
<file path=[Content_Types].xml><?xml version="1.0" encoding="utf-8"?>
<Types xmlns="http://schemas.openxmlformats.org/package/2006/content-types">
  <Default Extension="20" ContentType="image/jpeg"/>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Default Extension="xz"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88"/>
  </p:notesMasterIdLst>
  <p:sldIdLst>
    <p:sldId id="561" r:id="rId2"/>
    <p:sldId id="813" r:id="rId3"/>
    <p:sldId id="350" r:id="rId4"/>
    <p:sldId id="1021" r:id="rId5"/>
    <p:sldId id="1017" r:id="rId6"/>
    <p:sldId id="993" r:id="rId7"/>
    <p:sldId id="997" r:id="rId8"/>
    <p:sldId id="998" r:id="rId9"/>
    <p:sldId id="481" r:id="rId10"/>
    <p:sldId id="554" r:id="rId11"/>
    <p:sldId id="1018" r:id="rId12"/>
    <p:sldId id="497" r:id="rId13"/>
    <p:sldId id="407" r:id="rId14"/>
    <p:sldId id="981" r:id="rId15"/>
    <p:sldId id="1029" r:id="rId16"/>
    <p:sldId id="1024" r:id="rId17"/>
    <p:sldId id="519" r:id="rId18"/>
    <p:sldId id="512" r:id="rId19"/>
    <p:sldId id="529" r:id="rId20"/>
    <p:sldId id="530" r:id="rId21"/>
    <p:sldId id="532" r:id="rId22"/>
    <p:sldId id="542" r:id="rId23"/>
    <p:sldId id="533" r:id="rId24"/>
    <p:sldId id="982" r:id="rId25"/>
    <p:sldId id="1027" r:id="rId26"/>
    <p:sldId id="1025" r:id="rId27"/>
    <p:sldId id="535" r:id="rId28"/>
    <p:sldId id="1004" r:id="rId29"/>
    <p:sldId id="559" r:id="rId30"/>
    <p:sldId id="1005" r:id="rId31"/>
    <p:sldId id="1028" r:id="rId32"/>
    <p:sldId id="1019" r:id="rId33"/>
    <p:sldId id="1007" r:id="rId34"/>
    <p:sldId id="1008" r:id="rId35"/>
    <p:sldId id="373" r:id="rId36"/>
    <p:sldId id="374" r:id="rId37"/>
    <p:sldId id="475" r:id="rId38"/>
    <p:sldId id="994" r:id="rId39"/>
    <p:sldId id="995" r:id="rId40"/>
    <p:sldId id="996" r:id="rId41"/>
    <p:sldId id="1002" r:id="rId42"/>
    <p:sldId id="984" r:id="rId43"/>
    <p:sldId id="985" r:id="rId44"/>
    <p:sldId id="999" r:id="rId45"/>
    <p:sldId id="411" r:id="rId46"/>
    <p:sldId id="528" r:id="rId47"/>
    <p:sldId id="1009" r:id="rId48"/>
    <p:sldId id="980" r:id="rId49"/>
    <p:sldId id="560" r:id="rId50"/>
    <p:sldId id="1011" r:id="rId51"/>
    <p:sldId id="1012" r:id="rId52"/>
    <p:sldId id="1013" r:id="rId53"/>
    <p:sldId id="1014" r:id="rId54"/>
    <p:sldId id="965" r:id="rId55"/>
    <p:sldId id="394" r:id="rId56"/>
    <p:sldId id="538" r:id="rId57"/>
    <p:sldId id="539" r:id="rId58"/>
    <p:sldId id="540" r:id="rId59"/>
    <p:sldId id="541" r:id="rId60"/>
    <p:sldId id="537" r:id="rId61"/>
    <p:sldId id="493" r:id="rId62"/>
    <p:sldId id="543" r:id="rId63"/>
    <p:sldId id="534" r:id="rId64"/>
    <p:sldId id="525" r:id="rId65"/>
    <p:sldId id="992" r:id="rId66"/>
    <p:sldId id="967" r:id="rId67"/>
    <p:sldId id="820" r:id="rId68"/>
    <p:sldId id="950" r:id="rId69"/>
    <p:sldId id="913" r:id="rId70"/>
    <p:sldId id="917" r:id="rId71"/>
    <p:sldId id="940" r:id="rId72"/>
    <p:sldId id="941" r:id="rId73"/>
    <p:sldId id="942" r:id="rId74"/>
    <p:sldId id="951" r:id="rId75"/>
    <p:sldId id="953" r:id="rId76"/>
    <p:sldId id="943" r:id="rId77"/>
    <p:sldId id="946" r:id="rId78"/>
    <p:sldId id="954" r:id="rId79"/>
    <p:sldId id="958" r:id="rId80"/>
    <p:sldId id="976" r:id="rId81"/>
    <p:sldId id="983" r:id="rId82"/>
    <p:sldId id="867" r:id="rId83"/>
    <p:sldId id="924" r:id="rId84"/>
    <p:sldId id="926" r:id="rId85"/>
    <p:sldId id="927" r:id="rId86"/>
    <p:sldId id="929"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D9D9D9"/>
    <a:srgbClr val="FFC619"/>
    <a:srgbClr val="CD87DE"/>
    <a:srgbClr val="FFFFFF"/>
    <a:srgbClr val="FFC000"/>
    <a:srgbClr val="FFD34C"/>
    <a:srgbClr val="FFEDB7"/>
    <a:srgbClr val="6E9DBB"/>
    <a:srgbClr val="E695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E1CB04-DB44-4DD2-A7FD-718193D493F1}" v="486" dt="2024-03-07T21:13:26.830"/>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7" autoAdjust="0"/>
    <p:restoredTop sz="96416" autoAdjust="0"/>
  </p:normalViewPr>
  <p:slideViewPr>
    <p:cSldViewPr snapToGrid="0">
      <p:cViewPr varScale="1">
        <p:scale>
          <a:sx n="114" d="100"/>
          <a:sy n="114" d="100"/>
        </p:scale>
        <p:origin x="46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otr Kalaczyński" userId="144ed442d2e15e83" providerId="LiveId" clId="{5E4B8845-4DBA-2E41-8B39-B3804D968897}"/>
    <pc:docChg chg="undo redo custSel addSld delSld modSld">
      <pc:chgData name="Piotr Kalaczyński" userId="144ed442d2e15e83" providerId="LiveId" clId="{5E4B8845-4DBA-2E41-8B39-B3804D968897}" dt="2024-01-13T04:12:30.841" v="3721" actId="14100"/>
      <pc:docMkLst>
        <pc:docMk/>
      </pc:docMkLst>
      <pc:sldChg chg="add">
        <pc:chgData name="Piotr Kalaczyński" userId="144ed442d2e15e83" providerId="LiveId" clId="{5E4B8845-4DBA-2E41-8B39-B3804D968897}" dt="2024-01-10T16:39:24.278" v="1307"/>
        <pc:sldMkLst>
          <pc:docMk/>
          <pc:sldMk cId="3438301140" sldId="471"/>
        </pc:sldMkLst>
      </pc:sldChg>
      <pc:sldChg chg="del">
        <pc:chgData name="Piotr Kalaczyński" userId="144ed442d2e15e83" providerId="LiveId" clId="{5E4B8845-4DBA-2E41-8B39-B3804D968897}" dt="2024-01-10T16:39:15.970" v="1306" actId="2696"/>
        <pc:sldMkLst>
          <pc:docMk/>
          <pc:sldMk cId="3918125289" sldId="471"/>
        </pc:sldMkLst>
      </pc:sldChg>
      <pc:sldChg chg="modSp">
        <pc:chgData name="Piotr Kalaczyński" userId="144ed442d2e15e83" providerId="LiveId" clId="{5E4B8845-4DBA-2E41-8B39-B3804D968897}" dt="2024-01-02T16:59:08.013" v="1097" actId="20577"/>
        <pc:sldMkLst>
          <pc:docMk/>
          <pc:sldMk cId="2671124517" sldId="486"/>
        </pc:sldMkLst>
        <pc:spChg chg="mod">
          <ac:chgData name="Piotr Kalaczyński" userId="144ed442d2e15e83" providerId="LiveId" clId="{5E4B8845-4DBA-2E41-8B39-B3804D968897}" dt="2024-01-02T16:59:08.013" v="1097" actId="20577"/>
          <ac:spMkLst>
            <pc:docMk/>
            <pc:sldMk cId="2671124517" sldId="486"/>
            <ac:spMk id="14" creationId="{70F03A9C-2621-4865-B561-320AD2D28B9A}"/>
          </ac:spMkLst>
        </pc:spChg>
      </pc:sldChg>
      <pc:sldChg chg="modSp mod">
        <pc:chgData name="Piotr Kalaczyński" userId="144ed442d2e15e83" providerId="LiveId" clId="{5E4B8845-4DBA-2E41-8B39-B3804D968897}" dt="2024-01-13T03:35:41.527" v="1744" actId="20577"/>
        <pc:sldMkLst>
          <pc:docMk/>
          <pc:sldMk cId="1114624889" sldId="561"/>
        </pc:sldMkLst>
        <pc:spChg chg="mod">
          <ac:chgData name="Piotr Kalaczyński" userId="144ed442d2e15e83" providerId="LiveId" clId="{5E4B8845-4DBA-2E41-8B39-B3804D968897}" dt="2024-01-13T03:35:41.527" v="1744" actId="20577"/>
          <ac:spMkLst>
            <pc:docMk/>
            <pc:sldMk cId="1114624889" sldId="561"/>
            <ac:spMk id="118" creationId="{80F452CC-B435-D0A2-13B3-6E3CEA258B8B}"/>
          </ac:spMkLst>
        </pc:spChg>
      </pc:sldChg>
      <pc:sldChg chg="modSp">
        <pc:chgData name="Piotr Kalaczyński" userId="144ed442d2e15e83" providerId="LiveId" clId="{5E4B8845-4DBA-2E41-8B39-B3804D968897}" dt="2024-01-10T16:40:27.786" v="1340" actId="20577"/>
        <pc:sldMkLst>
          <pc:docMk/>
          <pc:sldMk cId="1122904012" sldId="813"/>
        </pc:sldMkLst>
        <pc:graphicFrameChg chg="mod">
          <ac:chgData name="Piotr Kalaczyński" userId="144ed442d2e15e83" providerId="LiveId" clId="{5E4B8845-4DBA-2E41-8B39-B3804D968897}" dt="2024-01-10T16:40:27.786" v="1340" actId="20577"/>
          <ac:graphicFrameMkLst>
            <pc:docMk/>
            <pc:sldMk cId="1122904012" sldId="813"/>
            <ac:graphicFrameMk id="8" creationId="{A608C5CF-6958-48A6-AEEF-07078B44D093}"/>
          </ac:graphicFrameMkLst>
        </pc:graphicFrameChg>
      </pc:sldChg>
      <pc:sldChg chg="del">
        <pc:chgData name="Piotr Kalaczyński" userId="144ed442d2e15e83" providerId="LiveId" clId="{5E4B8845-4DBA-2E41-8B39-B3804D968897}" dt="2024-01-10T16:39:36.484" v="1308" actId="2696"/>
        <pc:sldMkLst>
          <pc:docMk/>
          <pc:sldMk cId="109253926" sldId="818"/>
        </pc:sldMkLst>
      </pc:sldChg>
      <pc:sldChg chg="addSp delSp modSp add mod">
        <pc:chgData name="Piotr Kalaczyński" userId="144ed442d2e15e83" providerId="LiveId" clId="{5E4B8845-4DBA-2E41-8B39-B3804D968897}" dt="2024-01-13T03:44:26.413" v="2281" actId="20577"/>
        <pc:sldMkLst>
          <pc:docMk/>
          <pc:sldMk cId="2681533763" sldId="818"/>
        </pc:sldMkLst>
        <pc:spChg chg="add mod">
          <ac:chgData name="Piotr Kalaczyński" userId="144ed442d2e15e83" providerId="LiveId" clId="{5E4B8845-4DBA-2E41-8B39-B3804D968897}" dt="2024-01-13T03:44:26.413" v="2281" actId="20577"/>
          <ac:spMkLst>
            <pc:docMk/>
            <pc:sldMk cId="2681533763" sldId="818"/>
            <ac:spMk id="4" creationId="{3FEB32A2-4DDF-9544-92A6-CD95FD650543}"/>
          </ac:spMkLst>
        </pc:spChg>
        <pc:spChg chg="add del mod">
          <ac:chgData name="Piotr Kalaczyński" userId="144ed442d2e15e83" providerId="LiveId" clId="{5E4B8845-4DBA-2E41-8B39-B3804D968897}" dt="2024-01-13T03:40:36.339" v="1919" actId="478"/>
          <ac:spMkLst>
            <pc:docMk/>
            <pc:sldMk cId="2681533763" sldId="818"/>
            <ac:spMk id="18" creationId="{1793B466-AF67-5253-332A-A68BD10459BF}"/>
          </ac:spMkLst>
        </pc:spChg>
        <pc:cxnChg chg="add mod">
          <ac:chgData name="Piotr Kalaczyński" userId="144ed442d2e15e83" providerId="LiveId" clId="{5E4B8845-4DBA-2E41-8B39-B3804D968897}" dt="2024-01-13T03:44:26.413" v="2281" actId="20577"/>
          <ac:cxnSpMkLst>
            <pc:docMk/>
            <pc:sldMk cId="2681533763" sldId="818"/>
            <ac:cxnSpMk id="6" creationId="{A514CE4F-31BA-C589-55A2-76599697DBC4}"/>
          </ac:cxnSpMkLst>
        </pc:cxnChg>
        <pc:cxnChg chg="add mod">
          <ac:chgData name="Piotr Kalaczyński" userId="144ed442d2e15e83" providerId="LiveId" clId="{5E4B8845-4DBA-2E41-8B39-B3804D968897}" dt="2024-01-13T03:44:26.413" v="2281" actId="20577"/>
          <ac:cxnSpMkLst>
            <pc:docMk/>
            <pc:sldMk cId="2681533763" sldId="818"/>
            <ac:cxnSpMk id="13" creationId="{2ED705B6-9137-A3D4-4785-3B40FDE97781}"/>
          </ac:cxnSpMkLst>
        </pc:cxnChg>
      </pc:sldChg>
      <pc:sldChg chg="addSp modSp mod">
        <pc:chgData name="Piotr Kalaczyński" userId="144ed442d2e15e83" providerId="LiveId" clId="{5E4B8845-4DBA-2E41-8B39-B3804D968897}" dt="2024-01-02T17:07:47.579" v="1261" actId="20577"/>
        <pc:sldMkLst>
          <pc:docMk/>
          <pc:sldMk cId="2857231788" sldId="819"/>
        </pc:sldMkLst>
        <pc:spChg chg="mod">
          <ac:chgData name="Piotr Kalaczyński" userId="144ed442d2e15e83" providerId="LiveId" clId="{5E4B8845-4DBA-2E41-8B39-B3804D968897}" dt="2024-01-02T17:07:47.579" v="1261" actId="20577"/>
          <ac:spMkLst>
            <pc:docMk/>
            <pc:sldMk cId="2857231788" sldId="819"/>
            <ac:spMk id="18" creationId="{E5E7425C-6461-358B-79E5-13CA50E6A76D}"/>
          </ac:spMkLst>
        </pc:spChg>
        <pc:spChg chg="mod">
          <ac:chgData name="Piotr Kalaczyński" userId="144ed442d2e15e83" providerId="LiveId" clId="{5E4B8845-4DBA-2E41-8B39-B3804D968897}" dt="2024-01-02T17:06:25.226" v="1204" actId="1076"/>
          <ac:spMkLst>
            <pc:docMk/>
            <pc:sldMk cId="2857231788" sldId="819"/>
            <ac:spMk id="38" creationId="{F0F59EF8-CD6A-F260-5D28-7733CA6A7E74}"/>
          </ac:spMkLst>
        </pc:spChg>
        <pc:grpChg chg="mod">
          <ac:chgData name="Piotr Kalaczyński" userId="144ed442d2e15e83" providerId="LiveId" clId="{5E4B8845-4DBA-2E41-8B39-B3804D968897}" dt="2024-01-02T17:07:43.596" v="1260" actId="1036"/>
          <ac:grpSpMkLst>
            <pc:docMk/>
            <pc:sldMk cId="2857231788" sldId="819"/>
            <ac:grpSpMk id="3" creationId="{5971BA95-2E0E-FD79-4C48-E07164D0D2C8}"/>
          </ac:grpSpMkLst>
        </pc:grpChg>
        <pc:grpChg chg="mod">
          <ac:chgData name="Piotr Kalaczyński" userId="144ed442d2e15e83" providerId="LiveId" clId="{5E4B8845-4DBA-2E41-8B39-B3804D968897}" dt="2024-01-02T17:07:43.596" v="1260" actId="1036"/>
          <ac:grpSpMkLst>
            <pc:docMk/>
            <pc:sldMk cId="2857231788" sldId="819"/>
            <ac:grpSpMk id="47" creationId="{1EFE8D7B-5288-9CED-E8E9-D30F73861347}"/>
          </ac:grpSpMkLst>
        </pc:grpChg>
        <pc:picChg chg="add mod">
          <ac:chgData name="Piotr Kalaczyński" userId="144ed442d2e15e83" providerId="LiveId" clId="{5E4B8845-4DBA-2E41-8B39-B3804D968897}" dt="2024-01-02T17:06:07.064" v="1202" actId="207"/>
          <ac:picMkLst>
            <pc:docMk/>
            <pc:sldMk cId="2857231788" sldId="819"/>
            <ac:picMk id="26" creationId="{F4B0FEB4-8B41-52EC-5812-5BF8541F8631}"/>
          </ac:picMkLst>
        </pc:picChg>
        <pc:picChg chg="mod">
          <ac:chgData name="Piotr Kalaczyński" userId="144ed442d2e15e83" providerId="LiveId" clId="{5E4B8845-4DBA-2E41-8B39-B3804D968897}" dt="2024-01-02T17:07:43.596" v="1260" actId="1036"/>
          <ac:picMkLst>
            <pc:docMk/>
            <pc:sldMk cId="2857231788" sldId="819"/>
            <ac:picMk id="68" creationId="{EEC5EE8F-5067-D786-C9F1-B4D6C26FFC31}"/>
          </ac:picMkLst>
        </pc:picChg>
      </pc:sldChg>
      <pc:sldChg chg="modSp mod">
        <pc:chgData name="Piotr Kalaczyński" userId="144ed442d2e15e83" providerId="LiveId" clId="{5E4B8845-4DBA-2E41-8B39-B3804D968897}" dt="2024-01-13T04:10:52.581" v="3628" actId="20577"/>
        <pc:sldMkLst>
          <pc:docMk/>
          <pc:sldMk cId="1181245965" sldId="820"/>
        </pc:sldMkLst>
        <pc:spChg chg="mod">
          <ac:chgData name="Piotr Kalaczyński" userId="144ed442d2e15e83" providerId="LiveId" clId="{5E4B8845-4DBA-2E41-8B39-B3804D968897}" dt="2024-01-13T04:06:35.009" v="3128" actId="20577"/>
          <ac:spMkLst>
            <pc:docMk/>
            <pc:sldMk cId="1181245965" sldId="820"/>
            <ac:spMk id="4" creationId="{1B7EF1C5-7F44-DBAB-3F75-8D5D3B9B0C52}"/>
          </ac:spMkLst>
        </pc:spChg>
        <pc:spChg chg="mod">
          <ac:chgData name="Piotr Kalaczyński" userId="144ed442d2e15e83" providerId="LiveId" clId="{5E4B8845-4DBA-2E41-8B39-B3804D968897}" dt="2024-01-13T04:10:52.581" v="3628" actId="20577"/>
          <ac:spMkLst>
            <pc:docMk/>
            <pc:sldMk cId="1181245965" sldId="820"/>
            <ac:spMk id="8" creationId="{21660787-4ABF-1CD3-891A-D361C16D0E51}"/>
          </ac:spMkLst>
        </pc:spChg>
      </pc:sldChg>
      <pc:sldChg chg="modSp mod">
        <pc:chgData name="Piotr Kalaczyński" userId="144ed442d2e15e83" providerId="LiveId" clId="{5E4B8845-4DBA-2E41-8B39-B3804D968897}" dt="2024-01-10T16:44:46.380" v="1740" actId="20577"/>
        <pc:sldMkLst>
          <pc:docMk/>
          <pc:sldMk cId="4197886407" sldId="823"/>
        </pc:sldMkLst>
        <pc:spChg chg="mod">
          <ac:chgData name="Piotr Kalaczyński" userId="144ed442d2e15e83" providerId="LiveId" clId="{5E4B8845-4DBA-2E41-8B39-B3804D968897}" dt="2024-01-10T16:44:04.854" v="1659" actId="20577"/>
          <ac:spMkLst>
            <pc:docMk/>
            <pc:sldMk cId="4197886407" sldId="823"/>
            <ac:spMk id="3" creationId="{9D73E584-8EAA-D993-84D3-F85837524DBE}"/>
          </ac:spMkLst>
        </pc:spChg>
        <pc:spChg chg="mod">
          <ac:chgData name="Piotr Kalaczyński" userId="144ed442d2e15e83" providerId="LiveId" clId="{5E4B8845-4DBA-2E41-8B39-B3804D968897}" dt="2024-01-10T16:44:32.234" v="1705" actId="20577"/>
          <ac:spMkLst>
            <pc:docMk/>
            <pc:sldMk cId="4197886407" sldId="823"/>
            <ac:spMk id="4" creationId="{5868F1BC-A0B3-BF5B-EA65-C75ADCA145CB}"/>
          </ac:spMkLst>
        </pc:spChg>
        <pc:spChg chg="mod">
          <ac:chgData name="Piotr Kalaczyński" userId="144ed442d2e15e83" providerId="LiveId" clId="{5E4B8845-4DBA-2E41-8B39-B3804D968897}" dt="2024-01-10T16:44:46.380" v="1740" actId="20577"/>
          <ac:spMkLst>
            <pc:docMk/>
            <pc:sldMk cId="4197886407" sldId="823"/>
            <ac:spMk id="15" creationId="{2E62AFC4-7656-4026-86F8-62E7CF8BC65B}"/>
          </ac:spMkLst>
        </pc:spChg>
      </pc:sldChg>
      <pc:sldChg chg="modSp add mod">
        <pc:chgData name="Piotr Kalaczyński" userId="144ed442d2e15e83" providerId="LiveId" clId="{5E4B8845-4DBA-2E41-8B39-B3804D968897}" dt="2024-01-13T04:05:33.481" v="3039" actId="207"/>
        <pc:sldMkLst>
          <pc:docMk/>
          <pc:sldMk cId="1041112003" sldId="860"/>
        </pc:sldMkLst>
        <pc:spChg chg="mod">
          <ac:chgData name="Piotr Kalaczyński" userId="144ed442d2e15e83" providerId="LiveId" clId="{5E4B8845-4DBA-2E41-8B39-B3804D968897}" dt="2024-01-13T04:05:33.481" v="3039" actId="207"/>
          <ac:spMkLst>
            <pc:docMk/>
            <pc:sldMk cId="1041112003" sldId="860"/>
            <ac:spMk id="3" creationId="{D80E0439-E1A9-ABDE-FE84-48741C2AF611}"/>
          </ac:spMkLst>
        </pc:spChg>
        <pc:spChg chg="mod">
          <ac:chgData name="Piotr Kalaczyński" userId="144ed442d2e15e83" providerId="LiveId" clId="{5E4B8845-4DBA-2E41-8B39-B3804D968897}" dt="2024-01-13T04:03:36.142" v="2754" actId="20577"/>
          <ac:spMkLst>
            <pc:docMk/>
            <pc:sldMk cId="1041112003" sldId="860"/>
            <ac:spMk id="4" creationId="{1B7EF1C5-7F44-DBAB-3F75-8D5D3B9B0C52}"/>
          </ac:spMkLst>
        </pc:spChg>
      </pc:sldChg>
      <pc:sldChg chg="del">
        <pc:chgData name="Piotr Kalaczyński" userId="144ed442d2e15e83" providerId="LiveId" clId="{5E4B8845-4DBA-2E41-8B39-B3804D968897}" dt="2024-01-13T03:46:41.275" v="2286" actId="2696"/>
        <pc:sldMkLst>
          <pc:docMk/>
          <pc:sldMk cId="2338206581" sldId="860"/>
        </pc:sldMkLst>
      </pc:sldChg>
      <pc:sldChg chg="modSp add mod">
        <pc:chgData name="Piotr Kalaczyński" userId="144ed442d2e15e83" providerId="LiveId" clId="{5E4B8845-4DBA-2E41-8B39-B3804D968897}" dt="2024-01-13T04:11:14.459" v="3644" actId="20577"/>
        <pc:sldMkLst>
          <pc:docMk/>
          <pc:sldMk cId="1876697936" sldId="862"/>
        </pc:sldMkLst>
        <pc:spChg chg="mod">
          <ac:chgData name="Piotr Kalaczyński" userId="144ed442d2e15e83" providerId="LiveId" clId="{5E4B8845-4DBA-2E41-8B39-B3804D968897}" dt="2024-01-13T04:11:14.459" v="3644" actId="20577"/>
          <ac:spMkLst>
            <pc:docMk/>
            <pc:sldMk cId="1876697936" sldId="862"/>
            <ac:spMk id="4" creationId="{1B7EF1C5-7F44-DBAB-3F75-8D5D3B9B0C52}"/>
          </ac:spMkLst>
        </pc:spChg>
      </pc:sldChg>
      <pc:sldChg chg="del">
        <pc:chgData name="Piotr Kalaczyński" userId="144ed442d2e15e83" providerId="LiveId" clId="{5E4B8845-4DBA-2E41-8B39-B3804D968897}" dt="2024-01-13T03:46:41.275" v="2286" actId="2696"/>
        <pc:sldMkLst>
          <pc:docMk/>
          <pc:sldMk cId="2711806028" sldId="862"/>
        </pc:sldMkLst>
      </pc:sldChg>
      <pc:sldChg chg="modSp mod">
        <pc:chgData name="Piotr Kalaczyński" userId="144ed442d2e15e83" providerId="LiveId" clId="{5E4B8845-4DBA-2E41-8B39-B3804D968897}" dt="2024-01-02T17:00:55.739" v="1111" actId="20577"/>
        <pc:sldMkLst>
          <pc:docMk/>
          <pc:sldMk cId="1057172227" sldId="864"/>
        </pc:sldMkLst>
        <pc:spChg chg="mod">
          <ac:chgData name="Piotr Kalaczyński" userId="144ed442d2e15e83" providerId="LiveId" clId="{5E4B8845-4DBA-2E41-8B39-B3804D968897}" dt="2024-01-02T16:59:48.088" v="1099" actId="20577"/>
          <ac:spMkLst>
            <pc:docMk/>
            <pc:sldMk cId="1057172227" sldId="864"/>
            <ac:spMk id="4" creationId="{1B7EF1C5-7F44-DBAB-3F75-8D5D3B9B0C52}"/>
          </ac:spMkLst>
        </pc:spChg>
        <pc:spChg chg="mod">
          <ac:chgData name="Piotr Kalaczyński" userId="144ed442d2e15e83" providerId="LiveId" clId="{5E4B8845-4DBA-2E41-8B39-B3804D968897}" dt="2024-01-02T17:00:55.739" v="1111" actId="20577"/>
          <ac:spMkLst>
            <pc:docMk/>
            <pc:sldMk cId="1057172227" sldId="864"/>
            <ac:spMk id="8" creationId="{21660787-4ABF-1CD3-891A-D361C16D0E51}"/>
          </ac:spMkLst>
        </pc:spChg>
      </pc:sldChg>
      <pc:sldChg chg="del">
        <pc:chgData name="Piotr Kalaczyński" userId="144ed442d2e15e83" providerId="LiveId" clId="{5E4B8845-4DBA-2E41-8B39-B3804D968897}" dt="2024-01-13T03:45:40.683" v="2282" actId="2696"/>
        <pc:sldMkLst>
          <pc:docMk/>
          <pc:sldMk cId="3365420988" sldId="909"/>
        </pc:sldMkLst>
      </pc:sldChg>
      <pc:sldChg chg="add">
        <pc:chgData name="Piotr Kalaczyński" userId="144ed442d2e15e83" providerId="LiveId" clId="{5E4B8845-4DBA-2E41-8B39-B3804D968897}" dt="2024-01-13T03:45:52.437" v="2283"/>
        <pc:sldMkLst>
          <pc:docMk/>
          <pc:sldMk cId="3898387412" sldId="909"/>
        </pc:sldMkLst>
      </pc:sldChg>
      <pc:sldChg chg="del">
        <pc:chgData name="Piotr Kalaczyński" userId="144ed442d2e15e83" providerId="LiveId" clId="{5E4B8845-4DBA-2E41-8B39-B3804D968897}" dt="2024-01-13T03:45:40.683" v="2282" actId="2696"/>
        <pc:sldMkLst>
          <pc:docMk/>
          <pc:sldMk cId="1509732792" sldId="912"/>
        </pc:sldMkLst>
      </pc:sldChg>
      <pc:sldChg chg="add">
        <pc:chgData name="Piotr Kalaczyński" userId="144ed442d2e15e83" providerId="LiveId" clId="{5E4B8845-4DBA-2E41-8B39-B3804D968897}" dt="2024-01-13T03:45:52.437" v="2283"/>
        <pc:sldMkLst>
          <pc:docMk/>
          <pc:sldMk cId="3747123156" sldId="912"/>
        </pc:sldMkLst>
      </pc:sldChg>
      <pc:sldChg chg="modSp add mod">
        <pc:chgData name="Piotr Kalaczyński" userId="144ed442d2e15e83" providerId="LiveId" clId="{5E4B8845-4DBA-2E41-8B39-B3804D968897}" dt="2024-01-13T04:11:42.844" v="3693" actId="20577"/>
        <pc:sldMkLst>
          <pc:docMk/>
          <pc:sldMk cId="2669546304" sldId="932"/>
        </pc:sldMkLst>
        <pc:spChg chg="mod">
          <ac:chgData name="Piotr Kalaczyński" userId="144ed442d2e15e83" providerId="LiveId" clId="{5E4B8845-4DBA-2E41-8B39-B3804D968897}" dt="2024-01-13T04:11:42.844" v="3693" actId="20577"/>
          <ac:spMkLst>
            <pc:docMk/>
            <pc:sldMk cId="2669546304" sldId="932"/>
            <ac:spMk id="4" creationId="{1B7EF1C5-7F44-DBAB-3F75-8D5D3B9B0C52}"/>
          </ac:spMkLst>
        </pc:spChg>
      </pc:sldChg>
      <pc:sldChg chg="del">
        <pc:chgData name="Piotr Kalaczyński" userId="144ed442d2e15e83" providerId="LiveId" clId="{5E4B8845-4DBA-2E41-8B39-B3804D968897}" dt="2024-01-13T03:46:41.275" v="2286" actId="2696"/>
        <pc:sldMkLst>
          <pc:docMk/>
          <pc:sldMk cId="3795484883" sldId="932"/>
        </pc:sldMkLst>
      </pc:sldChg>
      <pc:sldChg chg="modSp add mod">
        <pc:chgData name="Piotr Kalaczyński" userId="144ed442d2e15e83" providerId="LiveId" clId="{5E4B8845-4DBA-2E41-8B39-B3804D968897}" dt="2024-01-13T04:11:29.969" v="3680" actId="20577"/>
        <pc:sldMkLst>
          <pc:docMk/>
          <pc:sldMk cId="145440305" sldId="933"/>
        </pc:sldMkLst>
        <pc:spChg chg="mod">
          <ac:chgData name="Piotr Kalaczyński" userId="144ed442d2e15e83" providerId="LiveId" clId="{5E4B8845-4DBA-2E41-8B39-B3804D968897}" dt="2024-01-13T04:11:29.969" v="3680" actId="20577"/>
          <ac:spMkLst>
            <pc:docMk/>
            <pc:sldMk cId="145440305" sldId="933"/>
            <ac:spMk id="4" creationId="{1B7EF1C5-7F44-DBAB-3F75-8D5D3B9B0C52}"/>
          </ac:spMkLst>
        </pc:spChg>
      </pc:sldChg>
      <pc:sldChg chg="del">
        <pc:chgData name="Piotr Kalaczyński" userId="144ed442d2e15e83" providerId="LiveId" clId="{5E4B8845-4DBA-2E41-8B39-B3804D968897}" dt="2024-01-13T03:46:41.275" v="2286" actId="2696"/>
        <pc:sldMkLst>
          <pc:docMk/>
          <pc:sldMk cId="791371962" sldId="933"/>
        </pc:sldMkLst>
      </pc:sldChg>
      <pc:sldChg chg="modSp add mod">
        <pc:chgData name="Piotr Kalaczyński" userId="144ed442d2e15e83" providerId="LiveId" clId="{5E4B8845-4DBA-2E41-8B39-B3804D968897}" dt="2024-01-13T04:12:30.841" v="3721" actId="14100"/>
        <pc:sldMkLst>
          <pc:docMk/>
          <pc:sldMk cId="594460967" sldId="934"/>
        </pc:sldMkLst>
        <pc:spChg chg="mod">
          <ac:chgData name="Piotr Kalaczyński" userId="144ed442d2e15e83" providerId="LiveId" clId="{5E4B8845-4DBA-2E41-8B39-B3804D968897}" dt="2024-01-13T04:12:14.249" v="3717" actId="20577"/>
          <ac:spMkLst>
            <pc:docMk/>
            <pc:sldMk cId="594460967" sldId="934"/>
            <ac:spMk id="4" creationId="{1B7EF1C5-7F44-DBAB-3F75-8D5D3B9B0C52}"/>
          </ac:spMkLst>
        </pc:spChg>
        <pc:spChg chg="mod">
          <ac:chgData name="Piotr Kalaczyński" userId="144ed442d2e15e83" providerId="LiveId" clId="{5E4B8845-4DBA-2E41-8B39-B3804D968897}" dt="2024-01-13T04:12:20.227" v="3718" actId="20577"/>
          <ac:spMkLst>
            <pc:docMk/>
            <pc:sldMk cId="594460967" sldId="934"/>
            <ac:spMk id="6" creationId="{4E5599CC-F952-2D35-C072-3A95957B9D38}"/>
          </ac:spMkLst>
        </pc:spChg>
        <pc:spChg chg="mod">
          <ac:chgData name="Piotr Kalaczyński" userId="144ed442d2e15e83" providerId="LiveId" clId="{5E4B8845-4DBA-2E41-8B39-B3804D968897}" dt="2024-01-13T04:12:30.841" v="3721" actId="14100"/>
          <ac:spMkLst>
            <pc:docMk/>
            <pc:sldMk cId="594460967" sldId="934"/>
            <ac:spMk id="7" creationId="{2270B802-7547-C7BD-DD87-027E6C4941D6}"/>
          </ac:spMkLst>
        </pc:spChg>
      </pc:sldChg>
      <pc:sldChg chg="del">
        <pc:chgData name="Piotr Kalaczyński" userId="144ed442d2e15e83" providerId="LiveId" clId="{5E4B8845-4DBA-2E41-8B39-B3804D968897}" dt="2024-01-13T03:46:41.275" v="2286" actId="2696"/>
        <pc:sldMkLst>
          <pc:docMk/>
          <pc:sldMk cId="1139818224" sldId="934"/>
        </pc:sldMkLst>
      </pc:sldChg>
      <pc:sldChg chg="modSp add mod">
        <pc:chgData name="Piotr Kalaczyński" userId="144ed442d2e15e83" providerId="LiveId" clId="{5E4B8845-4DBA-2E41-8B39-B3804D968897}" dt="2024-01-13T04:11:59.319" v="3712" actId="20577"/>
        <pc:sldMkLst>
          <pc:docMk/>
          <pc:sldMk cId="2231413441" sldId="935"/>
        </pc:sldMkLst>
        <pc:spChg chg="mod">
          <ac:chgData name="Piotr Kalaczyński" userId="144ed442d2e15e83" providerId="LiveId" clId="{5E4B8845-4DBA-2E41-8B39-B3804D968897}" dt="2024-01-13T04:11:59.319" v="3712" actId="20577"/>
          <ac:spMkLst>
            <pc:docMk/>
            <pc:sldMk cId="2231413441" sldId="935"/>
            <ac:spMk id="4" creationId="{1B7EF1C5-7F44-DBAB-3F75-8D5D3B9B0C52}"/>
          </ac:spMkLst>
        </pc:spChg>
      </pc:sldChg>
      <pc:sldChg chg="del">
        <pc:chgData name="Piotr Kalaczyński" userId="144ed442d2e15e83" providerId="LiveId" clId="{5E4B8845-4DBA-2E41-8B39-B3804D968897}" dt="2024-01-13T03:46:41.275" v="2286" actId="2696"/>
        <pc:sldMkLst>
          <pc:docMk/>
          <pc:sldMk cId="4267554334" sldId="935"/>
        </pc:sldMkLst>
      </pc:sldChg>
      <pc:sldChg chg="addSp modSp mod">
        <pc:chgData name="Piotr Kalaczyński" userId="144ed442d2e15e83" providerId="LiveId" clId="{5E4B8845-4DBA-2E41-8B39-B3804D968897}" dt="2024-01-13T04:06:15.449" v="3097" actId="20577"/>
        <pc:sldMkLst>
          <pc:docMk/>
          <pc:sldMk cId="3741724671" sldId="936"/>
        </pc:sldMkLst>
        <pc:spChg chg="add mod">
          <ac:chgData name="Piotr Kalaczyński" userId="144ed442d2e15e83" providerId="LiveId" clId="{5E4B8845-4DBA-2E41-8B39-B3804D968897}" dt="2024-01-13T04:06:15.449" v="3097" actId="20577"/>
          <ac:spMkLst>
            <pc:docMk/>
            <pc:sldMk cId="3741724671" sldId="936"/>
            <ac:spMk id="2" creationId="{CAD99E04-2068-B57D-A8B3-DBC83B22C498}"/>
          </ac:spMkLst>
        </pc:spChg>
        <pc:spChg chg="mod">
          <ac:chgData name="Piotr Kalaczyński" userId="144ed442d2e15e83" providerId="LiveId" clId="{5E4B8845-4DBA-2E41-8B39-B3804D968897}" dt="2024-01-13T04:05:40.102" v="3047" actId="20577"/>
          <ac:spMkLst>
            <pc:docMk/>
            <pc:sldMk cId="3741724671" sldId="936"/>
            <ac:spMk id="4" creationId="{1B7EF1C5-7F44-DBAB-3F75-8D5D3B9B0C52}"/>
          </ac:spMkLst>
        </pc:spChg>
      </pc:sldChg>
      <pc:sldChg chg="del">
        <pc:chgData name="Piotr Kalaczyński" userId="144ed442d2e15e83" providerId="LiveId" clId="{5E4B8845-4DBA-2E41-8B39-B3804D968897}" dt="2024-01-02T16:22:03.381" v="380" actId="2696"/>
        <pc:sldMkLst>
          <pc:docMk/>
          <pc:sldMk cId="1989665384" sldId="937"/>
        </pc:sldMkLst>
      </pc:sldChg>
      <pc:sldChg chg="modSp mod">
        <pc:chgData name="Piotr Kalaczyński" userId="144ed442d2e15e83" providerId="LiveId" clId="{5E4B8845-4DBA-2E41-8B39-B3804D968897}" dt="2024-01-13T04:08:25.070" v="3351" actId="20577"/>
        <pc:sldMkLst>
          <pc:docMk/>
          <pc:sldMk cId="1730452656" sldId="938"/>
        </pc:sldMkLst>
        <pc:spChg chg="mod">
          <ac:chgData name="Piotr Kalaczyński" userId="144ed442d2e15e83" providerId="LiveId" clId="{5E4B8845-4DBA-2E41-8B39-B3804D968897}" dt="2024-01-13T04:06:49.064" v="3163" actId="20577"/>
          <ac:spMkLst>
            <pc:docMk/>
            <pc:sldMk cId="1730452656" sldId="938"/>
            <ac:spMk id="4" creationId="{1B7EF1C5-7F44-DBAB-3F75-8D5D3B9B0C52}"/>
          </ac:spMkLst>
        </pc:spChg>
        <pc:spChg chg="mod">
          <ac:chgData name="Piotr Kalaczyński" userId="144ed442d2e15e83" providerId="LiveId" clId="{5E4B8845-4DBA-2E41-8B39-B3804D968897}" dt="2024-01-13T04:08:25.070" v="3351" actId="20577"/>
          <ac:spMkLst>
            <pc:docMk/>
            <pc:sldMk cId="1730452656" sldId="938"/>
            <ac:spMk id="8" creationId="{21660787-4ABF-1CD3-891A-D361C16D0E51}"/>
          </ac:spMkLst>
        </pc:spChg>
      </pc:sldChg>
      <pc:sldChg chg="addSp delSp modSp mod">
        <pc:chgData name="Piotr Kalaczyński" userId="144ed442d2e15e83" providerId="LiveId" clId="{5E4B8845-4DBA-2E41-8B39-B3804D968897}" dt="2024-01-13T03:57:27.469" v="2583" actId="1076"/>
        <pc:sldMkLst>
          <pc:docMk/>
          <pc:sldMk cId="2327268903" sldId="939"/>
        </pc:sldMkLst>
        <pc:spChg chg="mod">
          <ac:chgData name="Piotr Kalaczyński" userId="144ed442d2e15e83" providerId="LiveId" clId="{5E4B8845-4DBA-2E41-8B39-B3804D968897}" dt="2024-01-02T16:14:11.633" v="280" actId="1038"/>
          <ac:spMkLst>
            <pc:docMk/>
            <pc:sldMk cId="2327268903" sldId="939"/>
            <ac:spMk id="2" creationId="{A44B162B-900B-65F3-F04A-10AC7C59E592}"/>
          </ac:spMkLst>
        </pc:spChg>
        <pc:spChg chg="mod">
          <ac:chgData name="Piotr Kalaczyński" userId="144ed442d2e15e83" providerId="LiveId" clId="{5E4B8845-4DBA-2E41-8B39-B3804D968897}" dt="2024-01-02T16:12:47.024" v="237" actId="20577"/>
          <ac:spMkLst>
            <pc:docMk/>
            <pc:sldMk cId="2327268903" sldId="939"/>
            <ac:spMk id="3" creationId="{41641866-91D3-CEF0-E5A1-535D6C7CC4D4}"/>
          </ac:spMkLst>
        </pc:spChg>
        <pc:spChg chg="del mod">
          <ac:chgData name="Piotr Kalaczyński" userId="144ed442d2e15e83" providerId="LiveId" clId="{5E4B8845-4DBA-2E41-8B39-B3804D968897}" dt="2024-01-13T03:52:59.249" v="2458" actId="478"/>
          <ac:spMkLst>
            <pc:docMk/>
            <pc:sldMk cId="2327268903" sldId="939"/>
            <ac:spMk id="7" creationId="{24B49E5B-3B7B-022B-5EED-79973523EBDF}"/>
          </ac:spMkLst>
        </pc:spChg>
        <pc:spChg chg="add mod">
          <ac:chgData name="Piotr Kalaczyński" userId="144ed442d2e15e83" providerId="LiveId" clId="{5E4B8845-4DBA-2E41-8B39-B3804D968897}" dt="2024-01-02T16:04:54.576" v="28"/>
          <ac:spMkLst>
            <pc:docMk/>
            <pc:sldMk cId="2327268903" sldId="939"/>
            <ac:spMk id="8" creationId="{B9C79762-E65A-EA9E-00A7-5029AB261F97}"/>
          </ac:spMkLst>
        </pc:spChg>
        <pc:spChg chg="add del mod">
          <ac:chgData name="Piotr Kalaczyński" userId="144ed442d2e15e83" providerId="LiveId" clId="{5E4B8845-4DBA-2E41-8B39-B3804D968897}" dt="2024-01-13T03:54:07.247" v="2497" actId="478"/>
          <ac:spMkLst>
            <pc:docMk/>
            <pc:sldMk cId="2327268903" sldId="939"/>
            <ac:spMk id="9" creationId="{D7C05758-B51B-F95B-5F55-42828586AEB1}"/>
          </ac:spMkLst>
        </pc:spChg>
        <pc:spChg chg="add del mod">
          <ac:chgData name="Piotr Kalaczyński" userId="144ed442d2e15e83" providerId="LiveId" clId="{5E4B8845-4DBA-2E41-8B39-B3804D968897}" dt="2024-01-13T03:53:51.775" v="2470" actId="478"/>
          <ac:spMkLst>
            <pc:docMk/>
            <pc:sldMk cId="2327268903" sldId="939"/>
            <ac:spMk id="11" creationId="{159E5266-3250-8F85-F79E-E3A162A7E2C7}"/>
          </ac:spMkLst>
        </pc:spChg>
        <pc:spChg chg="add mod">
          <ac:chgData name="Piotr Kalaczyński" userId="144ed442d2e15e83" providerId="LiveId" clId="{5E4B8845-4DBA-2E41-8B39-B3804D968897}" dt="2024-01-13T03:55:37.205" v="2512" actId="1582"/>
          <ac:spMkLst>
            <pc:docMk/>
            <pc:sldMk cId="2327268903" sldId="939"/>
            <ac:spMk id="13" creationId="{A61116AC-7669-EECD-B593-77A06F6ACE18}"/>
          </ac:spMkLst>
        </pc:spChg>
        <pc:spChg chg="add mod">
          <ac:chgData name="Piotr Kalaczyński" userId="144ed442d2e15e83" providerId="LiveId" clId="{5E4B8845-4DBA-2E41-8B39-B3804D968897}" dt="2024-01-02T16:14:04.691" v="275" actId="1038"/>
          <ac:spMkLst>
            <pc:docMk/>
            <pc:sldMk cId="2327268903" sldId="939"/>
            <ac:spMk id="14" creationId="{33A43EF5-E3F5-F66C-ADB1-EB83279E25A2}"/>
          </ac:spMkLst>
        </pc:spChg>
        <pc:spChg chg="add mod">
          <ac:chgData name="Piotr Kalaczyński" userId="144ed442d2e15e83" providerId="LiveId" clId="{5E4B8845-4DBA-2E41-8B39-B3804D968897}" dt="2024-01-13T03:54:26.005" v="2502" actId="1076"/>
          <ac:spMkLst>
            <pc:docMk/>
            <pc:sldMk cId="2327268903" sldId="939"/>
            <ac:spMk id="15" creationId="{41F5577B-2EF6-21EC-365D-5E60B8CB29A4}"/>
          </ac:spMkLst>
        </pc:spChg>
        <pc:spChg chg="add mod">
          <ac:chgData name="Piotr Kalaczyński" userId="144ed442d2e15e83" providerId="LiveId" clId="{5E4B8845-4DBA-2E41-8B39-B3804D968897}" dt="2024-01-13T03:57:27.469" v="2583" actId="1076"/>
          <ac:spMkLst>
            <pc:docMk/>
            <pc:sldMk cId="2327268903" sldId="939"/>
            <ac:spMk id="16" creationId="{597CC8B4-952B-5C7F-7380-FD9CB2A939F1}"/>
          </ac:spMkLst>
        </pc:spChg>
        <pc:spChg chg="add del mod">
          <ac:chgData name="Piotr Kalaczyński" userId="144ed442d2e15e83" providerId="LiveId" clId="{5E4B8845-4DBA-2E41-8B39-B3804D968897}" dt="2024-01-02T16:17:36.812" v="330" actId="478"/>
          <ac:spMkLst>
            <pc:docMk/>
            <pc:sldMk cId="2327268903" sldId="939"/>
            <ac:spMk id="16" creationId="{F9D52B64-922C-45CA-0CB7-40F6C6AA1C2C}"/>
          </ac:spMkLst>
        </pc:spChg>
        <pc:graphicFrameChg chg="mod modGraphic">
          <ac:chgData name="Piotr Kalaczyński" userId="144ed442d2e15e83" providerId="LiveId" clId="{5E4B8845-4DBA-2E41-8B39-B3804D968897}" dt="2024-01-13T03:54:45.706" v="2507" actId="14734"/>
          <ac:graphicFrameMkLst>
            <pc:docMk/>
            <pc:sldMk cId="2327268903" sldId="939"/>
            <ac:graphicFrameMk id="8" creationId="{119D11AD-4DD1-0788-72B8-A296A05D2ACB}"/>
          </ac:graphicFrameMkLst>
        </pc:graphicFrameChg>
        <pc:picChg chg="add del mod">
          <ac:chgData name="Piotr Kalaczyński" userId="144ed442d2e15e83" providerId="LiveId" clId="{5E4B8845-4DBA-2E41-8B39-B3804D968897}" dt="2024-01-13T03:53:51.775" v="2470" actId="478"/>
          <ac:picMkLst>
            <pc:docMk/>
            <pc:sldMk cId="2327268903" sldId="939"/>
            <ac:picMk id="10" creationId="{3F264FD8-B3CD-0AE6-C25A-F66E93B776FA}"/>
          </ac:picMkLst>
        </pc:picChg>
        <pc:picChg chg="add del mod">
          <ac:chgData name="Piotr Kalaczyński" userId="144ed442d2e15e83" providerId="LiveId" clId="{5E4B8845-4DBA-2E41-8B39-B3804D968897}" dt="2024-01-13T03:53:51.775" v="2470" actId="478"/>
          <ac:picMkLst>
            <pc:docMk/>
            <pc:sldMk cId="2327268903" sldId="939"/>
            <ac:picMk id="12" creationId="{114BE24B-808B-DE5C-90BA-A08B2BD298DD}"/>
          </ac:picMkLst>
        </pc:picChg>
        <pc:picChg chg="add del mod">
          <ac:chgData name="Piotr Kalaczyński" userId="144ed442d2e15e83" providerId="LiveId" clId="{5E4B8845-4DBA-2E41-8B39-B3804D968897}" dt="2024-01-13T03:53:51.775" v="2470" actId="478"/>
          <ac:picMkLst>
            <pc:docMk/>
            <pc:sldMk cId="2327268903" sldId="939"/>
            <ac:picMk id="1026" creationId="{30CF0C27-2B5F-4A08-8708-848F6D68EB80}"/>
          </ac:picMkLst>
        </pc:picChg>
        <pc:cxnChg chg="add del mod">
          <ac:chgData name="Piotr Kalaczyński" userId="144ed442d2e15e83" providerId="LiveId" clId="{5E4B8845-4DBA-2E41-8B39-B3804D968897}" dt="2024-01-13T03:54:08.648" v="2498" actId="478"/>
          <ac:cxnSpMkLst>
            <pc:docMk/>
            <pc:sldMk cId="2327268903" sldId="939"/>
            <ac:cxnSpMk id="17" creationId="{034815D4-4033-F321-8954-DBD927B15887}"/>
          </ac:cxnSpMkLst>
        </pc:cxnChg>
        <pc:cxnChg chg="add mod">
          <ac:chgData name="Piotr Kalaczyński" userId="144ed442d2e15e83" providerId="LiveId" clId="{5E4B8845-4DBA-2E41-8B39-B3804D968897}" dt="2024-01-13T03:57:21.620" v="2582" actId="1076"/>
          <ac:cxnSpMkLst>
            <pc:docMk/>
            <pc:sldMk cId="2327268903" sldId="939"/>
            <ac:cxnSpMk id="18" creationId="{8B4FF623-8DC0-9642-7CC8-B4E57F0F983C}"/>
          </ac:cxnSpMkLst>
        </pc:cxnChg>
        <pc:cxnChg chg="add del mod">
          <ac:chgData name="Piotr Kalaczyński" userId="144ed442d2e15e83" providerId="LiveId" clId="{5E4B8845-4DBA-2E41-8B39-B3804D968897}" dt="2024-01-13T03:53:03.152" v="2460" actId="478"/>
          <ac:cxnSpMkLst>
            <pc:docMk/>
            <pc:sldMk cId="2327268903" sldId="939"/>
            <ac:cxnSpMk id="20" creationId="{4BC34818-9BD1-0BE8-5853-5D3457B3A0D8}"/>
          </ac:cxnSpMkLst>
        </pc:cxnChg>
        <pc:cxnChg chg="add del mod">
          <ac:chgData name="Piotr Kalaczyński" userId="144ed442d2e15e83" providerId="LiveId" clId="{5E4B8845-4DBA-2E41-8B39-B3804D968897}" dt="2024-01-13T03:53:01.633" v="2459" actId="478"/>
          <ac:cxnSpMkLst>
            <pc:docMk/>
            <pc:sldMk cId="2327268903" sldId="939"/>
            <ac:cxnSpMk id="23" creationId="{5602A206-5E26-E850-F782-042AC5DF925E}"/>
          </ac:cxnSpMkLst>
        </pc:cxnChg>
      </pc:sldChg>
      <pc:sldChg chg="addSp modSp mod">
        <pc:chgData name="Piotr Kalaczyński" userId="144ed442d2e15e83" providerId="LiveId" clId="{5E4B8845-4DBA-2E41-8B39-B3804D968897}" dt="2024-01-13T03:59:59.814" v="2644" actId="20577"/>
        <pc:sldMkLst>
          <pc:docMk/>
          <pc:sldMk cId="3590007210" sldId="947"/>
        </pc:sldMkLst>
        <pc:spChg chg="add mod">
          <ac:chgData name="Piotr Kalaczyński" userId="144ed442d2e15e83" providerId="LiveId" clId="{5E4B8845-4DBA-2E41-8B39-B3804D968897}" dt="2024-01-02T16:27:05.522" v="532" actId="207"/>
          <ac:spMkLst>
            <pc:docMk/>
            <pc:sldMk cId="3590007210" sldId="947"/>
            <ac:spMk id="3" creationId="{069425DC-D04B-C36A-6930-F91A356B4813}"/>
          </ac:spMkLst>
        </pc:spChg>
        <pc:spChg chg="mod">
          <ac:chgData name="Piotr Kalaczyński" userId="144ed442d2e15e83" providerId="LiveId" clId="{5E4B8845-4DBA-2E41-8B39-B3804D968897}" dt="2024-01-13T03:59:59.814" v="2644" actId="20577"/>
          <ac:spMkLst>
            <pc:docMk/>
            <pc:sldMk cId="3590007210" sldId="947"/>
            <ac:spMk id="4" creationId="{1B7EF1C5-7F44-DBAB-3F75-8D5D3B9B0C52}"/>
          </ac:spMkLst>
        </pc:spChg>
        <pc:spChg chg="mod">
          <ac:chgData name="Piotr Kalaczyński" userId="144ed442d2e15e83" providerId="LiveId" clId="{5E4B8845-4DBA-2E41-8B39-B3804D968897}" dt="2024-01-02T16:37:59.169" v="891" actId="1076"/>
          <ac:spMkLst>
            <pc:docMk/>
            <pc:sldMk cId="3590007210" sldId="947"/>
            <ac:spMk id="6" creationId="{7FD819B8-CC54-EB7A-7BD8-89B6F260DEC9}"/>
          </ac:spMkLst>
        </pc:spChg>
        <pc:spChg chg="add mod">
          <ac:chgData name="Piotr Kalaczyński" userId="144ed442d2e15e83" providerId="LiveId" clId="{5E4B8845-4DBA-2E41-8B39-B3804D968897}" dt="2024-01-02T16:37:22.636" v="875" actId="1076"/>
          <ac:spMkLst>
            <pc:docMk/>
            <pc:sldMk cId="3590007210" sldId="947"/>
            <ac:spMk id="7" creationId="{88791196-0175-AE80-BC04-EDF2C7CF178E}"/>
          </ac:spMkLst>
        </pc:spChg>
        <pc:spChg chg="add mod">
          <ac:chgData name="Piotr Kalaczyński" userId="144ed442d2e15e83" providerId="LiveId" clId="{5E4B8845-4DBA-2E41-8B39-B3804D968897}" dt="2024-01-02T16:37:38.721" v="890" actId="14100"/>
          <ac:spMkLst>
            <pc:docMk/>
            <pc:sldMk cId="3590007210" sldId="947"/>
            <ac:spMk id="8" creationId="{743A89F4-3FFF-C491-F9D3-434BED0B491F}"/>
          </ac:spMkLst>
        </pc:spChg>
        <pc:spChg chg="add mod">
          <ac:chgData name="Piotr Kalaczyński" userId="144ed442d2e15e83" providerId="LiveId" clId="{5E4B8845-4DBA-2E41-8B39-B3804D968897}" dt="2024-01-02T16:40:14.785" v="922" actId="14100"/>
          <ac:spMkLst>
            <pc:docMk/>
            <pc:sldMk cId="3590007210" sldId="947"/>
            <ac:spMk id="11" creationId="{049824AB-B422-1BA3-E10D-D898F1AC34F0}"/>
          </ac:spMkLst>
        </pc:spChg>
        <pc:spChg chg="add mod">
          <ac:chgData name="Piotr Kalaczyński" userId="144ed442d2e15e83" providerId="LiveId" clId="{5E4B8845-4DBA-2E41-8B39-B3804D968897}" dt="2024-01-02T16:40:24.018" v="924" actId="1076"/>
          <ac:spMkLst>
            <pc:docMk/>
            <pc:sldMk cId="3590007210" sldId="947"/>
            <ac:spMk id="12" creationId="{913929F9-EA81-B9AD-BA04-BE123D3DD389}"/>
          </ac:spMkLst>
        </pc:spChg>
        <pc:picChg chg="mod">
          <ac:chgData name="Piotr Kalaczyński" userId="144ed442d2e15e83" providerId="LiveId" clId="{5E4B8845-4DBA-2E41-8B39-B3804D968897}" dt="2024-01-02T16:22:55.932" v="383" actId="14100"/>
          <ac:picMkLst>
            <pc:docMk/>
            <pc:sldMk cId="3590007210" sldId="947"/>
            <ac:picMk id="2" creationId="{6ABAB759-6770-67B2-83DF-1488164D63FC}"/>
          </ac:picMkLst>
        </pc:picChg>
        <pc:picChg chg="mod">
          <ac:chgData name="Piotr Kalaczyński" userId="144ed442d2e15e83" providerId="LiveId" clId="{5E4B8845-4DBA-2E41-8B39-B3804D968897}" dt="2024-01-02T16:22:56.203" v="384" actId="14100"/>
          <ac:picMkLst>
            <pc:docMk/>
            <pc:sldMk cId="3590007210" sldId="947"/>
            <ac:picMk id="5" creationId="{A594A4B8-E2DA-0421-D5F9-59341BB9DA03}"/>
          </ac:picMkLst>
        </pc:picChg>
      </pc:sldChg>
      <pc:sldChg chg="modSp mod">
        <pc:chgData name="Piotr Kalaczyński" userId="144ed442d2e15e83" providerId="LiveId" clId="{5E4B8845-4DBA-2E41-8B39-B3804D968897}" dt="2024-01-10T16:43:10.566" v="1585" actId="20577"/>
        <pc:sldMkLst>
          <pc:docMk/>
          <pc:sldMk cId="1288055732" sldId="961"/>
        </pc:sldMkLst>
        <pc:spChg chg="mod">
          <ac:chgData name="Piotr Kalaczyński" userId="144ed442d2e15e83" providerId="LiveId" clId="{5E4B8845-4DBA-2E41-8B39-B3804D968897}" dt="2024-01-10T16:42:46.333" v="1544" actId="20577"/>
          <ac:spMkLst>
            <pc:docMk/>
            <pc:sldMk cId="1288055732" sldId="961"/>
            <ac:spMk id="2" creationId="{33586F52-502C-FEF7-7966-D751AD163EB2}"/>
          </ac:spMkLst>
        </pc:spChg>
        <pc:spChg chg="mod">
          <ac:chgData name="Piotr Kalaczyński" userId="144ed442d2e15e83" providerId="LiveId" clId="{5E4B8845-4DBA-2E41-8B39-B3804D968897}" dt="2024-01-10T16:41:11.667" v="1388" actId="20577"/>
          <ac:spMkLst>
            <pc:docMk/>
            <pc:sldMk cId="1288055732" sldId="961"/>
            <ac:spMk id="3" creationId="{80464ABD-A1FC-E63D-C912-8EB49AF5071F}"/>
          </ac:spMkLst>
        </pc:spChg>
        <pc:spChg chg="mod">
          <ac:chgData name="Piotr Kalaczyński" userId="144ed442d2e15e83" providerId="LiveId" clId="{5E4B8845-4DBA-2E41-8B39-B3804D968897}" dt="2024-01-10T16:41:49.992" v="1466" actId="20577"/>
          <ac:spMkLst>
            <pc:docMk/>
            <pc:sldMk cId="1288055732" sldId="961"/>
            <ac:spMk id="4" creationId="{FB9B685E-FE0F-9610-5B0A-BAB6CBC67D31}"/>
          </ac:spMkLst>
        </pc:spChg>
        <pc:spChg chg="mod">
          <ac:chgData name="Piotr Kalaczyński" userId="144ed442d2e15e83" providerId="LiveId" clId="{5E4B8845-4DBA-2E41-8B39-B3804D968897}" dt="2024-01-10T16:43:10.566" v="1585" actId="20577"/>
          <ac:spMkLst>
            <pc:docMk/>
            <pc:sldMk cId="1288055732" sldId="961"/>
            <ac:spMk id="5" creationId="{72F7E250-F4E8-FE40-4FB2-9FD6DA6C4419}"/>
          </ac:spMkLst>
        </pc:spChg>
        <pc:spChg chg="mod">
          <ac:chgData name="Piotr Kalaczyński" userId="144ed442d2e15e83" providerId="LiveId" clId="{5E4B8845-4DBA-2E41-8B39-B3804D968897}" dt="2024-01-10T16:41:02.425" v="1364" actId="20577"/>
          <ac:spMkLst>
            <pc:docMk/>
            <pc:sldMk cId="1288055732" sldId="961"/>
            <ac:spMk id="8" creationId="{A2C87BCE-7365-ADB7-A005-605980184344}"/>
          </ac:spMkLst>
        </pc:spChg>
      </pc:sldChg>
      <pc:sldChg chg="del">
        <pc:chgData name="Piotr Kalaczyński" userId="144ed442d2e15e83" providerId="LiveId" clId="{5E4B8845-4DBA-2E41-8B39-B3804D968897}" dt="2024-01-02T17:15:06.846" v="1298" actId="2696"/>
        <pc:sldMkLst>
          <pc:docMk/>
          <pc:sldMk cId="4025114904" sldId="962"/>
        </pc:sldMkLst>
      </pc:sldChg>
      <pc:sldChg chg="modSp">
        <pc:chgData name="Piotr Kalaczyński" userId="144ed442d2e15e83" providerId="LiveId" clId="{5E4B8845-4DBA-2E41-8B39-B3804D968897}" dt="2024-01-02T17:15:44.536" v="1303" actId="20577"/>
        <pc:sldMkLst>
          <pc:docMk/>
          <pc:sldMk cId="4022637876" sldId="963"/>
        </pc:sldMkLst>
        <pc:graphicFrameChg chg="mod">
          <ac:chgData name="Piotr Kalaczyński" userId="144ed442d2e15e83" providerId="LiveId" clId="{5E4B8845-4DBA-2E41-8B39-B3804D968897}" dt="2024-01-02T17:15:44.536" v="1303" actId="20577"/>
          <ac:graphicFrameMkLst>
            <pc:docMk/>
            <pc:sldMk cId="4022637876" sldId="963"/>
            <ac:graphicFrameMk id="8" creationId="{A608C5CF-6958-48A6-AEEF-07078B44D093}"/>
          </ac:graphicFrameMkLst>
        </pc:graphicFrameChg>
      </pc:sldChg>
      <pc:sldChg chg="modSp">
        <pc:chgData name="Piotr Kalaczyński" userId="144ed442d2e15e83" providerId="LiveId" clId="{5E4B8845-4DBA-2E41-8B39-B3804D968897}" dt="2024-01-02T17:15:56.936" v="1304" actId="20577"/>
        <pc:sldMkLst>
          <pc:docMk/>
          <pc:sldMk cId="107443436" sldId="964"/>
        </pc:sldMkLst>
        <pc:graphicFrameChg chg="mod">
          <ac:chgData name="Piotr Kalaczyński" userId="144ed442d2e15e83" providerId="LiveId" clId="{5E4B8845-4DBA-2E41-8B39-B3804D968897}" dt="2024-01-02T17:15:56.936" v="1304" actId="20577"/>
          <ac:graphicFrameMkLst>
            <pc:docMk/>
            <pc:sldMk cId="107443436" sldId="964"/>
            <ac:graphicFrameMk id="8" creationId="{A608C5CF-6958-48A6-AEEF-07078B44D093}"/>
          </ac:graphicFrameMkLst>
        </pc:graphicFrameChg>
      </pc:sldChg>
      <pc:sldChg chg="delSp modSp add mod">
        <pc:chgData name="Piotr Kalaczyński" userId="144ed442d2e15e83" providerId="LiveId" clId="{5E4B8845-4DBA-2E41-8B39-B3804D968897}" dt="2024-01-13T03:48:03.399" v="2315" actId="478"/>
        <pc:sldMkLst>
          <pc:docMk/>
          <pc:sldMk cId="4009161885" sldId="965"/>
        </pc:sldMkLst>
        <pc:spChg chg="mod">
          <ac:chgData name="Piotr Kalaczyński" userId="144ed442d2e15e83" providerId="LiveId" clId="{5E4B8845-4DBA-2E41-8B39-B3804D968897}" dt="2024-01-13T03:47:50" v="2302" actId="20577"/>
          <ac:spMkLst>
            <pc:docMk/>
            <pc:sldMk cId="4009161885" sldId="965"/>
            <ac:spMk id="2" creationId="{C5CADA8E-75BF-7EFD-22B8-A37F763F292A}"/>
          </ac:spMkLst>
        </pc:spChg>
        <pc:spChg chg="del">
          <ac:chgData name="Piotr Kalaczyński" userId="144ed442d2e15e83" providerId="LiveId" clId="{5E4B8845-4DBA-2E41-8B39-B3804D968897}" dt="2024-01-13T03:48:03.399" v="2315" actId="478"/>
          <ac:spMkLst>
            <pc:docMk/>
            <pc:sldMk cId="4009161885" sldId="965"/>
            <ac:spMk id="3" creationId="{9DB43239-A170-8C89-E41C-911F5E67B1A9}"/>
          </ac:spMkLst>
        </pc:spChg>
        <pc:spChg chg="mod">
          <ac:chgData name="Piotr Kalaczyński" userId="144ed442d2e15e83" providerId="LiveId" clId="{5E4B8845-4DBA-2E41-8B39-B3804D968897}" dt="2024-01-13T03:47:55.949" v="2307" actId="20577"/>
          <ac:spMkLst>
            <pc:docMk/>
            <pc:sldMk cId="4009161885" sldId="965"/>
            <ac:spMk id="6" creationId="{DA883A8F-33F2-FBE4-A737-6610DA245634}"/>
          </ac:spMkLst>
        </pc:spChg>
        <pc:spChg chg="mod">
          <ac:chgData name="Piotr Kalaczyński" userId="144ed442d2e15e83" providerId="LiveId" clId="{5E4B8845-4DBA-2E41-8B39-B3804D968897}" dt="2024-01-13T03:47:46.597" v="2295" actId="20577"/>
          <ac:spMkLst>
            <pc:docMk/>
            <pc:sldMk cId="4009161885" sldId="965"/>
            <ac:spMk id="8" creationId="{A2C87BCE-7365-ADB7-A005-605980184344}"/>
          </ac:spMkLst>
        </pc:spChg>
        <pc:spChg chg="mod">
          <ac:chgData name="Piotr Kalaczyński" userId="144ed442d2e15e83" providerId="LiveId" clId="{5E4B8845-4DBA-2E41-8B39-B3804D968897}" dt="2024-01-13T03:48:01.171" v="2314" actId="20577"/>
          <ac:spMkLst>
            <pc:docMk/>
            <pc:sldMk cId="4009161885" sldId="965"/>
            <ac:spMk id="11" creationId="{981CADEE-5AD9-4CDF-C819-7D17AB3934FD}"/>
          </ac:spMkLst>
        </pc:spChg>
      </pc:sldChg>
      <pc:sldChg chg="del">
        <pc:chgData name="Piotr Kalaczyński" userId="144ed442d2e15e83" providerId="LiveId" clId="{5E4B8845-4DBA-2E41-8B39-B3804D968897}" dt="2024-01-13T03:46:09.492" v="2284" actId="2696"/>
        <pc:sldMkLst>
          <pc:docMk/>
          <pc:sldMk cId="4226615900" sldId="965"/>
        </pc:sldMkLst>
      </pc:sldChg>
      <pc:sldChg chg="addSp delSp modSp mod">
        <pc:chgData name="Piotr Kalaczyński" userId="144ed442d2e15e83" providerId="LiveId" clId="{5E4B8845-4DBA-2E41-8B39-B3804D968897}" dt="2024-01-02T16:49:16.609" v="960"/>
        <pc:sldMkLst>
          <pc:docMk/>
          <pc:sldMk cId="1394470981" sldId="966"/>
        </pc:sldMkLst>
        <pc:spChg chg="add mod">
          <ac:chgData name="Piotr Kalaczyński" userId="144ed442d2e15e83" providerId="LiveId" clId="{5E4B8845-4DBA-2E41-8B39-B3804D968897}" dt="2024-01-02T16:27:17.055" v="533"/>
          <ac:spMkLst>
            <pc:docMk/>
            <pc:sldMk cId="1394470981" sldId="966"/>
            <ac:spMk id="3" creationId="{B430ECFF-0504-33D0-41B8-D5C7345581CF}"/>
          </ac:spMkLst>
        </pc:spChg>
        <pc:spChg chg="del mod">
          <ac:chgData name="Piotr Kalaczyński" userId="144ed442d2e15e83" providerId="LiveId" clId="{5E4B8845-4DBA-2E41-8B39-B3804D968897}" dt="2024-01-02T16:49:15.853" v="959" actId="478"/>
          <ac:spMkLst>
            <pc:docMk/>
            <pc:sldMk cId="1394470981" sldId="966"/>
            <ac:spMk id="6" creationId="{7FD819B8-CC54-EB7A-7BD8-89B6F260DEC9}"/>
          </ac:spMkLst>
        </pc:spChg>
        <pc:spChg chg="add mod">
          <ac:chgData name="Piotr Kalaczyński" userId="144ed442d2e15e83" providerId="LiveId" clId="{5E4B8845-4DBA-2E41-8B39-B3804D968897}" dt="2024-01-02T16:27:21.522" v="534"/>
          <ac:spMkLst>
            <pc:docMk/>
            <pc:sldMk cId="1394470981" sldId="966"/>
            <ac:spMk id="7" creationId="{0E6969DA-645E-0401-3181-29D87DA46F45}"/>
          </ac:spMkLst>
        </pc:spChg>
        <pc:spChg chg="add mod">
          <ac:chgData name="Piotr Kalaczyński" userId="144ed442d2e15e83" providerId="LiveId" clId="{5E4B8845-4DBA-2E41-8B39-B3804D968897}" dt="2024-01-02T16:27:28.395" v="535"/>
          <ac:spMkLst>
            <pc:docMk/>
            <pc:sldMk cId="1394470981" sldId="966"/>
            <ac:spMk id="8" creationId="{DE7E9FE1-A6F1-079B-54B5-1766A633CB64}"/>
          </ac:spMkLst>
        </pc:spChg>
        <pc:spChg chg="add mod">
          <ac:chgData name="Piotr Kalaczyński" userId="144ed442d2e15e83" providerId="LiveId" clId="{5E4B8845-4DBA-2E41-8B39-B3804D968897}" dt="2024-01-02T16:38:11.561" v="892"/>
          <ac:spMkLst>
            <pc:docMk/>
            <pc:sldMk cId="1394470981" sldId="966"/>
            <ac:spMk id="11" creationId="{C57B279C-692C-C563-17FD-43CA09B561A2}"/>
          </ac:spMkLst>
        </pc:spChg>
        <pc:spChg chg="add mod">
          <ac:chgData name="Piotr Kalaczyński" userId="144ed442d2e15e83" providerId="LiveId" clId="{5E4B8845-4DBA-2E41-8B39-B3804D968897}" dt="2024-01-02T16:38:11.561" v="892"/>
          <ac:spMkLst>
            <pc:docMk/>
            <pc:sldMk cId="1394470981" sldId="966"/>
            <ac:spMk id="12" creationId="{3F244717-0AF1-9505-E462-5038DE7C9CD1}"/>
          </ac:spMkLst>
        </pc:spChg>
        <pc:spChg chg="add mod">
          <ac:chgData name="Piotr Kalaczyński" userId="144ed442d2e15e83" providerId="LiveId" clId="{5E4B8845-4DBA-2E41-8B39-B3804D968897}" dt="2024-01-02T16:40:55.382" v="932"/>
          <ac:spMkLst>
            <pc:docMk/>
            <pc:sldMk cId="1394470981" sldId="966"/>
            <ac:spMk id="13" creationId="{D647C020-7F89-9D90-4CC0-B7FA7ECB7C7D}"/>
          </ac:spMkLst>
        </pc:spChg>
        <pc:spChg chg="add mod">
          <ac:chgData name="Piotr Kalaczyński" userId="144ed442d2e15e83" providerId="LiveId" clId="{5E4B8845-4DBA-2E41-8B39-B3804D968897}" dt="2024-01-02T16:40:59.617" v="934" actId="1076"/>
          <ac:spMkLst>
            <pc:docMk/>
            <pc:sldMk cId="1394470981" sldId="966"/>
            <ac:spMk id="14" creationId="{8B453882-F4CC-2377-941F-95C7F6542752}"/>
          </ac:spMkLst>
        </pc:spChg>
        <pc:spChg chg="add mod">
          <ac:chgData name="Piotr Kalaczyński" userId="144ed442d2e15e83" providerId="LiveId" clId="{5E4B8845-4DBA-2E41-8B39-B3804D968897}" dt="2024-01-02T16:49:16.609" v="960"/>
          <ac:spMkLst>
            <pc:docMk/>
            <pc:sldMk cId="1394470981" sldId="966"/>
            <ac:spMk id="15" creationId="{B6DC0689-0C70-1FCD-6EE3-25A3481401F5}"/>
          </ac:spMkLst>
        </pc:spChg>
      </pc:sldChg>
      <pc:sldChg chg="addSp delSp modSp mod">
        <pc:chgData name="Piotr Kalaczyński" userId="144ed442d2e15e83" providerId="LiveId" clId="{5E4B8845-4DBA-2E41-8B39-B3804D968897}" dt="2024-01-02T16:56:26.050" v="1048" actId="14826"/>
        <pc:sldMkLst>
          <pc:docMk/>
          <pc:sldMk cId="172267943" sldId="967"/>
        </pc:sldMkLst>
        <pc:spChg chg="add del mod">
          <ac:chgData name="Piotr Kalaczyński" userId="144ed442d2e15e83" providerId="LiveId" clId="{5E4B8845-4DBA-2E41-8B39-B3804D968897}" dt="2024-01-02T16:50:23.203" v="983" actId="20577"/>
          <ac:spMkLst>
            <pc:docMk/>
            <pc:sldMk cId="172267943" sldId="967"/>
            <ac:spMk id="2" creationId="{D0C90DC8-4A19-FB1B-5D0D-5939BC1DC706}"/>
          </ac:spMkLst>
        </pc:spChg>
        <pc:spChg chg="add mod">
          <ac:chgData name="Piotr Kalaczyński" userId="144ed442d2e15e83" providerId="LiveId" clId="{5E4B8845-4DBA-2E41-8B39-B3804D968897}" dt="2024-01-02T16:38:16.513" v="893"/>
          <ac:spMkLst>
            <pc:docMk/>
            <pc:sldMk cId="172267943" sldId="967"/>
            <ac:spMk id="5" creationId="{78CB1F52-9410-8DFF-3225-87776A28238A}"/>
          </ac:spMkLst>
        </pc:spChg>
        <pc:spChg chg="del">
          <ac:chgData name="Piotr Kalaczyński" userId="144ed442d2e15e83" providerId="LiveId" clId="{5E4B8845-4DBA-2E41-8B39-B3804D968897}" dt="2024-01-02T16:49:27.835" v="961" actId="478"/>
          <ac:spMkLst>
            <pc:docMk/>
            <pc:sldMk cId="172267943" sldId="967"/>
            <ac:spMk id="6" creationId="{7FD819B8-CC54-EB7A-7BD8-89B6F260DEC9}"/>
          </ac:spMkLst>
        </pc:spChg>
        <pc:spChg chg="add mod">
          <ac:chgData name="Piotr Kalaczyński" userId="144ed442d2e15e83" providerId="LiveId" clId="{5E4B8845-4DBA-2E41-8B39-B3804D968897}" dt="2024-01-02T16:38:16.513" v="893"/>
          <ac:spMkLst>
            <pc:docMk/>
            <pc:sldMk cId="172267943" sldId="967"/>
            <ac:spMk id="8" creationId="{423F8BF3-ABF9-AF11-0BC0-193749A2C235}"/>
          </ac:spMkLst>
        </pc:spChg>
        <pc:spChg chg="add mod">
          <ac:chgData name="Piotr Kalaczyński" userId="144ed442d2e15e83" providerId="LiveId" clId="{5E4B8845-4DBA-2E41-8B39-B3804D968897}" dt="2024-01-02T16:50:35.952" v="987" actId="14100"/>
          <ac:spMkLst>
            <pc:docMk/>
            <pc:sldMk cId="172267943" sldId="967"/>
            <ac:spMk id="11" creationId="{A6E1B135-1B14-098F-7360-5A9729F89DA7}"/>
          </ac:spMkLst>
        </pc:spChg>
        <pc:spChg chg="add mod">
          <ac:chgData name="Piotr Kalaczyński" userId="144ed442d2e15e83" providerId="LiveId" clId="{5E4B8845-4DBA-2E41-8B39-B3804D968897}" dt="2024-01-02T16:50:42.336" v="991" actId="14100"/>
          <ac:spMkLst>
            <pc:docMk/>
            <pc:sldMk cId="172267943" sldId="967"/>
            <ac:spMk id="12" creationId="{8205C145-AFA3-2D89-A924-9BCD4BD4350C}"/>
          </ac:spMkLst>
        </pc:spChg>
        <pc:spChg chg="add mod">
          <ac:chgData name="Piotr Kalaczyński" userId="144ed442d2e15e83" providerId="LiveId" clId="{5E4B8845-4DBA-2E41-8B39-B3804D968897}" dt="2024-01-02T16:50:19.985" v="979" actId="20577"/>
          <ac:spMkLst>
            <pc:docMk/>
            <pc:sldMk cId="172267943" sldId="967"/>
            <ac:spMk id="13" creationId="{2CEDEBAE-BB39-3B22-EC94-6DF5A88038BB}"/>
          </ac:spMkLst>
        </pc:spChg>
        <pc:picChg chg="mod">
          <ac:chgData name="Piotr Kalaczyński" userId="144ed442d2e15e83" providerId="LiveId" clId="{5E4B8845-4DBA-2E41-8B39-B3804D968897}" dt="2024-01-02T16:55:51.171" v="1047" actId="14826"/>
          <ac:picMkLst>
            <pc:docMk/>
            <pc:sldMk cId="172267943" sldId="967"/>
            <ac:picMk id="3" creationId="{E6C17898-AB5B-86BA-27B8-13AC70622AFC}"/>
          </ac:picMkLst>
        </pc:picChg>
        <pc:picChg chg="mod">
          <ac:chgData name="Piotr Kalaczyński" userId="144ed442d2e15e83" providerId="LiveId" clId="{5E4B8845-4DBA-2E41-8B39-B3804D968897}" dt="2024-01-02T16:56:26.050" v="1048" actId="14826"/>
          <ac:picMkLst>
            <pc:docMk/>
            <pc:sldMk cId="172267943" sldId="967"/>
            <ac:picMk id="7" creationId="{3579CEA7-0436-B3FC-7045-5F7B804CAEBC}"/>
          </ac:picMkLst>
        </pc:picChg>
      </pc:sldChg>
      <pc:sldChg chg="addSp delSp modSp del mod">
        <pc:chgData name="Piotr Kalaczyński" userId="144ed442d2e15e83" providerId="LiveId" clId="{5E4B8845-4DBA-2E41-8B39-B3804D968897}" dt="2024-01-02T16:41:45.449" v="950" actId="2696"/>
        <pc:sldMkLst>
          <pc:docMk/>
          <pc:sldMk cId="932095306" sldId="976"/>
        </pc:sldMkLst>
        <pc:spChg chg="mod">
          <ac:chgData name="Piotr Kalaczyński" userId="144ed442d2e15e83" providerId="LiveId" clId="{5E4B8845-4DBA-2E41-8B39-B3804D968897}" dt="2024-01-02T16:41:30.566" v="946" actId="1076"/>
          <ac:spMkLst>
            <pc:docMk/>
            <pc:sldMk cId="932095306" sldId="976"/>
            <ac:spMk id="2" creationId="{F460C043-860F-B9DE-7039-8F6F5495BBE6}"/>
          </ac:spMkLst>
        </pc:spChg>
        <pc:spChg chg="add del mod">
          <ac:chgData name="Piotr Kalaczyński" userId="144ed442d2e15e83" providerId="LiveId" clId="{5E4B8845-4DBA-2E41-8B39-B3804D968897}" dt="2024-01-02T16:41:42.467" v="949" actId="478"/>
          <ac:spMkLst>
            <pc:docMk/>
            <pc:sldMk cId="932095306" sldId="976"/>
            <ac:spMk id="5" creationId="{7EDD3DB7-1F42-7B49-6AEE-C4482331B176}"/>
          </ac:spMkLst>
        </pc:spChg>
      </pc:sldChg>
      <pc:sldChg chg="add">
        <pc:chgData name="Piotr Kalaczyński" userId="144ed442d2e15e83" providerId="LiveId" clId="{5E4B8845-4DBA-2E41-8B39-B3804D968897}" dt="2024-01-02T16:42:02.592" v="951"/>
        <pc:sldMkLst>
          <pc:docMk/>
          <pc:sldMk cId="4039629670" sldId="976"/>
        </pc:sldMkLst>
      </pc:sldChg>
      <pc:sldChg chg="addSp modSp mod">
        <pc:chgData name="Piotr Kalaczyński" userId="144ed442d2e15e83" providerId="LiveId" clId="{5E4B8845-4DBA-2E41-8B39-B3804D968897}" dt="2024-01-13T04:01:42.717" v="2721" actId="14100"/>
        <pc:sldMkLst>
          <pc:docMk/>
          <pc:sldMk cId="1931380563" sldId="977"/>
        </pc:sldMkLst>
        <pc:spChg chg="add mod">
          <ac:chgData name="Piotr Kalaczyński" userId="144ed442d2e15e83" providerId="LiveId" clId="{5E4B8845-4DBA-2E41-8B39-B3804D968897}" dt="2024-01-13T04:01:28.946" v="2717" actId="20577"/>
          <ac:spMkLst>
            <pc:docMk/>
            <pc:sldMk cId="1931380563" sldId="977"/>
            <ac:spMk id="2" creationId="{2C0CB0A4-9B4F-D139-2207-8AD80D0F5FCE}"/>
          </ac:spMkLst>
        </pc:spChg>
        <pc:spChg chg="add mod">
          <ac:chgData name="Piotr Kalaczyński" userId="144ed442d2e15e83" providerId="LiveId" clId="{5E4B8845-4DBA-2E41-8B39-B3804D968897}" dt="2024-01-02T16:40:39.650" v="929" actId="1076"/>
          <ac:spMkLst>
            <pc:docMk/>
            <pc:sldMk cId="1931380563" sldId="977"/>
            <ac:spMk id="3" creationId="{93AE308C-DB14-92E6-483C-4B24537CB235}"/>
          </ac:spMkLst>
        </pc:spChg>
        <pc:spChg chg="mod">
          <ac:chgData name="Piotr Kalaczyński" userId="144ed442d2e15e83" providerId="LiveId" clId="{5E4B8845-4DBA-2E41-8B39-B3804D968897}" dt="2024-01-13T04:01:04.914" v="2694" actId="20577"/>
          <ac:spMkLst>
            <pc:docMk/>
            <pc:sldMk cId="1931380563" sldId="977"/>
            <ac:spMk id="4" creationId="{1B7EF1C5-7F44-DBAB-3F75-8D5D3B9B0C52}"/>
          </ac:spMkLst>
        </pc:spChg>
        <pc:spChg chg="add mod">
          <ac:chgData name="Piotr Kalaczyński" userId="144ed442d2e15e83" providerId="LiveId" clId="{5E4B8845-4DBA-2E41-8B39-B3804D968897}" dt="2024-01-02T16:40:47.434" v="931" actId="1076"/>
          <ac:spMkLst>
            <pc:docMk/>
            <pc:sldMk cId="1931380563" sldId="977"/>
            <ac:spMk id="5" creationId="{B19430A9-A5D9-212C-3322-4F30EDFFBC3F}"/>
          </ac:spMkLst>
        </pc:spChg>
        <pc:spChg chg="mod">
          <ac:chgData name="Piotr Kalaczyński" userId="144ed442d2e15e83" providerId="LiveId" clId="{5E4B8845-4DBA-2E41-8B39-B3804D968897}" dt="2024-01-13T04:01:42.717" v="2721" actId="14100"/>
          <ac:spMkLst>
            <pc:docMk/>
            <pc:sldMk cId="1931380563" sldId="977"/>
            <ac:spMk id="12" creationId="{310A1281-00D3-651D-C11B-EAEC7A94934F}"/>
          </ac:spMkLst>
        </pc:spChg>
        <pc:picChg chg="mod">
          <ac:chgData name="Piotr Kalaczyński" userId="144ed442d2e15e83" providerId="LiveId" clId="{5E4B8845-4DBA-2E41-8B39-B3804D968897}" dt="2024-01-02T16:39:07.910" v="899" actId="14100"/>
          <ac:picMkLst>
            <pc:docMk/>
            <pc:sldMk cId="1931380563" sldId="977"/>
            <ac:picMk id="7" creationId="{A80F6C12-1649-92F5-3AA7-C267E91D7FBC}"/>
          </ac:picMkLst>
        </pc:picChg>
        <pc:picChg chg="mod">
          <ac:chgData name="Piotr Kalaczyński" userId="144ed442d2e15e83" providerId="LiveId" clId="{5E4B8845-4DBA-2E41-8B39-B3804D968897}" dt="2024-01-02T16:39:07.422" v="898" actId="14100"/>
          <ac:picMkLst>
            <pc:docMk/>
            <pc:sldMk cId="1931380563" sldId="977"/>
            <ac:picMk id="11" creationId="{2C17C2C6-681E-9333-0D34-38B48B4BB163}"/>
          </ac:picMkLst>
        </pc:picChg>
      </pc:sldChg>
      <pc:sldChg chg="addSp delSp modSp mod">
        <pc:chgData name="Piotr Kalaczyński" userId="144ed442d2e15e83" providerId="LiveId" clId="{5E4B8845-4DBA-2E41-8B39-B3804D968897}" dt="2024-01-02T16:53:07.217" v="1043" actId="403"/>
        <pc:sldMkLst>
          <pc:docMk/>
          <pc:sldMk cId="1093867352" sldId="978"/>
        </pc:sldMkLst>
        <pc:spChg chg="mod">
          <ac:chgData name="Piotr Kalaczyński" userId="144ed442d2e15e83" providerId="LiveId" clId="{5E4B8845-4DBA-2E41-8B39-B3804D968897}" dt="2024-01-02T16:53:07.217" v="1043" actId="403"/>
          <ac:spMkLst>
            <pc:docMk/>
            <pc:sldMk cId="1093867352" sldId="978"/>
            <ac:spMk id="2" creationId="{C7702070-8650-5DDB-4F47-E8700CD8138D}"/>
          </ac:spMkLst>
        </pc:spChg>
        <pc:spChg chg="add mod">
          <ac:chgData name="Piotr Kalaczyński" userId="144ed442d2e15e83" providerId="LiveId" clId="{5E4B8845-4DBA-2E41-8B39-B3804D968897}" dt="2024-01-02T16:28:36.929" v="554"/>
          <ac:spMkLst>
            <pc:docMk/>
            <pc:sldMk cId="1093867352" sldId="978"/>
            <ac:spMk id="3" creationId="{B9961890-5A6E-A5C5-9504-BC1176902FE2}"/>
          </ac:spMkLst>
        </pc:spChg>
        <pc:spChg chg="add mod">
          <ac:chgData name="Piotr Kalaczyński" userId="144ed442d2e15e83" providerId="LiveId" clId="{5E4B8845-4DBA-2E41-8B39-B3804D968897}" dt="2024-01-02T16:34:40.341" v="785" actId="1076"/>
          <ac:spMkLst>
            <pc:docMk/>
            <pc:sldMk cId="1093867352" sldId="978"/>
            <ac:spMk id="5" creationId="{89FCC800-F076-2EBB-6B3C-286CB75FEF58}"/>
          </ac:spMkLst>
        </pc:spChg>
        <pc:spChg chg="add mod">
          <ac:chgData name="Piotr Kalaczyński" userId="144ed442d2e15e83" providerId="LiveId" clId="{5E4B8845-4DBA-2E41-8B39-B3804D968897}" dt="2024-01-02T16:41:08.043" v="935"/>
          <ac:spMkLst>
            <pc:docMk/>
            <pc:sldMk cId="1093867352" sldId="978"/>
            <ac:spMk id="6" creationId="{8107F70A-FD9A-2AF5-4C74-6E87DC061A1F}"/>
          </ac:spMkLst>
        </pc:spChg>
        <pc:spChg chg="add del mod">
          <ac:chgData name="Piotr Kalaczyński" userId="144ed442d2e15e83" providerId="LiveId" clId="{5E4B8845-4DBA-2E41-8B39-B3804D968897}" dt="2024-01-02T16:41:11.875" v="936" actId="478"/>
          <ac:spMkLst>
            <pc:docMk/>
            <pc:sldMk cId="1093867352" sldId="978"/>
            <ac:spMk id="7" creationId="{30FD10F6-8641-4955-3818-E92DBB9B9BE7}"/>
          </ac:spMkLst>
        </pc:spChg>
        <pc:spChg chg="add mod">
          <ac:chgData name="Piotr Kalaczyński" userId="144ed442d2e15e83" providerId="LiveId" clId="{5E4B8845-4DBA-2E41-8B39-B3804D968897}" dt="2024-01-02T16:42:43.894" v="954"/>
          <ac:spMkLst>
            <pc:docMk/>
            <pc:sldMk cId="1093867352" sldId="978"/>
            <ac:spMk id="8" creationId="{9DA0CFC7-6924-F23E-12BA-27C1A1C8D5BB}"/>
          </ac:spMkLst>
        </pc:spChg>
      </pc:sldChg>
      <pc:sldChg chg="addSp modSp mod">
        <pc:chgData name="Piotr Kalaczyński" userId="144ed442d2e15e83" providerId="LiveId" clId="{5E4B8845-4DBA-2E41-8B39-B3804D968897}" dt="2024-01-02T16:52:57.749" v="1042" actId="403"/>
        <pc:sldMkLst>
          <pc:docMk/>
          <pc:sldMk cId="862671663" sldId="979"/>
        </pc:sldMkLst>
        <pc:spChg chg="mod">
          <ac:chgData name="Piotr Kalaczyński" userId="144ed442d2e15e83" providerId="LiveId" clId="{5E4B8845-4DBA-2E41-8B39-B3804D968897}" dt="2024-01-02T16:52:57.749" v="1042" actId="403"/>
          <ac:spMkLst>
            <pc:docMk/>
            <pc:sldMk cId="862671663" sldId="979"/>
            <ac:spMk id="2" creationId="{C7702070-8650-5DDB-4F47-E8700CD8138D}"/>
          </ac:spMkLst>
        </pc:spChg>
        <pc:spChg chg="add mod">
          <ac:chgData name="Piotr Kalaczyński" userId="144ed442d2e15e83" providerId="LiveId" clId="{5E4B8845-4DBA-2E41-8B39-B3804D968897}" dt="2024-01-02T16:28:29.901" v="553" actId="14100"/>
          <ac:spMkLst>
            <pc:docMk/>
            <pc:sldMk cId="862671663" sldId="979"/>
            <ac:spMk id="3" creationId="{36EA340D-9D4A-107F-B886-C08D61F05C53}"/>
          </ac:spMkLst>
        </pc:spChg>
      </pc:sldChg>
      <pc:sldChg chg="modSp">
        <pc:chgData name="Piotr Kalaczyński" userId="144ed442d2e15e83" providerId="LiveId" clId="{5E4B8845-4DBA-2E41-8B39-B3804D968897}" dt="2024-01-02T17:15:33.484" v="1302" actId="20577"/>
        <pc:sldMkLst>
          <pc:docMk/>
          <pc:sldMk cId="1050931216" sldId="980"/>
        </pc:sldMkLst>
        <pc:graphicFrameChg chg="mod">
          <ac:chgData name="Piotr Kalaczyński" userId="144ed442d2e15e83" providerId="LiveId" clId="{5E4B8845-4DBA-2E41-8B39-B3804D968897}" dt="2024-01-02T17:15:33.484" v="1302" actId="20577"/>
          <ac:graphicFrameMkLst>
            <pc:docMk/>
            <pc:sldMk cId="1050931216" sldId="980"/>
            <ac:graphicFrameMk id="8" creationId="{A608C5CF-6958-48A6-AEEF-07078B44D093}"/>
          </ac:graphicFrameMkLst>
        </pc:graphicFrameChg>
      </pc:sldChg>
      <pc:sldChg chg="modSp">
        <pc:chgData name="Piotr Kalaczyński" userId="144ed442d2e15e83" providerId="LiveId" clId="{5E4B8845-4DBA-2E41-8B39-B3804D968897}" dt="2024-01-02T17:16:08.943" v="1305" actId="20577"/>
        <pc:sldMkLst>
          <pc:docMk/>
          <pc:sldMk cId="3868879818" sldId="982"/>
        </pc:sldMkLst>
        <pc:graphicFrameChg chg="mod">
          <ac:chgData name="Piotr Kalaczyński" userId="144ed442d2e15e83" providerId="LiveId" clId="{5E4B8845-4DBA-2E41-8B39-B3804D968897}" dt="2024-01-02T17:16:08.943" v="1305" actId="20577"/>
          <ac:graphicFrameMkLst>
            <pc:docMk/>
            <pc:sldMk cId="3868879818" sldId="982"/>
            <ac:graphicFrameMk id="8" creationId="{A608C5CF-6958-48A6-AEEF-07078B44D093}"/>
          </ac:graphicFrameMkLst>
        </pc:graphicFrameChg>
      </pc:sldChg>
      <pc:sldChg chg="add">
        <pc:chgData name="Piotr Kalaczyński" userId="144ed442d2e15e83" providerId="LiveId" clId="{5E4B8845-4DBA-2E41-8B39-B3804D968897}" dt="2024-01-02T16:50:05.712" v="975"/>
        <pc:sldMkLst>
          <pc:docMk/>
          <pc:sldMk cId="2062376918" sldId="983"/>
        </pc:sldMkLst>
      </pc:sldChg>
      <pc:sldChg chg="add del">
        <pc:chgData name="Piotr Kalaczyński" userId="144ed442d2e15e83" providerId="LiveId" clId="{5E4B8845-4DBA-2E41-8B39-B3804D968897}" dt="2024-01-02T16:42:38.967" v="953"/>
        <pc:sldMkLst>
          <pc:docMk/>
          <pc:sldMk cId="2136949851" sldId="983"/>
        </pc:sldMkLst>
      </pc:sldChg>
      <pc:sldChg chg="add del">
        <pc:chgData name="Piotr Kalaczyński" userId="144ed442d2e15e83" providerId="LiveId" clId="{5E4B8845-4DBA-2E41-8B39-B3804D968897}" dt="2024-01-02T16:50:02.306" v="974"/>
        <pc:sldMkLst>
          <pc:docMk/>
          <pc:sldMk cId="3446686225" sldId="983"/>
        </pc:sldMkLst>
      </pc:sldChg>
      <pc:sldChg chg="add">
        <pc:chgData name="Piotr Kalaczyński" userId="144ed442d2e15e83" providerId="LiveId" clId="{5E4B8845-4DBA-2E41-8B39-B3804D968897}" dt="2024-01-13T03:47:41.216" v="2288"/>
        <pc:sldMkLst>
          <pc:docMk/>
          <pc:sldMk cId="1746415857" sldId="990"/>
        </pc:sldMkLst>
      </pc:sldChg>
      <pc:sldChg chg="delSp modSp add mod">
        <pc:chgData name="Piotr Kalaczyński" userId="144ed442d2e15e83" providerId="LiveId" clId="{5E4B8845-4DBA-2E41-8B39-B3804D968897}" dt="2024-01-13T03:59:05.131" v="2618" actId="20577"/>
        <pc:sldMkLst>
          <pc:docMk/>
          <pc:sldMk cId="1436611522" sldId="991"/>
        </pc:sldMkLst>
        <pc:spChg chg="del">
          <ac:chgData name="Piotr Kalaczyński" userId="144ed442d2e15e83" providerId="LiveId" clId="{5E4B8845-4DBA-2E41-8B39-B3804D968897}" dt="2024-01-13T03:58:04.669" v="2586" actId="478"/>
          <ac:spMkLst>
            <pc:docMk/>
            <pc:sldMk cId="1436611522" sldId="991"/>
            <ac:spMk id="2" creationId="{A44B162B-900B-65F3-F04A-10AC7C59E592}"/>
          </ac:spMkLst>
        </pc:spChg>
        <pc:spChg chg="mod">
          <ac:chgData name="Piotr Kalaczyński" userId="144ed442d2e15e83" providerId="LiveId" clId="{5E4B8845-4DBA-2E41-8B39-B3804D968897}" dt="2024-01-13T03:59:05.131" v="2618" actId="20577"/>
          <ac:spMkLst>
            <pc:docMk/>
            <pc:sldMk cId="1436611522" sldId="991"/>
            <ac:spMk id="9" creationId="{D7C05758-B51B-F95B-5F55-42828586AEB1}"/>
          </ac:spMkLst>
        </pc:spChg>
        <pc:spChg chg="del">
          <ac:chgData name="Piotr Kalaczyński" userId="144ed442d2e15e83" providerId="LiveId" clId="{5E4B8845-4DBA-2E41-8B39-B3804D968897}" dt="2024-01-13T03:58:01.153" v="2585" actId="478"/>
          <ac:spMkLst>
            <pc:docMk/>
            <pc:sldMk cId="1436611522" sldId="991"/>
            <ac:spMk id="14" creationId="{33A43EF5-E3F5-F66C-ADB1-EB83279E25A2}"/>
          </ac:spMkLst>
        </pc:spChg>
        <pc:graphicFrameChg chg="del">
          <ac:chgData name="Piotr Kalaczyński" userId="144ed442d2e15e83" providerId="LiveId" clId="{5E4B8845-4DBA-2E41-8B39-B3804D968897}" dt="2024-01-13T03:58:13.437" v="2587" actId="478"/>
          <ac:graphicFrameMkLst>
            <pc:docMk/>
            <pc:sldMk cId="1436611522" sldId="991"/>
            <ac:graphicFrameMk id="8" creationId="{119D11AD-4DD1-0788-72B8-A296A05D2ACB}"/>
          </ac:graphicFrameMkLst>
        </pc:graphicFrameChg>
        <pc:picChg chg="del">
          <ac:chgData name="Piotr Kalaczyński" userId="144ed442d2e15e83" providerId="LiveId" clId="{5E4B8845-4DBA-2E41-8B39-B3804D968897}" dt="2024-01-13T03:57:56.013" v="2584" actId="478"/>
          <ac:picMkLst>
            <pc:docMk/>
            <pc:sldMk cId="1436611522" sldId="991"/>
            <ac:picMk id="6" creationId="{B62E3084-048B-4329-969D-6DD487592D8C}"/>
          </ac:picMkLst>
        </pc:picChg>
      </pc:sldChg>
    </pc:docChg>
  </pc:docChgLst>
  <pc:docChgLst>
    <pc:chgData name="Piotr Kalaczyński" userId="144ed442d2e15e83" providerId="LiveId" clId="{B9C2A40A-D222-4B9C-8E1C-473921C16E3C}"/>
    <pc:docChg chg="custSel addSld delSld modSld">
      <pc:chgData name="Piotr Kalaczyński" userId="144ed442d2e15e83" providerId="LiveId" clId="{B9C2A40A-D222-4B9C-8E1C-473921C16E3C}" dt="2023-12-16T13:57:46.617" v="64"/>
      <pc:docMkLst>
        <pc:docMk/>
      </pc:docMkLst>
      <pc:sldChg chg="add">
        <pc:chgData name="Piotr Kalaczyński" userId="144ed442d2e15e83" providerId="LiveId" clId="{B9C2A40A-D222-4B9C-8E1C-473921C16E3C}" dt="2023-12-16T13:57:46.617" v="64"/>
        <pc:sldMkLst>
          <pc:docMk/>
          <pc:sldMk cId="706404342" sldId="477"/>
        </pc:sldMkLst>
      </pc:sldChg>
      <pc:sldChg chg="del">
        <pc:chgData name="Piotr Kalaczyński" userId="144ed442d2e15e83" providerId="LiveId" clId="{B9C2A40A-D222-4B9C-8E1C-473921C16E3C}" dt="2023-12-16T13:57:41.293" v="63" actId="2696"/>
        <pc:sldMkLst>
          <pc:docMk/>
          <pc:sldMk cId="2591938007" sldId="477"/>
        </pc:sldMkLst>
      </pc:sldChg>
      <pc:sldChg chg="del">
        <pc:chgData name="Piotr Kalaczyński" userId="144ed442d2e15e83" providerId="LiveId" clId="{B9C2A40A-D222-4B9C-8E1C-473921C16E3C}" dt="2023-12-16T13:57:41.293" v="63" actId="2696"/>
        <pc:sldMkLst>
          <pc:docMk/>
          <pc:sldMk cId="564048948" sldId="478"/>
        </pc:sldMkLst>
      </pc:sldChg>
      <pc:sldChg chg="add">
        <pc:chgData name="Piotr Kalaczyński" userId="144ed442d2e15e83" providerId="LiveId" clId="{B9C2A40A-D222-4B9C-8E1C-473921C16E3C}" dt="2023-12-16T13:57:46.617" v="64"/>
        <pc:sldMkLst>
          <pc:docMk/>
          <pc:sldMk cId="3206833268" sldId="478"/>
        </pc:sldMkLst>
      </pc:sldChg>
      <pc:sldChg chg="del">
        <pc:chgData name="Piotr Kalaczyński" userId="144ed442d2e15e83" providerId="LiveId" clId="{B9C2A40A-D222-4B9C-8E1C-473921C16E3C}" dt="2023-12-16T13:25:56.878" v="49" actId="47"/>
        <pc:sldMkLst>
          <pc:docMk/>
          <pc:sldMk cId="3035508534" sldId="481"/>
        </pc:sldMkLst>
      </pc:sldChg>
      <pc:sldChg chg="add">
        <pc:chgData name="Piotr Kalaczyński" userId="144ed442d2e15e83" providerId="LiveId" clId="{B9C2A40A-D222-4B9C-8E1C-473921C16E3C}" dt="2023-12-16T13:57:46.617" v="64"/>
        <pc:sldMkLst>
          <pc:docMk/>
          <pc:sldMk cId="1523625954" sldId="504"/>
        </pc:sldMkLst>
      </pc:sldChg>
      <pc:sldChg chg="del">
        <pc:chgData name="Piotr Kalaczyński" userId="144ed442d2e15e83" providerId="LiveId" clId="{B9C2A40A-D222-4B9C-8E1C-473921C16E3C}" dt="2023-12-16T13:57:41.293" v="63" actId="2696"/>
        <pc:sldMkLst>
          <pc:docMk/>
          <pc:sldMk cId="2188264310" sldId="504"/>
        </pc:sldMkLst>
      </pc:sldChg>
      <pc:sldChg chg="del">
        <pc:chgData name="Piotr Kalaczyński" userId="144ed442d2e15e83" providerId="LiveId" clId="{B9C2A40A-D222-4B9C-8E1C-473921C16E3C}" dt="2023-12-16T13:25:52.701" v="48" actId="47"/>
        <pc:sldMkLst>
          <pc:docMk/>
          <pc:sldMk cId="4279395878" sldId="511"/>
        </pc:sldMkLst>
      </pc:sldChg>
      <pc:sldChg chg="del">
        <pc:chgData name="Piotr Kalaczyński" userId="144ed442d2e15e83" providerId="LiveId" clId="{B9C2A40A-D222-4B9C-8E1C-473921C16E3C}" dt="2023-12-16T13:25:52.701" v="48" actId="47"/>
        <pc:sldMkLst>
          <pc:docMk/>
          <pc:sldMk cId="3680615251" sldId="544"/>
        </pc:sldMkLst>
      </pc:sldChg>
      <pc:sldChg chg="del">
        <pc:chgData name="Piotr Kalaczyński" userId="144ed442d2e15e83" providerId="LiveId" clId="{B9C2A40A-D222-4B9C-8E1C-473921C16E3C}" dt="2023-12-16T13:25:52.701" v="48" actId="47"/>
        <pc:sldMkLst>
          <pc:docMk/>
          <pc:sldMk cId="2400110543" sldId="546"/>
        </pc:sldMkLst>
      </pc:sldChg>
      <pc:sldChg chg="del">
        <pc:chgData name="Piotr Kalaczyński" userId="144ed442d2e15e83" providerId="LiveId" clId="{B9C2A40A-D222-4B9C-8E1C-473921C16E3C}" dt="2023-12-16T13:25:52.701" v="48" actId="47"/>
        <pc:sldMkLst>
          <pc:docMk/>
          <pc:sldMk cId="3820702852" sldId="554"/>
        </pc:sldMkLst>
      </pc:sldChg>
      <pc:sldChg chg="modSp mod">
        <pc:chgData name="Piotr Kalaczyński" userId="144ed442d2e15e83" providerId="LiveId" clId="{B9C2A40A-D222-4B9C-8E1C-473921C16E3C}" dt="2023-12-16T13:15:31.527" v="47" actId="20577"/>
        <pc:sldMkLst>
          <pc:docMk/>
          <pc:sldMk cId="1114624889" sldId="561"/>
        </pc:sldMkLst>
        <pc:spChg chg="mod">
          <ac:chgData name="Piotr Kalaczyński" userId="144ed442d2e15e83" providerId="LiveId" clId="{B9C2A40A-D222-4B9C-8E1C-473921C16E3C}" dt="2023-12-16T13:15:31.527" v="47" actId="20577"/>
          <ac:spMkLst>
            <pc:docMk/>
            <pc:sldMk cId="1114624889" sldId="561"/>
            <ac:spMk id="2" creationId="{3B8A4D60-8394-4655-A307-8C98B1FC092F}"/>
          </ac:spMkLst>
        </pc:spChg>
        <pc:spChg chg="mod">
          <ac:chgData name="Piotr Kalaczyński" userId="144ed442d2e15e83" providerId="LiveId" clId="{B9C2A40A-D222-4B9C-8E1C-473921C16E3C}" dt="2023-12-16T13:11:59.817" v="34" actId="14100"/>
          <ac:spMkLst>
            <pc:docMk/>
            <pc:sldMk cId="1114624889" sldId="561"/>
            <ac:spMk id="11" creationId="{794AB57E-A6F2-4C85-A702-CD745C85E236}"/>
          </ac:spMkLst>
        </pc:spChg>
        <pc:spChg chg="mod">
          <ac:chgData name="Piotr Kalaczyński" userId="144ed442d2e15e83" providerId="LiveId" clId="{B9C2A40A-D222-4B9C-8E1C-473921C16E3C}" dt="2023-12-16T13:11:45.604" v="20" actId="14100"/>
          <ac:spMkLst>
            <pc:docMk/>
            <pc:sldMk cId="1114624889" sldId="561"/>
            <ac:spMk id="19" creationId="{1A7CA1B5-D749-7A5C-567F-847DAD20D9FA}"/>
          </ac:spMkLst>
        </pc:spChg>
      </pc:sldChg>
      <pc:sldChg chg="del">
        <pc:chgData name="Piotr Kalaczyński" userId="144ed442d2e15e83" providerId="LiveId" clId="{B9C2A40A-D222-4B9C-8E1C-473921C16E3C}" dt="2023-12-16T13:46:57.718" v="61" actId="2696"/>
        <pc:sldMkLst>
          <pc:docMk/>
          <pc:sldMk cId="1087240605" sldId="806"/>
        </pc:sldMkLst>
      </pc:sldChg>
      <pc:sldChg chg="add">
        <pc:chgData name="Piotr Kalaczyński" userId="144ed442d2e15e83" providerId="LiveId" clId="{B9C2A40A-D222-4B9C-8E1C-473921C16E3C}" dt="2023-12-16T13:47:03.133" v="62"/>
        <pc:sldMkLst>
          <pc:docMk/>
          <pc:sldMk cId="2747797849" sldId="806"/>
        </pc:sldMkLst>
      </pc:sldChg>
      <pc:sldChg chg="del">
        <pc:chgData name="Piotr Kalaczyński" userId="144ed442d2e15e83" providerId="LiveId" clId="{B9C2A40A-D222-4B9C-8E1C-473921C16E3C}" dt="2023-12-16T13:46:57.718" v="61" actId="2696"/>
        <pc:sldMkLst>
          <pc:docMk/>
          <pc:sldMk cId="151758563" sldId="860"/>
        </pc:sldMkLst>
      </pc:sldChg>
      <pc:sldChg chg="add">
        <pc:chgData name="Piotr Kalaczyński" userId="144ed442d2e15e83" providerId="LiveId" clId="{B9C2A40A-D222-4B9C-8E1C-473921C16E3C}" dt="2023-12-16T13:47:03.133" v="62"/>
        <pc:sldMkLst>
          <pc:docMk/>
          <pc:sldMk cId="2338206581" sldId="860"/>
        </pc:sldMkLst>
      </pc:sldChg>
      <pc:sldChg chg="del">
        <pc:chgData name="Piotr Kalaczyński" userId="144ed442d2e15e83" providerId="LiveId" clId="{B9C2A40A-D222-4B9C-8E1C-473921C16E3C}" dt="2023-12-16T13:46:57.718" v="61" actId="2696"/>
        <pc:sldMkLst>
          <pc:docMk/>
          <pc:sldMk cId="1312715114" sldId="862"/>
        </pc:sldMkLst>
      </pc:sldChg>
      <pc:sldChg chg="add">
        <pc:chgData name="Piotr Kalaczyński" userId="144ed442d2e15e83" providerId="LiveId" clId="{B9C2A40A-D222-4B9C-8E1C-473921C16E3C}" dt="2023-12-16T13:47:03.133" v="62"/>
        <pc:sldMkLst>
          <pc:docMk/>
          <pc:sldMk cId="2711806028" sldId="862"/>
        </pc:sldMkLst>
      </pc:sldChg>
      <pc:sldChg chg="add">
        <pc:chgData name="Piotr Kalaczyński" userId="144ed442d2e15e83" providerId="LiveId" clId="{B9C2A40A-D222-4B9C-8E1C-473921C16E3C}" dt="2023-12-16T13:47:03.133" v="62"/>
        <pc:sldMkLst>
          <pc:docMk/>
          <pc:sldMk cId="78576762" sldId="867"/>
        </pc:sldMkLst>
      </pc:sldChg>
      <pc:sldChg chg="del">
        <pc:chgData name="Piotr Kalaczyński" userId="144ed442d2e15e83" providerId="LiveId" clId="{B9C2A40A-D222-4B9C-8E1C-473921C16E3C}" dt="2023-12-16T13:46:57.718" v="61" actId="2696"/>
        <pc:sldMkLst>
          <pc:docMk/>
          <pc:sldMk cId="737047891" sldId="867"/>
        </pc:sldMkLst>
      </pc:sldChg>
      <pc:sldChg chg="del">
        <pc:chgData name="Piotr Kalaczyński" userId="144ed442d2e15e83" providerId="LiveId" clId="{B9C2A40A-D222-4B9C-8E1C-473921C16E3C}" dt="2023-12-16T13:44:44.670" v="60" actId="47"/>
        <pc:sldMkLst>
          <pc:docMk/>
          <pc:sldMk cId="1620829731" sldId="911"/>
        </pc:sldMkLst>
      </pc:sldChg>
      <pc:sldChg chg="add">
        <pc:chgData name="Piotr Kalaczyński" userId="144ed442d2e15e83" providerId="LiveId" clId="{B9C2A40A-D222-4B9C-8E1C-473921C16E3C}" dt="2023-12-16T13:40:54.035" v="51"/>
        <pc:sldMkLst>
          <pc:docMk/>
          <pc:sldMk cId="984340279" sldId="913"/>
        </pc:sldMkLst>
      </pc:sldChg>
      <pc:sldChg chg="del">
        <pc:chgData name="Piotr Kalaczyński" userId="144ed442d2e15e83" providerId="LiveId" clId="{B9C2A40A-D222-4B9C-8E1C-473921C16E3C}" dt="2023-12-16T13:40:47.606" v="50" actId="2696"/>
        <pc:sldMkLst>
          <pc:docMk/>
          <pc:sldMk cId="1527229374" sldId="913"/>
        </pc:sldMkLst>
      </pc:sldChg>
      <pc:sldChg chg="del">
        <pc:chgData name="Piotr Kalaczyński" userId="144ed442d2e15e83" providerId="LiveId" clId="{B9C2A40A-D222-4B9C-8E1C-473921C16E3C}" dt="2023-12-16T13:40:47.606" v="50" actId="2696"/>
        <pc:sldMkLst>
          <pc:docMk/>
          <pc:sldMk cId="1619765496" sldId="917"/>
        </pc:sldMkLst>
      </pc:sldChg>
      <pc:sldChg chg="add">
        <pc:chgData name="Piotr Kalaczyński" userId="144ed442d2e15e83" providerId="LiveId" clId="{B9C2A40A-D222-4B9C-8E1C-473921C16E3C}" dt="2023-12-16T13:40:54.035" v="51"/>
        <pc:sldMkLst>
          <pc:docMk/>
          <pc:sldMk cId="3927872454" sldId="917"/>
        </pc:sldMkLst>
      </pc:sldChg>
      <pc:sldChg chg="del">
        <pc:chgData name="Piotr Kalaczyński" userId="144ed442d2e15e83" providerId="LiveId" clId="{B9C2A40A-D222-4B9C-8E1C-473921C16E3C}" dt="2023-12-16T13:46:57.718" v="61" actId="2696"/>
        <pc:sldMkLst>
          <pc:docMk/>
          <pc:sldMk cId="2684973667" sldId="923"/>
        </pc:sldMkLst>
      </pc:sldChg>
      <pc:sldChg chg="add">
        <pc:chgData name="Piotr Kalaczyński" userId="144ed442d2e15e83" providerId="LiveId" clId="{B9C2A40A-D222-4B9C-8E1C-473921C16E3C}" dt="2023-12-16T13:47:03.133" v="62"/>
        <pc:sldMkLst>
          <pc:docMk/>
          <pc:sldMk cId="2874847305" sldId="923"/>
        </pc:sldMkLst>
      </pc:sldChg>
      <pc:sldChg chg="del">
        <pc:chgData name="Piotr Kalaczyński" userId="144ed442d2e15e83" providerId="LiveId" clId="{B9C2A40A-D222-4B9C-8E1C-473921C16E3C}" dt="2023-12-16T13:46:57.718" v="61" actId="2696"/>
        <pc:sldMkLst>
          <pc:docMk/>
          <pc:sldMk cId="2468167693" sldId="924"/>
        </pc:sldMkLst>
      </pc:sldChg>
      <pc:sldChg chg="add">
        <pc:chgData name="Piotr Kalaczyński" userId="144ed442d2e15e83" providerId="LiveId" clId="{B9C2A40A-D222-4B9C-8E1C-473921C16E3C}" dt="2023-12-16T13:47:03.133" v="62"/>
        <pc:sldMkLst>
          <pc:docMk/>
          <pc:sldMk cId="4199235321" sldId="924"/>
        </pc:sldMkLst>
      </pc:sldChg>
      <pc:sldChg chg="add">
        <pc:chgData name="Piotr Kalaczyński" userId="144ed442d2e15e83" providerId="LiveId" clId="{B9C2A40A-D222-4B9C-8E1C-473921C16E3C}" dt="2023-12-16T13:47:03.133" v="62"/>
        <pc:sldMkLst>
          <pc:docMk/>
          <pc:sldMk cId="1023572328" sldId="925"/>
        </pc:sldMkLst>
      </pc:sldChg>
      <pc:sldChg chg="del">
        <pc:chgData name="Piotr Kalaczyński" userId="144ed442d2e15e83" providerId="LiveId" clId="{B9C2A40A-D222-4B9C-8E1C-473921C16E3C}" dt="2023-12-16T13:46:57.718" v="61" actId="2696"/>
        <pc:sldMkLst>
          <pc:docMk/>
          <pc:sldMk cId="2983102721" sldId="925"/>
        </pc:sldMkLst>
      </pc:sldChg>
      <pc:sldChg chg="del">
        <pc:chgData name="Piotr Kalaczyński" userId="144ed442d2e15e83" providerId="LiveId" clId="{B9C2A40A-D222-4B9C-8E1C-473921C16E3C}" dt="2023-12-16T13:46:57.718" v="61" actId="2696"/>
        <pc:sldMkLst>
          <pc:docMk/>
          <pc:sldMk cId="2587273736" sldId="926"/>
        </pc:sldMkLst>
      </pc:sldChg>
      <pc:sldChg chg="add">
        <pc:chgData name="Piotr Kalaczyński" userId="144ed442d2e15e83" providerId="LiveId" clId="{B9C2A40A-D222-4B9C-8E1C-473921C16E3C}" dt="2023-12-16T13:47:03.133" v="62"/>
        <pc:sldMkLst>
          <pc:docMk/>
          <pc:sldMk cId="3645529975" sldId="926"/>
        </pc:sldMkLst>
      </pc:sldChg>
      <pc:sldChg chg="add">
        <pc:chgData name="Piotr Kalaczyński" userId="144ed442d2e15e83" providerId="LiveId" clId="{B9C2A40A-D222-4B9C-8E1C-473921C16E3C}" dt="2023-12-16T13:47:03.133" v="62"/>
        <pc:sldMkLst>
          <pc:docMk/>
          <pc:sldMk cId="1727318100" sldId="927"/>
        </pc:sldMkLst>
      </pc:sldChg>
      <pc:sldChg chg="del">
        <pc:chgData name="Piotr Kalaczyński" userId="144ed442d2e15e83" providerId="LiveId" clId="{B9C2A40A-D222-4B9C-8E1C-473921C16E3C}" dt="2023-12-16T13:46:57.718" v="61" actId="2696"/>
        <pc:sldMkLst>
          <pc:docMk/>
          <pc:sldMk cId="3594930047" sldId="927"/>
        </pc:sldMkLst>
      </pc:sldChg>
      <pc:sldChg chg="del">
        <pc:chgData name="Piotr Kalaczyński" userId="144ed442d2e15e83" providerId="LiveId" clId="{B9C2A40A-D222-4B9C-8E1C-473921C16E3C}" dt="2023-12-16T13:46:57.718" v="61" actId="2696"/>
        <pc:sldMkLst>
          <pc:docMk/>
          <pc:sldMk cId="676512328" sldId="929"/>
        </pc:sldMkLst>
      </pc:sldChg>
      <pc:sldChg chg="add">
        <pc:chgData name="Piotr Kalaczyński" userId="144ed442d2e15e83" providerId="LiveId" clId="{B9C2A40A-D222-4B9C-8E1C-473921C16E3C}" dt="2023-12-16T13:47:03.133" v="62"/>
        <pc:sldMkLst>
          <pc:docMk/>
          <pc:sldMk cId="1540562805" sldId="929"/>
        </pc:sldMkLst>
      </pc:sldChg>
      <pc:sldChg chg="del">
        <pc:chgData name="Piotr Kalaczyński" userId="144ed442d2e15e83" providerId="LiveId" clId="{B9C2A40A-D222-4B9C-8E1C-473921C16E3C}" dt="2023-12-16T13:46:57.718" v="61" actId="2696"/>
        <pc:sldMkLst>
          <pc:docMk/>
          <pc:sldMk cId="3046684251" sldId="931"/>
        </pc:sldMkLst>
      </pc:sldChg>
      <pc:sldChg chg="add">
        <pc:chgData name="Piotr Kalaczyński" userId="144ed442d2e15e83" providerId="LiveId" clId="{B9C2A40A-D222-4B9C-8E1C-473921C16E3C}" dt="2023-12-16T13:47:03.133" v="62"/>
        <pc:sldMkLst>
          <pc:docMk/>
          <pc:sldMk cId="3555941053" sldId="931"/>
        </pc:sldMkLst>
      </pc:sldChg>
      <pc:sldChg chg="del">
        <pc:chgData name="Piotr Kalaczyński" userId="144ed442d2e15e83" providerId="LiveId" clId="{B9C2A40A-D222-4B9C-8E1C-473921C16E3C}" dt="2023-12-16T13:46:57.718" v="61" actId="2696"/>
        <pc:sldMkLst>
          <pc:docMk/>
          <pc:sldMk cId="2683879270" sldId="932"/>
        </pc:sldMkLst>
      </pc:sldChg>
      <pc:sldChg chg="add">
        <pc:chgData name="Piotr Kalaczyński" userId="144ed442d2e15e83" providerId="LiveId" clId="{B9C2A40A-D222-4B9C-8E1C-473921C16E3C}" dt="2023-12-16T13:47:03.133" v="62"/>
        <pc:sldMkLst>
          <pc:docMk/>
          <pc:sldMk cId="3795484883" sldId="932"/>
        </pc:sldMkLst>
      </pc:sldChg>
      <pc:sldChg chg="add">
        <pc:chgData name="Piotr Kalaczyński" userId="144ed442d2e15e83" providerId="LiveId" clId="{B9C2A40A-D222-4B9C-8E1C-473921C16E3C}" dt="2023-12-16T13:47:03.133" v="62"/>
        <pc:sldMkLst>
          <pc:docMk/>
          <pc:sldMk cId="791371962" sldId="933"/>
        </pc:sldMkLst>
      </pc:sldChg>
      <pc:sldChg chg="del">
        <pc:chgData name="Piotr Kalaczyński" userId="144ed442d2e15e83" providerId="LiveId" clId="{B9C2A40A-D222-4B9C-8E1C-473921C16E3C}" dt="2023-12-16T13:46:57.718" v="61" actId="2696"/>
        <pc:sldMkLst>
          <pc:docMk/>
          <pc:sldMk cId="4249727028" sldId="933"/>
        </pc:sldMkLst>
      </pc:sldChg>
      <pc:sldChg chg="del">
        <pc:chgData name="Piotr Kalaczyński" userId="144ed442d2e15e83" providerId="LiveId" clId="{B9C2A40A-D222-4B9C-8E1C-473921C16E3C}" dt="2023-12-16T13:46:57.718" v="61" actId="2696"/>
        <pc:sldMkLst>
          <pc:docMk/>
          <pc:sldMk cId="153864831" sldId="934"/>
        </pc:sldMkLst>
      </pc:sldChg>
      <pc:sldChg chg="add">
        <pc:chgData name="Piotr Kalaczyński" userId="144ed442d2e15e83" providerId="LiveId" clId="{B9C2A40A-D222-4B9C-8E1C-473921C16E3C}" dt="2023-12-16T13:47:03.133" v="62"/>
        <pc:sldMkLst>
          <pc:docMk/>
          <pc:sldMk cId="1139818224" sldId="934"/>
        </pc:sldMkLst>
      </pc:sldChg>
      <pc:sldChg chg="del">
        <pc:chgData name="Piotr Kalaczyński" userId="144ed442d2e15e83" providerId="LiveId" clId="{B9C2A40A-D222-4B9C-8E1C-473921C16E3C}" dt="2023-12-16T13:46:57.718" v="61" actId="2696"/>
        <pc:sldMkLst>
          <pc:docMk/>
          <pc:sldMk cId="2581752812" sldId="935"/>
        </pc:sldMkLst>
      </pc:sldChg>
      <pc:sldChg chg="add">
        <pc:chgData name="Piotr Kalaczyński" userId="144ed442d2e15e83" providerId="LiveId" clId="{B9C2A40A-D222-4B9C-8E1C-473921C16E3C}" dt="2023-12-16T13:47:03.133" v="62"/>
        <pc:sldMkLst>
          <pc:docMk/>
          <pc:sldMk cId="4267554334" sldId="935"/>
        </pc:sldMkLst>
      </pc:sldChg>
      <pc:sldChg chg="del">
        <pc:chgData name="Piotr Kalaczyński" userId="144ed442d2e15e83" providerId="LiveId" clId="{B9C2A40A-D222-4B9C-8E1C-473921C16E3C}" dt="2023-12-16T13:40:47.606" v="50" actId="2696"/>
        <pc:sldMkLst>
          <pc:docMk/>
          <pc:sldMk cId="2902421078" sldId="940"/>
        </pc:sldMkLst>
      </pc:sldChg>
      <pc:sldChg chg="add">
        <pc:chgData name="Piotr Kalaczyński" userId="144ed442d2e15e83" providerId="LiveId" clId="{B9C2A40A-D222-4B9C-8E1C-473921C16E3C}" dt="2023-12-16T13:40:54.035" v="51"/>
        <pc:sldMkLst>
          <pc:docMk/>
          <pc:sldMk cId="4246553136" sldId="940"/>
        </pc:sldMkLst>
      </pc:sldChg>
      <pc:sldChg chg="del">
        <pc:chgData name="Piotr Kalaczyński" userId="144ed442d2e15e83" providerId="LiveId" clId="{B9C2A40A-D222-4B9C-8E1C-473921C16E3C}" dt="2023-12-16T13:40:47.606" v="50" actId="2696"/>
        <pc:sldMkLst>
          <pc:docMk/>
          <pc:sldMk cId="2460307479" sldId="941"/>
        </pc:sldMkLst>
      </pc:sldChg>
      <pc:sldChg chg="add">
        <pc:chgData name="Piotr Kalaczyński" userId="144ed442d2e15e83" providerId="LiveId" clId="{B9C2A40A-D222-4B9C-8E1C-473921C16E3C}" dt="2023-12-16T13:40:54.035" v="51"/>
        <pc:sldMkLst>
          <pc:docMk/>
          <pc:sldMk cId="4193935843" sldId="941"/>
        </pc:sldMkLst>
      </pc:sldChg>
      <pc:sldChg chg="del">
        <pc:chgData name="Piotr Kalaczyński" userId="144ed442d2e15e83" providerId="LiveId" clId="{B9C2A40A-D222-4B9C-8E1C-473921C16E3C}" dt="2023-12-16T13:40:47.606" v="50" actId="2696"/>
        <pc:sldMkLst>
          <pc:docMk/>
          <pc:sldMk cId="376329311" sldId="942"/>
        </pc:sldMkLst>
      </pc:sldChg>
      <pc:sldChg chg="add">
        <pc:chgData name="Piotr Kalaczyński" userId="144ed442d2e15e83" providerId="LiveId" clId="{B9C2A40A-D222-4B9C-8E1C-473921C16E3C}" dt="2023-12-16T13:40:54.035" v="51"/>
        <pc:sldMkLst>
          <pc:docMk/>
          <pc:sldMk cId="3295446176" sldId="942"/>
        </pc:sldMkLst>
      </pc:sldChg>
      <pc:sldChg chg="add">
        <pc:chgData name="Piotr Kalaczyński" userId="144ed442d2e15e83" providerId="LiveId" clId="{B9C2A40A-D222-4B9C-8E1C-473921C16E3C}" dt="2023-12-16T13:40:54.035" v="51"/>
        <pc:sldMkLst>
          <pc:docMk/>
          <pc:sldMk cId="1531814720" sldId="943"/>
        </pc:sldMkLst>
      </pc:sldChg>
      <pc:sldChg chg="del">
        <pc:chgData name="Piotr Kalaczyński" userId="144ed442d2e15e83" providerId="LiveId" clId="{B9C2A40A-D222-4B9C-8E1C-473921C16E3C}" dt="2023-12-16T13:40:47.606" v="50" actId="2696"/>
        <pc:sldMkLst>
          <pc:docMk/>
          <pc:sldMk cId="2390631209" sldId="943"/>
        </pc:sldMkLst>
      </pc:sldChg>
      <pc:sldChg chg="del">
        <pc:chgData name="Piotr Kalaczyński" userId="144ed442d2e15e83" providerId="LiveId" clId="{B9C2A40A-D222-4B9C-8E1C-473921C16E3C}" dt="2023-12-16T13:40:47.606" v="50" actId="2696"/>
        <pc:sldMkLst>
          <pc:docMk/>
          <pc:sldMk cId="1406557508" sldId="946"/>
        </pc:sldMkLst>
      </pc:sldChg>
      <pc:sldChg chg="add">
        <pc:chgData name="Piotr Kalaczyński" userId="144ed442d2e15e83" providerId="LiveId" clId="{B9C2A40A-D222-4B9C-8E1C-473921C16E3C}" dt="2023-12-16T13:40:54.035" v="51"/>
        <pc:sldMkLst>
          <pc:docMk/>
          <pc:sldMk cId="1855113439" sldId="946"/>
        </pc:sldMkLst>
      </pc:sldChg>
      <pc:sldChg chg="add del">
        <pc:chgData name="Piotr Kalaczyński" userId="144ed442d2e15e83" providerId="LiveId" clId="{B9C2A40A-D222-4B9C-8E1C-473921C16E3C}" dt="2023-12-16T13:42:54.002" v="52" actId="47"/>
        <pc:sldMkLst>
          <pc:docMk/>
          <pc:sldMk cId="111666789" sldId="949"/>
        </pc:sldMkLst>
      </pc:sldChg>
      <pc:sldChg chg="del">
        <pc:chgData name="Piotr Kalaczyński" userId="144ed442d2e15e83" providerId="LiveId" clId="{B9C2A40A-D222-4B9C-8E1C-473921C16E3C}" dt="2023-12-16T13:40:47.606" v="50" actId="2696"/>
        <pc:sldMkLst>
          <pc:docMk/>
          <pc:sldMk cId="2384657168" sldId="949"/>
        </pc:sldMkLst>
      </pc:sldChg>
      <pc:sldChg chg="add">
        <pc:chgData name="Piotr Kalaczyński" userId="144ed442d2e15e83" providerId="LiveId" clId="{B9C2A40A-D222-4B9C-8E1C-473921C16E3C}" dt="2023-12-16T13:40:54.035" v="51"/>
        <pc:sldMkLst>
          <pc:docMk/>
          <pc:sldMk cId="3230482419" sldId="950"/>
        </pc:sldMkLst>
      </pc:sldChg>
      <pc:sldChg chg="del">
        <pc:chgData name="Piotr Kalaczyński" userId="144ed442d2e15e83" providerId="LiveId" clId="{B9C2A40A-D222-4B9C-8E1C-473921C16E3C}" dt="2023-12-16T13:40:47.606" v="50" actId="2696"/>
        <pc:sldMkLst>
          <pc:docMk/>
          <pc:sldMk cId="3743744375" sldId="950"/>
        </pc:sldMkLst>
      </pc:sldChg>
      <pc:sldChg chg="add">
        <pc:chgData name="Piotr Kalaczyński" userId="144ed442d2e15e83" providerId="LiveId" clId="{B9C2A40A-D222-4B9C-8E1C-473921C16E3C}" dt="2023-12-16T13:40:54.035" v="51"/>
        <pc:sldMkLst>
          <pc:docMk/>
          <pc:sldMk cId="543448933" sldId="951"/>
        </pc:sldMkLst>
      </pc:sldChg>
      <pc:sldChg chg="del">
        <pc:chgData name="Piotr Kalaczyński" userId="144ed442d2e15e83" providerId="LiveId" clId="{B9C2A40A-D222-4B9C-8E1C-473921C16E3C}" dt="2023-12-16T13:40:47.606" v="50" actId="2696"/>
        <pc:sldMkLst>
          <pc:docMk/>
          <pc:sldMk cId="1002064802" sldId="951"/>
        </pc:sldMkLst>
      </pc:sldChg>
      <pc:sldChg chg="add">
        <pc:chgData name="Piotr Kalaczyński" userId="144ed442d2e15e83" providerId="LiveId" clId="{B9C2A40A-D222-4B9C-8E1C-473921C16E3C}" dt="2023-12-16T13:40:54.035" v="51"/>
        <pc:sldMkLst>
          <pc:docMk/>
          <pc:sldMk cId="498476675" sldId="953"/>
        </pc:sldMkLst>
      </pc:sldChg>
      <pc:sldChg chg="del">
        <pc:chgData name="Piotr Kalaczyński" userId="144ed442d2e15e83" providerId="LiveId" clId="{B9C2A40A-D222-4B9C-8E1C-473921C16E3C}" dt="2023-12-16T13:40:47.606" v="50" actId="2696"/>
        <pc:sldMkLst>
          <pc:docMk/>
          <pc:sldMk cId="2593635125" sldId="953"/>
        </pc:sldMkLst>
      </pc:sldChg>
      <pc:sldChg chg="del">
        <pc:chgData name="Piotr Kalaczyński" userId="144ed442d2e15e83" providerId="LiveId" clId="{B9C2A40A-D222-4B9C-8E1C-473921C16E3C}" dt="2023-12-16T13:40:47.606" v="50" actId="2696"/>
        <pc:sldMkLst>
          <pc:docMk/>
          <pc:sldMk cId="642686689" sldId="954"/>
        </pc:sldMkLst>
      </pc:sldChg>
      <pc:sldChg chg="add">
        <pc:chgData name="Piotr Kalaczyński" userId="144ed442d2e15e83" providerId="LiveId" clId="{B9C2A40A-D222-4B9C-8E1C-473921C16E3C}" dt="2023-12-16T13:40:54.035" v="51"/>
        <pc:sldMkLst>
          <pc:docMk/>
          <pc:sldMk cId="3422501675" sldId="954"/>
        </pc:sldMkLst>
      </pc:sldChg>
      <pc:sldChg chg="del">
        <pc:chgData name="Piotr Kalaczyński" userId="144ed442d2e15e83" providerId="LiveId" clId="{B9C2A40A-D222-4B9C-8E1C-473921C16E3C}" dt="2023-12-16T13:40:47.606" v="50" actId="2696"/>
        <pc:sldMkLst>
          <pc:docMk/>
          <pc:sldMk cId="301827821" sldId="955"/>
        </pc:sldMkLst>
      </pc:sldChg>
      <pc:sldChg chg="add del">
        <pc:chgData name="Piotr Kalaczyński" userId="144ed442d2e15e83" providerId="LiveId" clId="{B9C2A40A-D222-4B9C-8E1C-473921C16E3C}" dt="2023-12-16T13:43:15.082" v="53" actId="47"/>
        <pc:sldMkLst>
          <pc:docMk/>
          <pc:sldMk cId="3422499797" sldId="955"/>
        </pc:sldMkLst>
      </pc:sldChg>
      <pc:sldChg chg="add del">
        <pc:chgData name="Piotr Kalaczyński" userId="144ed442d2e15e83" providerId="LiveId" clId="{B9C2A40A-D222-4B9C-8E1C-473921C16E3C}" dt="2023-12-16T13:43:17.497" v="54" actId="47"/>
        <pc:sldMkLst>
          <pc:docMk/>
          <pc:sldMk cId="1317018779" sldId="956"/>
        </pc:sldMkLst>
      </pc:sldChg>
      <pc:sldChg chg="del">
        <pc:chgData name="Piotr Kalaczyński" userId="144ed442d2e15e83" providerId="LiveId" clId="{B9C2A40A-D222-4B9C-8E1C-473921C16E3C}" dt="2023-12-16T13:40:47.606" v="50" actId="2696"/>
        <pc:sldMkLst>
          <pc:docMk/>
          <pc:sldMk cId="2016096331" sldId="956"/>
        </pc:sldMkLst>
      </pc:sldChg>
      <pc:sldChg chg="del">
        <pc:chgData name="Piotr Kalaczyński" userId="144ed442d2e15e83" providerId="LiveId" clId="{B9C2A40A-D222-4B9C-8E1C-473921C16E3C}" dt="2023-12-16T13:40:47.606" v="50" actId="2696"/>
        <pc:sldMkLst>
          <pc:docMk/>
          <pc:sldMk cId="1835597027" sldId="957"/>
        </pc:sldMkLst>
      </pc:sldChg>
      <pc:sldChg chg="add del">
        <pc:chgData name="Piotr Kalaczyński" userId="144ed442d2e15e83" providerId="LiveId" clId="{B9C2A40A-D222-4B9C-8E1C-473921C16E3C}" dt="2023-12-16T13:43:20.342" v="55" actId="47"/>
        <pc:sldMkLst>
          <pc:docMk/>
          <pc:sldMk cId="3336963873" sldId="957"/>
        </pc:sldMkLst>
      </pc:sldChg>
      <pc:sldChg chg="del">
        <pc:chgData name="Piotr Kalaczyński" userId="144ed442d2e15e83" providerId="LiveId" clId="{B9C2A40A-D222-4B9C-8E1C-473921C16E3C}" dt="2023-12-16T13:40:47.606" v="50" actId="2696"/>
        <pc:sldMkLst>
          <pc:docMk/>
          <pc:sldMk cId="2195468208" sldId="958"/>
        </pc:sldMkLst>
      </pc:sldChg>
      <pc:sldChg chg="add">
        <pc:chgData name="Piotr Kalaczyński" userId="144ed442d2e15e83" providerId="LiveId" clId="{B9C2A40A-D222-4B9C-8E1C-473921C16E3C}" dt="2023-12-16T13:40:54.035" v="51"/>
        <pc:sldMkLst>
          <pc:docMk/>
          <pc:sldMk cId="2501522161" sldId="958"/>
        </pc:sldMkLst>
      </pc:sldChg>
      <pc:sldChg chg="add del">
        <pc:chgData name="Piotr Kalaczyński" userId="144ed442d2e15e83" providerId="LiveId" clId="{B9C2A40A-D222-4B9C-8E1C-473921C16E3C}" dt="2023-12-16T13:43:25.514" v="56" actId="47"/>
        <pc:sldMkLst>
          <pc:docMk/>
          <pc:sldMk cId="742491478" sldId="959"/>
        </pc:sldMkLst>
      </pc:sldChg>
      <pc:sldChg chg="del">
        <pc:chgData name="Piotr Kalaczyński" userId="144ed442d2e15e83" providerId="LiveId" clId="{B9C2A40A-D222-4B9C-8E1C-473921C16E3C}" dt="2023-12-16T13:40:47.606" v="50" actId="2696"/>
        <pc:sldMkLst>
          <pc:docMk/>
          <pc:sldMk cId="3513067990" sldId="959"/>
        </pc:sldMkLst>
      </pc:sldChg>
      <pc:sldChg chg="add del">
        <pc:chgData name="Piotr Kalaczyński" userId="144ed442d2e15e83" providerId="LiveId" clId="{B9C2A40A-D222-4B9C-8E1C-473921C16E3C}" dt="2023-12-16T13:43:33.645" v="57" actId="47"/>
        <pc:sldMkLst>
          <pc:docMk/>
          <pc:sldMk cId="340065953" sldId="969"/>
        </pc:sldMkLst>
      </pc:sldChg>
      <pc:sldChg chg="del">
        <pc:chgData name="Piotr Kalaczyński" userId="144ed442d2e15e83" providerId="LiveId" clId="{B9C2A40A-D222-4B9C-8E1C-473921C16E3C}" dt="2023-12-16T13:40:47.606" v="50" actId="2696"/>
        <pc:sldMkLst>
          <pc:docMk/>
          <pc:sldMk cId="539275493" sldId="969"/>
        </pc:sldMkLst>
      </pc:sldChg>
      <pc:sldChg chg="del">
        <pc:chgData name="Piotr Kalaczyński" userId="144ed442d2e15e83" providerId="LiveId" clId="{B9C2A40A-D222-4B9C-8E1C-473921C16E3C}" dt="2023-12-16T13:44:01.289" v="58" actId="2696"/>
        <pc:sldMkLst>
          <pc:docMk/>
          <pc:sldMk cId="35162751" sldId="970"/>
        </pc:sldMkLst>
      </pc:sldChg>
      <pc:sldChg chg="add">
        <pc:chgData name="Piotr Kalaczyński" userId="144ed442d2e15e83" providerId="LiveId" clId="{B9C2A40A-D222-4B9C-8E1C-473921C16E3C}" dt="2023-12-16T13:44:10.709" v="59"/>
        <pc:sldMkLst>
          <pc:docMk/>
          <pc:sldMk cId="4146260711" sldId="970"/>
        </pc:sldMkLst>
      </pc:sldChg>
      <pc:sldChg chg="add">
        <pc:chgData name="Piotr Kalaczyński" userId="144ed442d2e15e83" providerId="LiveId" clId="{B9C2A40A-D222-4B9C-8E1C-473921C16E3C}" dt="2023-12-16T13:44:10.709" v="59"/>
        <pc:sldMkLst>
          <pc:docMk/>
          <pc:sldMk cId="841847733" sldId="975"/>
        </pc:sldMkLst>
      </pc:sldChg>
      <pc:sldChg chg="del">
        <pc:chgData name="Piotr Kalaczyński" userId="144ed442d2e15e83" providerId="LiveId" clId="{B9C2A40A-D222-4B9C-8E1C-473921C16E3C}" dt="2023-12-16T13:44:01.289" v="58" actId="2696"/>
        <pc:sldMkLst>
          <pc:docMk/>
          <pc:sldMk cId="2111114914" sldId="975"/>
        </pc:sldMkLst>
      </pc:sldChg>
    </pc:docChg>
  </pc:docChgLst>
  <pc:docChgLst>
    <pc:chgData name="Piotr Kalaczyński" userId="144ed442d2e15e83" providerId="LiveId" clId="{5CE1CB04-DB44-4DD2-A7FD-718193D493F1}"/>
    <pc:docChg chg="undo custSel addSld delSld modSld sldOrd">
      <pc:chgData name="Piotr Kalaczyński" userId="144ed442d2e15e83" providerId="LiveId" clId="{5CE1CB04-DB44-4DD2-A7FD-718193D493F1}" dt="2024-03-07T21:13:57.939" v="2582" actId="20577"/>
      <pc:docMkLst>
        <pc:docMk/>
      </pc:docMkLst>
      <pc:sldChg chg="del">
        <pc:chgData name="Piotr Kalaczyński" userId="144ed442d2e15e83" providerId="LiveId" clId="{5CE1CB04-DB44-4DD2-A7FD-718193D493F1}" dt="2024-03-07T18:07:05.462" v="852" actId="47"/>
        <pc:sldMkLst>
          <pc:docMk/>
          <pc:sldMk cId="525360265" sldId="288"/>
        </pc:sldMkLst>
      </pc:sldChg>
      <pc:sldChg chg="addSp delSp modSp add del mod modShow">
        <pc:chgData name="Piotr Kalaczyński" userId="144ed442d2e15e83" providerId="LiveId" clId="{5CE1CB04-DB44-4DD2-A7FD-718193D493F1}" dt="2024-03-05T18:14:31.042" v="325" actId="2696"/>
        <pc:sldMkLst>
          <pc:docMk/>
          <pc:sldMk cId="69165649" sldId="326"/>
        </pc:sldMkLst>
        <pc:spChg chg="add mod">
          <ac:chgData name="Piotr Kalaczyński" userId="144ed442d2e15e83" providerId="LiveId" clId="{5CE1CB04-DB44-4DD2-A7FD-718193D493F1}" dt="2024-03-05T17:44:32.309" v="195" actId="20577"/>
          <ac:spMkLst>
            <pc:docMk/>
            <pc:sldMk cId="69165649" sldId="326"/>
            <ac:spMk id="2" creationId="{3585ED9D-EB76-5E52-773C-0C5AF5440380}"/>
          </ac:spMkLst>
        </pc:spChg>
        <pc:spChg chg="add mod">
          <ac:chgData name="Piotr Kalaczyński" userId="144ed442d2e15e83" providerId="LiveId" clId="{5CE1CB04-DB44-4DD2-A7FD-718193D493F1}" dt="2024-03-05T17:44:26.975" v="174"/>
          <ac:spMkLst>
            <pc:docMk/>
            <pc:sldMk cId="69165649" sldId="326"/>
            <ac:spMk id="3" creationId="{920E7678-A59D-DFB6-5242-715C504327BF}"/>
          </ac:spMkLst>
        </pc:spChg>
        <pc:spChg chg="add mod">
          <ac:chgData name="Piotr Kalaczyński" userId="144ed442d2e15e83" providerId="LiveId" clId="{5CE1CB04-DB44-4DD2-A7FD-718193D493F1}" dt="2024-03-05T17:44:26.975" v="174"/>
          <ac:spMkLst>
            <pc:docMk/>
            <pc:sldMk cId="69165649" sldId="326"/>
            <ac:spMk id="4" creationId="{74C7FFAE-7FCF-9415-915F-12392D41BFFC}"/>
          </ac:spMkLst>
        </pc:spChg>
        <pc:spChg chg="mod">
          <ac:chgData name="Piotr Kalaczyński" userId="144ed442d2e15e83" providerId="LiveId" clId="{5CE1CB04-DB44-4DD2-A7FD-718193D493F1}" dt="2024-03-05T17:53:39.839" v="262" actId="1076"/>
          <ac:spMkLst>
            <pc:docMk/>
            <pc:sldMk cId="69165649" sldId="326"/>
            <ac:spMk id="16" creationId="{2B164B24-C214-406A-B5CD-F85F1A530485}"/>
          </ac:spMkLst>
        </pc:spChg>
        <pc:spChg chg="del">
          <ac:chgData name="Piotr Kalaczyński" userId="144ed442d2e15e83" providerId="LiveId" clId="{5CE1CB04-DB44-4DD2-A7FD-718193D493F1}" dt="2024-03-05T17:44:26.198" v="173" actId="478"/>
          <ac:spMkLst>
            <pc:docMk/>
            <pc:sldMk cId="69165649" sldId="326"/>
            <ac:spMk id="20" creationId="{786B873A-D399-F7C2-8BD8-06C4F0A6A69F}"/>
          </ac:spMkLst>
        </pc:spChg>
        <pc:spChg chg="del">
          <ac:chgData name="Piotr Kalaczyński" userId="144ed442d2e15e83" providerId="LiveId" clId="{5CE1CB04-DB44-4DD2-A7FD-718193D493F1}" dt="2024-03-05T17:44:26.198" v="173" actId="478"/>
          <ac:spMkLst>
            <pc:docMk/>
            <pc:sldMk cId="69165649" sldId="326"/>
            <ac:spMk id="21" creationId="{94C817D9-D1CE-580E-6167-BC7732FA4327}"/>
          </ac:spMkLst>
        </pc:spChg>
        <pc:spChg chg="del">
          <ac:chgData name="Piotr Kalaczyński" userId="144ed442d2e15e83" providerId="LiveId" clId="{5CE1CB04-DB44-4DD2-A7FD-718193D493F1}" dt="2024-03-05T17:44:26.198" v="173" actId="478"/>
          <ac:spMkLst>
            <pc:docMk/>
            <pc:sldMk cId="69165649" sldId="326"/>
            <ac:spMk id="23" creationId="{F273D249-09F9-8369-D8A3-39BB20C7F983}"/>
          </ac:spMkLst>
        </pc:spChg>
        <pc:cxnChg chg="mod">
          <ac:chgData name="Piotr Kalaczyński" userId="144ed442d2e15e83" providerId="LiveId" clId="{5CE1CB04-DB44-4DD2-A7FD-718193D493F1}" dt="2024-03-05T17:53:39.839" v="262" actId="1076"/>
          <ac:cxnSpMkLst>
            <pc:docMk/>
            <pc:sldMk cId="69165649" sldId="326"/>
            <ac:cxnSpMk id="18" creationId="{A9B9DC72-82C9-4A70-A1C1-EEFDD2614FB2}"/>
          </ac:cxnSpMkLst>
        </pc:cxnChg>
        <pc:cxnChg chg="mod">
          <ac:chgData name="Piotr Kalaczyński" userId="144ed442d2e15e83" providerId="LiveId" clId="{5CE1CB04-DB44-4DD2-A7FD-718193D493F1}" dt="2024-03-05T17:53:39.839" v="262" actId="1076"/>
          <ac:cxnSpMkLst>
            <pc:docMk/>
            <pc:sldMk cId="69165649" sldId="326"/>
            <ac:cxnSpMk id="19" creationId="{B7AAD9C8-DE76-453B-A7BB-FE4F93B91310}"/>
          </ac:cxnSpMkLst>
        </pc:cxnChg>
        <pc:cxnChg chg="mod">
          <ac:chgData name="Piotr Kalaczyński" userId="144ed442d2e15e83" providerId="LiveId" clId="{5CE1CB04-DB44-4DD2-A7FD-718193D493F1}" dt="2024-03-05T17:53:39.839" v="262" actId="1076"/>
          <ac:cxnSpMkLst>
            <pc:docMk/>
            <pc:sldMk cId="69165649" sldId="326"/>
            <ac:cxnSpMk id="22" creationId="{27B524CA-B88C-47D2-A23B-EA8EFBC6DA9E}"/>
          </ac:cxnSpMkLst>
        </pc:cxnChg>
      </pc:sldChg>
      <pc:sldChg chg="add del">
        <pc:chgData name="Piotr Kalaczyński" userId="144ed442d2e15e83" providerId="LiveId" clId="{5CE1CB04-DB44-4DD2-A7FD-718193D493F1}" dt="2024-03-06T17:14:16.249" v="625" actId="2696"/>
        <pc:sldMkLst>
          <pc:docMk/>
          <pc:sldMk cId="680457680" sldId="326"/>
        </pc:sldMkLst>
      </pc:sldChg>
      <pc:sldChg chg="modSp add del mod">
        <pc:chgData name="Piotr Kalaczyński" userId="144ed442d2e15e83" providerId="LiveId" clId="{5CE1CB04-DB44-4DD2-A7FD-718193D493F1}" dt="2024-03-06T17:16:02.331" v="675" actId="47"/>
        <pc:sldMkLst>
          <pc:docMk/>
          <pc:sldMk cId="1457462250" sldId="326"/>
        </pc:sldMkLst>
        <pc:spChg chg="mod">
          <ac:chgData name="Piotr Kalaczyński" userId="144ed442d2e15e83" providerId="LiveId" clId="{5CE1CB04-DB44-4DD2-A7FD-718193D493F1}" dt="2024-03-06T17:14:49.908" v="646" actId="12"/>
          <ac:spMkLst>
            <pc:docMk/>
            <pc:sldMk cId="1457462250" sldId="326"/>
            <ac:spMk id="7" creationId="{606AB317-D45C-7CB1-5C69-A9905E30B6A0}"/>
          </ac:spMkLst>
        </pc:spChg>
      </pc:sldChg>
      <pc:sldChg chg="add del">
        <pc:chgData name="Piotr Kalaczyński" userId="144ed442d2e15e83" providerId="LiveId" clId="{5CE1CB04-DB44-4DD2-A7FD-718193D493F1}" dt="2024-03-05T17:38:35.661" v="145" actId="47"/>
        <pc:sldMkLst>
          <pc:docMk/>
          <pc:sldMk cId="52362156" sldId="349"/>
        </pc:sldMkLst>
      </pc:sldChg>
      <pc:sldChg chg="addSp delSp modSp add mod">
        <pc:chgData name="Piotr Kalaczyński" userId="144ed442d2e15e83" providerId="LiveId" clId="{5CE1CB04-DB44-4DD2-A7FD-718193D493F1}" dt="2024-03-05T17:53:21.467" v="260" actId="14100"/>
        <pc:sldMkLst>
          <pc:docMk/>
          <pc:sldMk cId="3022517998" sldId="350"/>
        </pc:sldMkLst>
        <pc:spChg chg="add mod">
          <ac:chgData name="Piotr Kalaczyński" userId="144ed442d2e15e83" providerId="LiveId" clId="{5CE1CB04-DB44-4DD2-A7FD-718193D493F1}" dt="2024-03-05T17:44:40.605" v="213" actId="20577"/>
          <ac:spMkLst>
            <pc:docMk/>
            <pc:sldMk cId="3022517998" sldId="350"/>
            <ac:spMk id="2" creationId="{65649F34-4FEF-79BB-83A5-1FAEFDDE9D9A}"/>
          </ac:spMkLst>
        </pc:spChg>
        <pc:spChg chg="add mod">
          <ac:chgData name="Piotr Kalaczyński" userId="144ed442d2e15e83" providerId="LiveId" clId="{5CE1CB04-DB44-4DD2-A7FD-718193D493F1}" dt="2024-03-05T17:44:36.437" v="197"/>
          <ac:spMkLst>
            <pc:docMk/>
            <pc:sldMk cId="3022517998" sldId="350"/>
            <ac:spMk id="3" creationId="{4B7DDB5B-A93A-8EB1-BD01-193C7A77D046}"/>
          </ac:spMkLst>
        </pc:spChg>
        <pc:spChg chg="add del mod">
          <ac:chgData name="Piotr Kalaczyński" userId="144ed442d2e15e83" providerId="LiveId" clId="{5CE1CB04-DB44-4DD2-A7FD-718193D493F1}" dt="2024-03-05T17:52:39.508" v="253" actId="478"/>
          <ac:spMkLst>
            <pc:docMk/>
            <pc:sldMk cId="3022517998" sldId="350"/>
            <ac:spMk id="4" creationId="{357935BA-6DFD-4D13-B95A-F6BD5E1D2E73}"/>
          </ac:spMkLst>
        </pc:spChg>
        <pc:spChg chg="add mod">
          <ac:chgData name="Piotr Kalaczyński" userId="144ed442d2e15e83" providerId="LiveId" clId="{5CE1CB04-DB44-4DD2-A7FD-718193D493F1}" dt="2024-03-05T17:44:36.437" v="197"/>
          <ac:spMkLst>
            <pc:docMk/>
            <pc:sldMk cId="3022517998" sldId="350"/>
            <ac:spMk id="5" creationId="{308C2E5E-7198-3E2B-BB34-96006AC01890}"/>
          </ac:spMkLst>
        </pc:spChg>
        <pc:spChg chg="add del mod">
          <ac:chgData name="Piotr Kalaczyński" userId="144ed442d2e15e83" providerId="LiveId" clId="{5CE1CB04-DB44-4DD2-A7FD-718193D493F1}" dt="2024-03-05T17:52:41.531" v="254" actId="478"/>
          <ac:spMkLst>
            <pc:docMk/>
            <pc:sldMk cId="3022517998" sldId="350"/>
            <ac:spMk id="9" creationId="{ABF4662A-2FBD-D355-F5B4-24377DAE609C}"/>
          </ac:spMkLst>
        </pc:spChg>
        <pc:spChg chg="del">
          <ac:chgData name="Piotr Kalaczyński" userId="144ed442d2e15e83" providerId="LiveId" clId="{5CE1CB04-DB44-4DD2-A7FD-718193D493F1}" dt="2024-03-05T17:52:50.684" v="255" actId="478"/>
          <ac:spMkLst>
            <pc:docMk/>
            <pc:sldMk cId="3022517998" sldId="350"/>
            <ac:spMk id="10" creationId="{13501D5B-40CE-473E-97CF-A33314DDD372}"/>
          </ac:spMkLst>
        </pc:spChg>
        <pc:spChg chg="mod">
          <ac:chgData name="Piotr Kalaczyński" userId="144ed442d2e15e83" providerId="LiveId" clId="{5CE1CB04-DB44-4DD2-A7FD-718193D493F1}" dt="2024-03-05T17:51:47.459" v="244" actId="1076"/>
          <ac:spMkLst>
            <pc:docMk/>
            <pc:sldMk cId="3022517998" sldId="350"/>
            <ac:spMk id="11" creationId="{01B3DC3B-B814-4EF3-B8DE-034D627E83B1}"/>
          </ac:spMkLst>
        </pc:spChg>
        <pc:spChg chg="mod">
          <ac:chgData name="Piotr Kalaczyński" userId="144ed442d2e15e83" providerId="LiveId" clId="{5CE1CB04-DB44-4DD2-A7FD-718193D493F1}" dt="2024-03-05T17:53:21.467" v="260" actId="14100"/>
          <ac:spMkLst>
            <pc:docMk/>
            <pc:sldMk cId="3022517998" sldId="350"/>
            <ac:spMk id="15" creationId="{6FC7436B-0656-4A58-A7D0-4DD19E396795}"/>
          </ac:spMkLst>
        </pc:spChg>
        <pc:spChg chg="del">
          <ac:chgData name="Piotr Kalaczyński" userId="144ed442d2e15e83" providerId="LiveId" clId="{5CE1CB04-DB44-4DD2-A7FD-718193D493F1}" dt="2024-03-05T17:51:36.941" v="242" actId="478"/>
          <ac:spMkLst>
            <pc:docMk/>
            <pc:sldMk cId="3022517998" sldId="350"/>
            <ac:spMk id="16" creationId="{65FE1EE8-3074-4584-A6C9-B290E5B823CB}"/>
          </ac:spMkLst>
        </pc:spChg>
        <pc:spChg chg="del">
          <ac:chgData name="Piotr Kalaczyński" userId="144ed442d2e15e83" providerId="LiveId" clId="{5CE1CB04-DB44-4DD2-A7FD-718193D493F1}" dt="2024-03-05T17:44:36.161" v="196" actId="478"/>
          <ac:spMkLst>
            <pc:docMk/>
            <pc:sldMk cId="3022517998" sldId="350"/>
            <ac:spMk id="17" creationId="{7C11B192-35F4-3A2B-1DED-8FC2848D81C3}"/>
          </ac:spMkLst>
        </pc:spChg>
        <pc:spChg chg="del">
          <ac:chgData name="Piotr Kalaczyński" userId="144ed442d2e15e83" providerId="LiveId" clId="{5CE1CB04-DB44-4DD2-A7FD-718193D493F1}" dt="2024-03-05T17:44:36.161" v="196" actId="478"/>
          <ac:spMkLst>
            <pc:docMk/>
            <pc:sldMk cId="3022517998" sldId="350"/>
            <ac:spMk id="18" creationId="{2194D29E-C76D-5A79-94BB-C567203D1FBB}"/>
          </ac:spMkLst>
        </pc:spChg>
        <pc:spChg chg="del">
          <ac:chgData name="Piotr Kalaczyński" userId="144ed442d2e15e83" providerId="LiveId" clId="{5CE1CB04-DB44-4DD2-A7FD-718193D493F1}" dt="2024-03-05T17:44:36.161" v="196" actId="478"/>
          <ac:spMkLst>
            <pc:docMk/>
            <pc:sldMk cId="3022517998" sldId="350"/>
            <ac:spMk id="19" creationId="{76701BF5-7970-E075-3FC5-70CF564A9A51}"/>
          </ac:spMkLst>
        </pc:spChg>
        <pc:picChg chg="add del mod">
          <ac:chgData name="Piotr Kalaczyński" userId="144ed442d2e15e83" providerId="LiveId" clId="{5CE1CB04-DB44-4DD2-A7FD-718193D493F1}" dt="2024-03-05T17:51:20.520" v="236" actId="478"/>
          <ac:picMkLst>
            <pc:docMk/>
            <pc:sldMk cId="3022517998" sldId="350"/>
            <ac:picMk id="6" creationId="{C8E13D6A-5C82-5C61-9A6A-536B7699A88F}"/>
          </ac:picMkLst>
        </pc:picChg>
        <pc:picChg chg="del">
          <ac:chgData name="Piotr Kalaczyński" userId="144ed442d2e15e83" providerId="LiveId" clId="{5CE1CB04-DB44-4DD2-A7FD-718193D493F1}" dt="2024-03-05T17:51:22.091" v="237" actId="478"/>
          <ac:picMkLst>
            <pc:docMk/>
            <pc:sldMk cId="3022517998" sldId="350"/>
            <ac:picMk id="7" creationId="{27A53337-D98E-4252-888D-1A9499053D76}"/>
          </ac:picMkLst>
        </pc:picChg>
        <pc:picChg chg="add mod ord">
          <ac:chgData name="Piotr Kalaczyński" userId="144ed442d2e15e83" providerId="LiveId" clId="{5CE1CB04-DB44-4DD2-A7FD-718193D493F1}" dt="2024-03-05T17:51:33.482" v="241" actId="1076"/>
          <ac:picMkLst>
            <pc:docMk/>
            <pc:sldMk cId="3022517998" sldId="350"/>
            <ac:picMk id="8" creationId="{481F011C-EE66-1ACC-A417-77AF6DD0EF59}"/>
          </ac:picMkLst>
        </pc:picChg>
        <pc:picChg chg="mod">
          <ac:chgData name="Piotr Kalaczyński" userId="144ed442d2e15e83" providerId="LiveId" clId="{5CE1CB04-DB44-4DD2-A7FD-718193D493F1}" dt="2024-03-05T17:53:03.863" v="256" actId="14100"/>
          <ac:picMkLst>
            <pc:docMk/>
            <pc:sldMk cId="3022517998" sldId="350"/>
            <ac:picMk id="14" creationId="{B3E06FE1-8F21-4E69-A855-64703BCD8737}"/>
          </ac:picMkLst>
        </pc:picChg>
      </pc:sldChg>
      <pc:sldChg chg="add del">
        <pc:chgData name="Piotr Kalaczyński" userId="144ed442d2e15e83" providerId="LiveId" clId="{5CE1CB04-DB44-4DD2-A7FD-718193D493F1}" dt="2024-03-05T17:38:35.661" v="145" actId="47"/>
        <pc:sldMkLst>
          <pc:docMk/>
          <pc:sldMk cId="3490496558" sldId="351"/>
        </pc:sldMkLst>
      </pc:sldChg>
      <pc:sldChg chg="add del">
        <pc:chgData name="Piotr Kalaczyński" userId="144ed442d2e15e83" providerId="LiveId" clId="{5CE1CB04-DB44-4DD2-A7FD-718193D493F1}" dt="2024-03-05T17:29:51.759" v="30" actId="47"/>
        <pc:sldMkLst>
          <pc:docMk/>
          <pc:sldMk cId="3571360768" sldId="370"/>
        </pc:sldMkLst>
      </pc:sldChg>
      <pc:sldChg chg="delSp add del">
        <pc:chgData name="Piotr Kalaczyński" userId="144ed442d2e15e83" providerId="LiveId" clId="{5CE1CB04-DB44-4DD2-A7FD-718193D493F1}" dt="2024-03-05T17:37:56.994" v="143" actId="47"/>
        <pc:sldMkLst>
          <pc:docMk/>
          <pc:sldMk cId="990546961" sldId="371"/>
        </pc:sldMkLst>
        <pc:picChg chg="del">
          <ac:chgData name="Piotr Kalaczyński" userId="144ed442d2e15e83" providerId="LiveId" clId="{5CE1CB04-DB44-4DD2-A7FD-718193D493F1}" dt="2024-03-05T17:37:55.094" v="142" actId="478"/>
          <ac:picMkLst>
            <pc:docMk/>
            <pc:sldMk cId="990546961" sldId="371"/>
            <ac:picMk id="7" creationId="{860A044A-2C77-4B44-8AEB-F5E88955847C}"/>
          </ac:picMkLst>
        </pc:picChg>
      </pc:sldChg>
      <pc:sldChg chg="add del">
        <pc:chgData name="Piotr Kalaczyński" userId="144ed442d2e15e83" providerId="LiveId" clId="{5CE1CB04-DB44-4DD2-A7FD-718193D493F1}" dt="2024-03-05T17:29:52.636" v="31" actId="47"/>
        <pc:sldMkLst>
          <pc:docMk/>
          <pc:sldMk cId="3917645098" sldId="372"/>
        </pc:sldMkLst>
      </pc:sldChg>
      <pc:sldChg chg="add">
        <pc:chgData name="Piotr Kalaczyński" userId="144ed442d2e15e83" providerId="LiveId" clId="{5CE1CB04-DB44-4DD2-A7FD-718193D493F1}" dt="2024-03-07T21:10:28.067" v="2561"/>
        <pc:sldMkLst>
          <pc:docMk/>
          <pc:sldMk cId="707051021" sldId="373"/>
        </pc:sldMkLst>
      </pc:sldChg>
      <pc:sldChg chg="addSp delSp modSp add del mod">
        <pc:chgData name="Piotr Kalaczyński" userId="144ed442d2e15e83" providerId="LiveId" clId="{5CE1CB04-DB44-4DD2-A7FD-718193D493F1}" dt="2024-03-07T21:10:22.501" v="2560" actId="2696"/>
        <pc:sldMkLst>
          <pc:docMk/>
          <pc:sldMk cId="876839325" sldId="373"/>
        </pc:sldMkLst>
        <pc:spChg chg="add del">
          <ac:chgData name="Piotr Kalaczyński" userId="144ed442d2e15e83" providerId="LiveId" clId="{5CE1CB04-DB44-4DD2-A7FD-718193D493F1}" dt="2024-03-05T17:44:57.925" v="220" actId="22"/>
          <ac:spMkLst>
            <pc:docMk/>
            <pc:sldMk cId="876839325" sldId="373"/>
            <ac:spMk id="3" creationId="{5D9106AC-0CB4-F0C6-A5BD-69F6A3BA0095}"/>
          </ac:spMkLst>
        </pc:spChg>
        <pc:spChg chg="add mod">
          <ac:chgData name="Piotr Kalaczyński" userId="144ed442d2e15e83" providerId="LiveId" clId="{5CE1CB04-DB44-4DD2-A7FD-718193D493F1}" dt="2024-03-05T17:45:05.658" v="222"/>
          <ac:spMkLst>
            <pc:docMk/>
            <pc:sldMk cId="876839325" sldId="373"/>
            <ac:spMk id="4" creationId="{A89F8FC7-154B-967F-E0E9-7458378B5D1A}"/>
          </ac:spMkLst>
        </pc:spChg>
        <pc:spChg chg="add mod">
          <ac:chgData name="Piotr Kalaczyński" userId="144ed442d2e15e83" providerId="LiveId" clId="{5CE1CB04-DB44-4DD2-A7FD-718193D493F1}" dt="2024-03-05T17:45:02.497" v="221"/>
          <ac:spMkLst>
            <pc:docMk/>
            <pc:sldMk cId="876839325" sldId="373"/>
            <ac:spMk id="5" creationId="{B95DEF2B-68C9-5351-A9CD-31E324510509}"/>
          </ac:spMkLst>
        </pc:spChg>
        <pc:spChg chg="add mod">
          <ac:chgData name="Piotr Kalaczyński" userId="144ed442d2e15e83" providerId="LiveId" clId="{5CE1CB04-DB44-4DD2-A7FD-718193D493F1}" dt="2024-03-05T17:45:02.497" v="221"/>
          <ac:spMkLst>
            <pc:docMk/>
            <pc:sldMk cId="876839325" sldId="373"/>
            <ac:spMk id="8" creationId="{CC18348A-AA52-1472-A2E3-EB5DCC9CDB55}"/>
          </ac:spMkLst>
        </pc:spChg>
        <pc:spChg chg="del">
          <ac:chgData name="Piotr Kalaczyński" userId="144ed442d2e15e83" providerId="LiveId" clId="{5CE1CB04-DB44-4DD2-A7FD-718193D493F1}" dt="2024-03-05T17:45:07.425" v="223" actId="478"/>
          <ac:spMkLst>
            <pc:docMk/>
            <pc:sldMk cId="876839325" sldId="373"/>
            <ac:spMk id="24" creationId="{BBF77174-2BE6-0740-55D7-09ECF7E51919}"/>
          </ac:spMkLst>
        </pc:spChg>
        <pc:spChg chg="del">
          <ac:chgData name="Piotr Kalaczyński" userId="144ed442d2e15e83" providerId="LiveId" clId="{5CE1CB04-DB44-4DD2-A7FD-718193D493F1}" dt="2024-03-05T17:45:08.059" v="224" actId="478"/>
          <ac:spMkLst>
            <pc:docMk/>
            <pc:sldMk cId="876839325" sldId="373"/>
            <ac:spMk id="26" creationId="{0D20FD23-8F3B-0A31-86C8-402ED3D9DD25}"/>
          </ac:spMkLst>
        </pc:spChg>
        <pc:spChg chg="del">
          <ac:chgData name="Piotr Kalaczyński" userId="144ed442d2e15e83" providerId="LiveId" clId="{5CE1CB04-DB44-4DD2-A7FD-718193D493F1}" dt="2024-03-05T17:45:09.513" v="225" actId="478"/>
          <ac:spMkLst>
            <pc:docMk/>
            <pc:sldMk cId="876839325" sldId="373"/>
            <ac:spMk id="27" creationId="{0A9370E9-676E-61FF-D6DC-B0BCB5AD3339}"/>
          </ac:spMkLst>
        </pc:spChg>
        <pc:spChg chg="mod">
          <ac:chgData name="Piotr Kalaczyński" userId="144ed442d2e15e83" providerId="LiveId" clId="{5CE1CB04-DB44-4DD2-A7FD-718193D493F1}" dt="2024-03-05T19:11:07.833" v="328" actId="207"/>
          <ac:spMkLst>
            <pc:docMk/>
            <pc:sldMk cId="876839325" sldId="373"/>
            <ac:spMk id="175" creationId="{650CD8AC-B75E-48E2-9E4B-F1B095CC0F59}"/>
          </ac:spMkLst>
        </pc:spChg>
        <pc:grpChg chg="add del">
          <ac:chgData name="Piotr Kalaczyński" userId="144ed442d2e15e83" providerId="LiveId" clId="{5CE1CB04-DB44-4DD2-A7FD-718193D493F1}" dt="2024-03-05T17:30:01.721" v="33" actId="478"/>
          <ac:grpSpMkLst>
            <pc:docMk/>
            <pc:sldMk cId="876839325" sldId="373"/>
            <ac:grpSpMk id="1047" creationId="{C3E3AEEE-749E-4DE0-BCE7-31648D8DE480}"/>
          </ac:grpSpMkLst>
        </pc:grpChg>
        <pc:picChg chg="mod">
          <ac:chgData name="Piotr Kalaczyński" userId="144ed442d2e15e83" providerId="LiveId" clId="{5CE1CB04-DB44-4DD2-A7FD-718193D493F1}" dt="2024-03-05T17:29:47.742" v="29" actId="14826"/>
          <ac:picMkLst>
            <pc:docMk/>
            <pc:sldMk cId="876839325" sldId="373"/>
            <ac:picMk id="143" creationId="{0F972DC6-955B-441D-B6B3-7B39DDFC24F4}"/>
          </ac:picMkLst>
        </pc:picChg>
      </pc:sldChg>
      <pc:sldChg chg="add">
        <pc:chgData name="Piotr Kalaczyński" userId="144ed442d2e15e83" providerId="LiveId" clId="{5CE1CB04-DB44-4DD2-A7FD-718193D493F1}" dt="2024-03-07T21:10:28.067" v="2561"/>
        <pc:sldMkLst>
          <pc:docMk/>
          <pc:sldMk cId="822526908" sldId="374"/>
        </pc:sldMkLst>
      </pc:sldChg>
      <pc:sldChg chg="addSp delSp modSp add del mod">
        <pc:chgData name="Piotr Kalaczyński" userId="144ed442d2e15e83" providerId="LiveId" clId="{5CE1CB04-DB44-4DD2-A7FD-718193D493F1}" dt="2024-03-07T21:10:22.501" v="2560" actId="2696"/>
        <pc:sldMkLst>
          <pc:docMk/>
          <pc:sldMk cId="1358344893" sldId="374"/>
        </pc:sldMkLst>
        <pc:spChg chg="add mod">
          <ac:chgData name="Piotr Kalaczyński" userId="144ed442d2e15e83" providerId="LiveId" clId="{5CE1CB04-DB44-4DD2-A7FD-718193D493F1}" dt="2024-03-05T17:44:49.873" v="215"/>
          <ac:spMkLst>
            <pc:docMk/>
            <pc:sldMk cId="1358344893" sldId="374"/>
            <ac:spMk id="3" creationId="{954D7F47-B5DB-3092-850A-4DF745F5E326}"/>
          </ac:spMkLst>
        </pc:spChg>
        <pc:spChg chg="add mod">
          <ac:chgData name="Piotr Kalaczyński" userId="144ed442d2e15e83" providerId="LiveId" clId="{5CE1CB04-DB44-4DD2-A7FD-718193D493F1}" dt="2024-03-05T17:44:44.515" v="214"/>
          <ac:spMkLst>
            <pc:docMk/>
            <pc:sldMk cId="1358344893" sldId="374"/>
            <ac:spMk id="5" creationId="{6315E984-F716-9456-6633-D947A3985020}"/>
          </ac:spMkLst>
        </pc:spChg>
        <pc:spChg chg="add mod">
          <ac:chgData name="Piotr Kalaczyński" userId="144ed442d2e15e83" providerId="LiveId" clId="{5CE1CB04-DB44-4DD2-A7FD-718193D493F1}" dt="2024-03-05T17:44:44.515" v="214"/>
          <ac:spMkLst>
            <pc:docMk/>
            <pc:sldMk cId="1358344893" sldId="374"/>
            <ac:spMk id="6" creationId="{7581B6F5-38D1-9F7F-1C28-3E01C01F0046}"/>
          </ac:spMkLst>
        </pc:spChg>
        <pc:spChg chg="mod">
          <ac:chgData name="Piotr Kalaczyński" userId="144ed442d2e15e83" providerId="LiveId" clId="{5CE1CB04-DB44-4DD2-A7FD-718193D493F1}" dt="2024-03-05T17:35:56.356" v="135" actId="14100"/>
          <ac:spMkLst>
            <pc:docMk/>
            <pc:sldMk cId="1358344893" sldId="374"/>
            <ac:spMk id="13" creationId="{8BD26D9F-1429-423A-9112-2EDDC363D0F9}"/>
          </ac:spMkLst>
        </pc:spChg>
        <pc:spChg chg="del">
          <ac:chgData name="Piotr Kalaczyński" userId="144ed442d2e15e83" providerId="LiveId" clId="{5CE1CB04-DB44-4DD2-A7FD-718193D493F1}" dt="2024-03-05T17:44:51.388" v="216" actId="478"/>
          <ac:spMkLst>
            <pc:docMk/>
            <pc:sldMk cId="1358344893" sldId="374"/>
            <ac:spMk id="17" creationId="{1CBEF2E9-AD88-866B-B0CA-F4E5B6C42B86}"/>
          </ac:spMkLst>
        </pc:spChg>
        <pc:spChg chg="del">
          <ac:chgData name="Piotr Kalaczyński" userId="144ed442d2e15e83" providerId="LiveId" clId="{5CE1CB04-DB44-4DD2-A7FD-718193D493F1}" dt="2024-03-05T17:44:52.995" v="218" actId="478"/>
          <ac:spMkLst>
            <pc:docMk/>
            <pc:sldMk cId="1358344893" sldId="374"/>
            <ac:spMk id="18" creationId="{80763A3B-8F48-D7D4-FA37-B1D19DC38B9B}"/>
          </ac:spMkLst>
        </pc:spChg>
        <pc:spChg chg="del">
          <ac:chgData name="Piotr Kalaczyński" userId="144ed442d2e15e83" providerId="LiveId" clId="{5CE1CB04-DB44-4DD2-A7FD-718193D493F1}" dt="2024-03-05T17:44:52.234" v="217" actId="478"/>
          <ac:spMkLst>
            <pc:docMk/>
            <pc:sldMk cId="1358344893" sldId="374"/>
            <ac:spMk id="19" creationId="{B8BA072B-36D6-FD04-6C10-35A7AFB4BC0E}"/>
          </ac:spMkLst>
        </pc:spChg>
        <pc:picChg chg="add del mod">
          <ac:chgData name="Piotr Kalaczyński" userId="144ed442d2e15e83" providerId="LiveId" clId="{5CE1CB04-DB44-4DD2-A7FD-718193D493F1}" dt="2024-03-05T17:37:43.359" v="139" actId="478"/>
          <ac:picMkLst>
            <pc:docMk/>
            <pc:sldMk cId="1358344893" sldId="374"/>
            <ac:picMk id="2" creationId="{3DEC6005-9AE2-FF89-68A6-08DA86B96F26}"/>
          </ac:picMkLst>
        </pc:picChg>
      </pc:sldChg>
      <pc:sldChg chg="add">
        <pc:chgData name="Piotr Kalaczyński" userId="144ed442d2e15e83" providerId="LiveId" clId="{5CE1CB04-DB44-4DD2-A7FD-718193D493F1}" dt="2024-03-03T19:16:25.192" v="6"/>
        <pc:sldMkLst>
          <pc:docMk/>
          <pc:sldMk cId="1254902899" sldId="394"/>
        </pc:sldMkLst>
      </pc:sldChg>
      <pc:sldChg chg="add">
        <pc:chgData name="Piotr Kalaczyński" userId="144ed442d2e15e83" providerId="LiveId" clId="{5CE1CB04-DB44-4DD2-A7FD-718193D493F1}" dt="2024-03-03T19:16:25.192" v="6"/>
        <pc:sldMkLst>
          <pc:docMk/>
          <pc:sldMk cId="3295672833" sldId="407"/>
        </pc:sldMkLst>
      </pc:sldChg>
      <pc:sldChg chg="add">
        <pc:chgData name="Piotr Kalaczyński" userId="144ed442d2e15e83" providerId="LiveId" clId="{5CE1CB04-DB44-4DD2-A7FD-718193D493F1}" dt="2024-03-03T19:16:25.192" v="6"/>
        <pc:sldMkLst>
          <pc:docMk/>
          <pc:sldMk cId="3300186711" sldId="411"/>
        </pc:sldMkLst>
      </pc:sldChg>
      <pc:sldChg chg="del">
        <pc:chgData name="Piotr Kalaczyński" userId="144ed442d2e15e83" providerId="LiveId" clId="{5CE1CB04-DB44-4DD2-A7FD-718193D493F1}" dt="2024-03-07T18:07:05.462" v="852" actId="47"/>
        <pc:sldMkLst>
          <pc:docMk/>
          <pc:sldMk cId="3438301140" sldId="471"/>
        </pc:sldMkLst>
      </pc:sldChg>
      <pc:sldChg chg="add">
        <pc:chgData name="Piotr Kalaczyński" userId="144ed442d2e15e83" providerId="LiveId" clId="{5CE1CB04-DB44-4DD2-A7FD-718193D493F1}" dt="2024-03-07T21:10:08.188" v="2559"/>
        <pc:sldMkLst>
          <pc:docMk/>
          <pc:sldMk cId="253149136" sldId="475"/>
        </pc:sldMkLst>
      </pc:sldChg>
      <pc:sldChg chg="add del">
        <pc:chgData name="Piotr Kalaczyński" userId="144ed442d2e15e83" providerId="LiveId" clId="{5CE1CB04-DB44-4DD2-A7FD-718193D493F1}" dt="2024-03-07T21:10:00.286" v="2558" actId="2696"/>
        <pc:sldMkLst>
          <pc:docMk/>
          <pc:sldMk cId="3635030063" sldId="475"/>
        </pc:sldMkLst>
      </pc:sldChg>
      <pc:sldChg chg="del">
        <pc:chgData name="Piotr Kalaczyński" userId="144ed442d2e15e83" providerId="LiveId" clId="{5CE1CB04-DB44-4DD2-A7FD-718193D493F1}" dt="2024-03-07T18:07:29.792" v="853" actId="47"/>
        <pc:sldMkLst>
          <pc:docMk/>
          <pc:sldMk cId="706404342" sldId="477"/>
        </pc:sldMkLst>
      </pc:sldChg>
      <pc:sldChg chg="del">
        <pc:chgData name="Piotr Kalaczyński" userId="144ed442d2e15e83" providerId="LiveId" clId="{5CE1CB04-DB44-4DD2-A7FD-718193D493F1}" dt="2024-03-07T18:07:29.792" v="853" actId="47"/>
        <pc:sldMkLst>
          <pc:docMk/>
          <pc:sldMk cId="3206833268" sldId="478"/>
        </pc:sldMkLst>
      </pc:sldChg>
      <pc:sldChg chg="del">
        <pc:chgData name="Piotr Kalaczyński" userId="144ed442d2e15e83" providerId="LiveId" clId="{5CE1CB04-DB44-4DD2-A7FD-718193D493F1}" dt="2024-03-07T18:07:05.462" v="852" actId="47"/>
        <pc:sldMkLst>
          <pc:docMk/>
          <pc:sldMk cId="741155007" sldId="479"/>
        </pc:sldMkLst>
      </pc:sldChg>
      <pc:sldChg chg="del">
        <pc:chgData name="Piotr Kalaczyński" userId="144ed442d2e15e83" providerId="LiveId" clId="{5CE1CB04-DB44-4DD2-A7FD-718193D493F1}" dt="2024-03-07T18:06:34.076" v="851" actId="47"/>
        <pc:sldMkLst>
          <pc:docMk/>
          <pc:sldMk cId="397090986" sldId="480"/>
        </pc:sldMkLst>
      </pc:sldChg>
      <pc:sldChg chg="add ord">
        <pc:chgData name="Piotr Kalaczyński" userId="144ed442d2e15e83" providerId="LiveId" clId="{5CE1CB04-DB44-4DD2-A7FD-718193D493F1}" dt="2024-03-05T18:10:36.961" v="301"/>
        <pc:sldMkLst>
          <pc:docMk/>
          <pc:sldMk cId="3035508534" sldId="481"/>
        </pc:sldMkLst>
      </pc:sldChg>
      <pc:sldChg chg="addSp delSp modSp add del mod">
        <pc:chgData name="Piotr Kalaczyński" userId="144ed442d2e15e83" providerId="LiveId" clId="{5CE1CB04-DB44-4DD2-A7FD-718193D493F1}" dt="2024-03-05T20:18:12.158" v="376" actId="2696"/>
        <pc:sldMkLst>
          <pc:docMk/>
          <pc:sldMk cId="114563362" sldId="485"/>
        </pc:sldMkLst>
        <pc:spChg chg="del">
          <ac:chgData name="Piotr Kalaczyński" userId="144ed442d2e15e83" providerId="LiveId" clId="{5CE1CB04-DB44-4DD2-A7FD-718193D493F1}" dt="2024-03-05T17:44:15.698" v="159" actId="478"/>
          <ac:spMkLst>
            <pc:docMk/>
            <pc:sldMk cId="114563362" sldId="485"/>
            <ac:spMk id="2" creationId="{EB98E0E3-9A92-411A-AF1C-ABBE4835DBFB}"/>
          </ac:spMkLst>
        </pc:spChg>
        <pc:spChg chg="del">
          <ac:chgData name="Piotr Kalaczyński" userId="144ed442d2e15e83" providerId="LiveId" clId="{5CE1CB04-DB44-4DD2-A7FD-718193D493F1}" dt="2024-03-05T17:44:15.698" v="159" actId="478"/>
          <ac:spMkLst>
            <pc:docMk/>
            <pc:sldMk cId="114563362" sldId="485"/>
            <ac:spMk id="3" creationId="{7C70D35A-5B64-4A9C-AC79-D7D7F73BB8BD}"/>
          </ac:spMkLst>
        </pc:spChg>
        <pc:spChg chg="del">
          <ac:chgData name="Piotr Kalaczyński" userId="144ed442d2e15e83" providerId="LiveId" clId="{5CE1CB04-DB44-4DD2-A7FD-718193D493F1}" dt="2024-03-05T17:44:15.698" v="159" actId="478"/>
          <ac:spMkLst>
            <pc:docMk/>
            <pc:sldMk cId="114563362" sldId="485"/>
            <ac:spMk id="5" creationId="{DCA720CE-F6F2-4412-AD09-C19D59254EAD}"/>
          </ac:spMkLst>
        </pc:spChg>
        <pc:spChg chg="add del mod">
          <ac:chgData name="Piotr Kalaczyński" userId="144ed442d2e15e83" providerId="LiveId" clId="{5CE1CB04-DB44-4DD2-A7FD-718193D493F1}" dt="2024-03-05T17:44:20.682" v="172" actId="478"/>
          <ac:spMkLst>
            <pc:docMk/>
            <pc:sldMk cId="114563362" sldId="485"/>
            <ac:spMk id="6" creationId="{D5F113F4-21B8-5257-5CC9-65875A5D5192}"/>
          </ac:spMkLst>
        </pc:spChg>
        <pc:spChg chg="add mod">
          <ac:chgData name="Piotr Kalaczyński" userId="144ed442d2e15e83" providerId="LiveId" clId="{5CE1CB04-DB44-4DD2-A7FD-718193D493F1}" dt="2024-03-05T20:18:03.901" v="375" actId="20577"/>
          <ac:spMkLst>
            <pc:docMk/>
            <pc:sldMk cId="114563362" sldId="485"/>
            <ac:spMk id="7" creationId="{BA3845A0-AA48-8465-24A7-2EB5C0AA6F1B}"/>
          </ac:spMkLst>
        </pc:spChg>
        <pc:spChg chg="add mod">
          <ac:chgData name="Piotr Kalaczyński" userId="144ed442d2e15e83" providerId="LiveId" clId="{5CE1CB04-DB44-4DD2-A7FD-718193D493F1}" dt="2024-03-05T17:44:16.014" v="160"/>
          <ac:spMkLst>
            <pc:docMk/>
            <pc:sldMk cId="114563362" sldId="485"/>
            <ac:spMk id="8" creationId="{3C45F419-A8F4-EB8E-A07B-AD16305C23FB}"/>
          </ac:spMkLst>
        </pc:spChg>
        <pc:spChg chg="add mod">
          <ac:chgData name="Piotr Kalaczyński" userId="144ed442d2e15e83" providerId="LiveId" clId="{5CE1CB04-DB44-4DD2-A7FD-718193D493F1}" dt="2024-03-05T17:44:16.014" v="160"/>
          <ac:spMkLst>
            <pc:docMk/>
            <pc:sldMk cId="114563362" sldId="485"/>
            <ac:spMk id="9" creationId="{F3552A29-C2A1-890E-2F56-4FD8571E3F4D}"/>
          </ac:spMkLst>
        </pc:spChg>
        <pc:spChg chg="del mod">
          <ac:chgData name="Piotr Kalaczyński" userId="144ed442d2e15e83" providerId="LiveId" clId="{5CE1CB04-DB44-4DD2-A7FD-718193D493F1}" dt="2024-03-05T20:17:57.022" v="353" actId="478"/>
          <ac:spMkLst>
            <pc:docMk/>
            <pc:sldMk cId="114563362" sldId="485"/>
            <ac:spMk id="15" creationId="{2E62AFC4-7656-4026-86F8-62E7CF8BC65B}"/>
          </ac:spMkLst>
        </pc:spChg>
        <pc:spChg chg="mod">
          <ac:chgData name="Piotr Kalaczyński" userId="144ed442d2e15e83" providerId="LiveId" clId="{5CE1CB04-DB44-4DD2-A7FD-718193D493F1}" dt="2024-03-05T17:31:11.811" v="44" actId="1076"/>
          <ac:spMkLst>
            <pc:docMk/>
            <pc:sldMk cId="114563362" sldId="485"/>
            <ac:spMk id="16" creationId="{5ABDDB88-511A-846F-EACD-20D5EE2898F2}"/>
          </ac:spMkLst>
        </pc:spChg>
        <pc:spChg chg="del">
          <ac:chgData name="Piotr Kalaczyński" userId="144ed442d2e15e83" providerId="LiveId" clId="{5CE1CB04-DB44-4DD2-A7FD-718193D493F1}" dt="2024-03-05T20:17:55.609" v="352" actId="478"/>
          <ac:spMkLst>
            <pc:docMk/>
            <pc:sldMk cId="114563362" sldId="485"/>
            <ac:spMk id="17" creationId="{58F3B34C-7A67-E210-71F6-B15011FED602}"/>
          </ac:spMkLst>
        </pc:spChg>
        <pc:picChg chg="del">
          <ac:chgData name="Piotr Kalaczyński" userId="144ed442d2e15e83" providerId="LiveId" clId="{5CE1CB04-DB44-4DD2-A7FD-718193D493F1}" dt="2024-03-05T20:17:57.559" v="354" actId="478"/>
          <ac:picMkLst>
            <pc:docMk/>
            <pc:sldMk cId="114563362" sldId="485"/>
            <ac:picMk id="2050" creationId="{1A3ECB9E-02C6-345A-720C-46AE505F1BA2}"/>
          </ac:picMkLst>
        </pc:picChg>
        <pc:picChg chg="del">
          <ac:chgData name="Piotr Kalaczyński" userId="144ed442d2e15e83" providerId="LiveId" clId="{5CE1CB04-DB44-4DD2-A7FD-718193D493F1}" dt="2024-03-05T20:17:54.126" v="351" actId="478"/>
          <ac:picMkLst>
            <pc:docMk/>
            <pc:sldMk cId="114563362" sldId="485"/>
            <ac:picMk id="2054" creationId="{6E137582-392A-AD5D-466F-7D1DAAEBD911}"/>
          </ac:picMkLst>
        </pc:picChg>
      </pc:sldChg>
      <pc:sldChg chg="delSp add del mod ord">
        <pc:chgData name="Piotr Kalaczyński" userId="144ed442d2e15e83" providerId="LiveId" clId="{5CE1CB04-DB44-4DD2-A7FD-718193D493F1}" dt="2024-03-07T17:52:58.840" v="799" actId="47"/>
        <pc:sldMkLst>
          <pc:docMk/>
          <pc:sldMk cId="1924751942" sldId="485"/>
        </pc:sldMkLst>
        <pc:spChg chg="del">
          <ac:chgData name="Piotr Kalaczyński" userId="144ed442d2e15e83" providerId="LiveId" clId="{5CE1CB04-DB44-4DD2-A7FD-718193D493F1}" dt="2024-03-07T17:51:39.947" v="786" actId="21"/>
          <ac:spMkLst>
            <pc:docMk/>
            <pc:sldMk cId="1924751942" sldId="485"/>
            <ac:spMk id="16" creationId="{D0A54F15-AA76-3BC9-B1C1-DE36E036D082}"/>
          </ac:spMkLst>
        </pc:spChg>
        <pc:picChg chg="del">
          <ac:chgData name="Piotr Kalaczyński" userId="144ed442d2e15e83" providerId="LiveId" clId="{5CE1CB04-DB44-4DD2-A7FD-718193D493F1}" dt="2024-03-07T17:51:39.947" v="786" actId="21"/>
          <ac:picMkLst>
            <pc:docMk/>
            <pc:sldMk cId="1924751942" sldId="485"/>
            <ac:picMk id="14" creationId="{F1E38CE3-D481-F7AE-6BCC-86037D2384E5}"/>
          </ac:picMkLst>
        </pc:picChg>
      </pc:sldChg>
      <pc:sldChg chg="del">
        <pc:chgData name="Piotr Kalaczyński" userId="144ed442d2e15e83" providerId="LiveId" clId="{5CE1CB04-DB44-4DD2-A7FD-718193D493F1}" dt="2024-03-07T18:07:05.462" v="852" actId="47"/>
        <pc:sldMkLst>
          <pc:docMk/>
          <pc:sldMk cId="2671124517" sldId="486"/>
        </pc:sldMkLst>
      </pc:sldChg>
      <pc:sldChg chg="add">
        <pc:chgData name="Piotr Kalaczyński" userId="144ed442d2e15e83" providerId="LiveId" clId="{5CE1CB04-DB44-4DD2-A7FD-718193D493F1}" dt="2024-03-03T19:16:25.192" v="6"/>
        <pc:sldMkLst>
          <pc:docMk/>
          <pc:sldMk cId="2493533095" sldId="493"/>
        </pc:sldMkLst>
      </pc:sldChg>
      <pc:sldChg chg="modSp add mod">
        <pc:chgData name="Piotr Kalaczyński" userId="144ed442d2e15e83" providerId="LiveId" clId="{5CE1CB04-DB44-4DD2-A7FD-718193D493F1}" dt="2024-03-06T19:30:28.921" v="714" actId="6549"/>
        <pc:sldMkLst>
          <pc:docMk/>
          <pc:sldMk cId="3124023199" sldId="497"/>
        </pc:sldMkLst>
        <pc:spChg chg="mod">
          <ac:chgData name="Piotr Kalaczyński" userId="144ed442d2e15e83" providerId="LiveId" clId="{5CE1CB04-DB44-4DD2-A7FD-718193D493F1}" dt="2024-03-06T19:30:28.921" v="714" actId="6549"/>
          <ac:spMkLst>
            <pc:docMk/>
            <pc:sldMk cId="3124023199" sldId="497"/>
            <ac:spMk id="14" creationId="{78EBE58C-7BC0-080D-B394-044637D2FACD}"/>
          </ac:spMkLst>
        </pc:spChg>
      </pc:sldChg>
      <pc:sldChg chg="del">
        <pc:chgData name="Piotr Kalaczyński" userId="144ed442d2e15e83" providerId="LiveId" clId="{5CE1CB04-DB44-4DD2-A7FD-718193D493F1}" dt="2024-03-07T18:07:29.792" v="853" actId="47"/>
        <pc:sldMkLst>
          <pc:docMk/>
          <pc:sldMk cId="1523625954" sldId="504"/>
        </pc:sldMkLst>
      </pc:sldChg>
      <pc:sldChg chg="add del">
        <pc:chgData name="Piotr Kalaczyński" userId="144ed442d2e15e83" providerId="LiveId" clId="{5CE1CB04-DB44-4DD2-A7FD-718193D493F1}" dt="2024-03-07T21:09:47.052" v="2557" actId="47"/>
        <pc:sldMkLst>
          <pc:docMk/>
          <pc:sldMk cId="4279395878" sldId="511"/>
        </pc:sldMkLst>
      </pc:sldChg>
      <pc:sldChg chg="add">
        <pc:chgData name="Piotr Kalaczyński" userId="144ed442d2e15e83" providerId="LiveId" clId="{5CE1CB04-DB44-4DD2-A7FD-718193D493F1}" dt="2024-03-03T19:16:25.192" v="6"/>
        <pc:sldMkLst>
          <pc:docMk/>
          <pc:sldMk cId="2087132261" sldId="512"/>
        </pc:sldMkLst>
      </pc:sldChg>
      <pc:sldChg chg="add">
        <pc:chgData name="Piotr Kalaczyński" userId="144ed442d2e15e83" providerId="LiveId" clId="{5CE1CB04-DB44-4DD2-A7FD-718193D493F1}" dt="2024-03-03T19:16:25.192" v="6"/>
        <pc:sldMkLst>
          <pc:docMk/>
          <pc:sldMk cId="2087899712" sldId="519"/>
        </pc:sldMkLst>
      </pc:sldChg>
      <pc:sldChg chg="add">
        <pc:chgData name="Piotr Kalaczyński" userId="144ed442d2e15e83" providerId="LiveId" clId="{5CE1CB04-DB44-4DD2-A7FD-718193D493F1}" dt="2024-03-03T19:16:25.192" v="6"/>
        <pc:sldMkLst>
          <pc:docMk/>
          <pc:sldMk cId="3721483027" sldId="525"/>
        </pc:sldMkLst>
      </pc:sldChg>
      <pc:sldChg chg="add">
        <pc:chgData name="Piotr Kalaczyński" userId="144ed442d2e15e83" providerId="LiveId" clId="{5CE1CB04-DB44-4DD2-A7FD-718193D493F1}" dt="2024-03-03T19:16:25.192" v="6"/>
        <pc:sldMkLst>
          <pc:docMk/>
          <pc:sldMk cId="1539595409" sldId="528"/>
        </pc:sldMkLst>
      </pc:sldChg>
      <pc:sldChg chg="add">
        <pc:chgData name="Piotr Kalaczyński" userId="144ed442d2e15e83" providerId="LiveId" clId="{5CE1CB04-DB44-4DD2-A7FD-718193D493F1}" dt="2024-03-03T19:16:25.192" v="6"/>
        <pc:sldMkLst>
          <pc:docMk/>
          <pc:sldMk cId="932075498" sldId="529"/>
        </pc:sldMkLst>
      </pc:sldChg>
      <pc:sldChg chg="add">
        <pc:chgData name="Piotr Kalaczyński" userId="144ed442d2e15e83" providerId="LiveId" clId="{5CE1CB04-DB44-4DD2-A7FD-718193D493F1}" dt="2024-03-03T19:16:25.192" v="6"/>
        <pc:sldMkLst>
          <pc:docMk/>
          <pc:sldMk cId="3621177342" sldId="530"/>
        </pc:sldMkLst>
      </pc:sldChg>
      <pc:sldChg chg="add del">
        <pc:chgData name="Piotr Kalaczyński" userId="144ed442d2e15e83" providerId="LiveId" clId="{5CE1CB04-DB44-4DD2-A7FD-718193D493F1}" dt="2024-03-06T16:58:45.964" v="572" actId="47"/>
        <pc:sldMkLst>
          <pc:docMk/>
          <pc:sldMk cId="1833109066" sldId="531"/>
        </pc:sldMkLst>
      </pc:sldChg>
      <pc:sldChg chg="modSp add mod">
        <pc:chgData name="Piotr Kalaczyński" userId="144ed442d2e15e83" providerId="LiveId" clId="{5CE1CB04-DB44-4DD2-A7FD-718193D493F1}" dt="2024-03-06T16:58:49.876" v="578" actId="20577"/>
        <pc:sldMkLst>
          <pc:docMk/>
          <pc:sldMk cId="2225232852" sldId="532"/>
        </pc:sldMkLst>
        <pc:spChg chg="mod">
          <ac:chgData name="Piotr Kalaczyński" userId="144ed442d2e15e83" providerId="LiveId" clId="{5CE1CB04-DB44-4DD2-A7FD-718193D493F1}" dt="2024-03-06T16:58:49.876" v="578" actId="20577"/>
          <ac:spMkLst>
            <pc:docMk/>
            <pc:sldMk cId="2225232852" sldId="532"/>
            <ac:spMk id="24" creationId="{60CBEC43-45A0-D3F5-A86A-DCC5A2F57514}"/>
          </ac:spMkLst>
        </pc:spChg>
      </pc:sldChg>
      <pc:sldChg chg="add">
        <pc:chgData name="Piotr Kalaczyński" userId="144ed442d2e15e83" providerId="LiveId" clId="{5CE1CB04-DB44-4DD2-A7FD-718193D493F1}" dt="2024-03-03T19:16:25.192" v="6"/>
        <pc:sldMkLst>
          <pc:docMk/>
          <pc:sldMk cId="974937312" sldId="533"/>
        </pc:sldMkLst>
      </pc:sldChg>
      <pc:sldChg chg="add">
        <pc:chgData name="Piotr Kalaczyński" userId="144ed442d2e15e83" providerId="LiveId" clId="{5CE1CB04-DB44-4DD2-A7FD-718193D493F1}" dt="2024-03-03T19:16:25.192" v="6"/>
        <pc:sldMkLst>
          <pc:docMk/>
          <pc:sldMk cId="1963921576" sldId="534"/>
        </pc:sldMkLst>
      </pc:sldChg>
      <pc:sldChg chg="add">
        <pc:chgData name="Piotr Kalaczyński" userId="144ed442d2e15e83" providerId="LiveId" clId="{5CE1CB04-DB44-4DD2-A7FD-718193D493F1}" dt="2024-03-03T19:16:25.192" v="6"/>
        <pc:sldMkLst>
          <pc:docMk/>
          <pc:sldMk cId="1004419440" sldId="535"/>
        </pc:sldMkLst>
      </pc:sldChg>
      <pc:sldChg chg="add">
        <pc:chgData name="Piotr Kalaczyński" userId="144ed442d2e15e83" providerId="LiveId" clId="{5CE1CB04-DB44-4DD2-A7FD-718193D493F1}" dt="2024-03-03T19:16:25.192" v="6"/>
        <pc:sldMkLst>
          <pc:docMk/>
          <pc:sldMk cId="3968583707" sldId="537"/>
        </pc:sldMkLst>
      </pc:sldChg>
      <pc:sldChg chg="add">
        <pc:chgData name="Piotr Kalaczyński" userId="144ed442d2e15e83" providerId="LiveId" clId="{5CE1CB04-DB44-4DD2-A7FD-718193D493F1}" dt="2024-03-03T19:16:25.192" v="6"/>
        <pc:sldMkLst>
          <pc:docMk/>
          <pc:sldMk cId="3143750001" sldId="538"/>
        </pc:sldMkLst>
      </pc:sldChg>
      <pc:sldChg chg="add">
        <pc:chgData name="Piotr Kalaczyński" userId="144ed442d2e15e83" providerId="LiveId" clId="{5CE1CB04-DB44-4DD2-A7FD-718193D493F1}" dt="2024-03-03T19:16:25.192" v="6"/>
        <pc:sldMkLst>
          <pc:docMk/>
          <pc:sldMk cId="3637826735" sldId="539"/>
        </pc:sldMkLst>
      </pc:sldChg>
      <pc:sldChg chg="add">
        <pc:chgData name="Piotr Kalaczyński" userId="144ed442d2e15e83" providerId="LiveId" clId="{5CE1CB04-DB44-4DD2-A7FD-718193D493F1}" dt="2024-03-03T19:16:25.192" v="6"/>
        <pc:sldMkLst>
          <pc:docMk/>
          <pc:sldMk cId="4255952302" sldId="540"/>
        </pc:sldMkLst>
      </pc:sldChg>
      <pc:sldChg chg="add">
        <pc:chgData name="Piotr Kalaczyński" userId="144ed442d2e15e83" providerId="LiveId" clId="{5CE1CB04-DB44-4DD2-A7FD-718193D493F1}" dt="2024-03-03T19:16:25.192" v="6"/>
        <pc:sldMkLst>
          <pc:docMk/>
          <pc:sldMk cId="2572412136" sldId="541"/>
        </pc:sldMkLst>
      </pc:sldChg>
      <pc:sldChg chg="add">
        <pc:chgData name="Piotr Kalaczyński" userId="144ed442d2e15e83" providerId="LiveId" clId="{5CE1CB04-DB44-4DD2-A7FD-718193D493F1}" dt="2024-03-03T19:16:25.192" v="6"/>
        <pc:sldMkLst>
          <pc:docMk/>
          <pc:sldMk cId="2552752165" sldId="542"/>
        </pc:sldMkLst>
      </pc:sldChg>
      <pc:sldChg chg="add">
        <pc:chgData name="Piotr Kalaczyński" userId="144ed442d2e15e83" providerId="LiveId" clId="{5CE1CB04-DB44-4DD2-A7FD-718193D493F1}" dt="2024-03-03T19:16:25.192" v="6"/>
        <pc:sldMkLst>
          <pc:docMk/>
          <pc:sldMk cId="3980438103" sldId="543"/>
        </pc:sldMkLst>
      </pc:sldChg>
      <pc:sldChg chg="add del">
        <pc:chgData name="Piotr Kalaczyński" userId="144ed442d2e15e83" providerId="LiveId" clId="{5CE1CB04-DB44-4DD2-A7FD-718193D493F1}" dt="2024-03-07T21:09:47.052" v="2557" actId="47"/>
        <pc:sldMkLst>
          <pc:docMk/>
          <pc:sldMk cId="3680615251" sldId="544"/>
        </pc:sldMkLst>
      </pc:sldChg>
      <pc:sldChg chg="del">
        <pc:chgData name="Piotr Kalaczyński" userId="144ed442d2e15e83" providerId="LiveId" clId="{5CE1CB04-DB44-4DD2-A7FD-718193D493F1}" dt="2024-03-07T18:39:00.368" v="854" actId="47"/>
        <pc:sldMkLst>
          <pc:docMk/>
          <pc:sldMk cId="3009661212" sldId="545"/>
        </pc:sldMkLst>
      </pc:sldChg>
      <pc:sldChg chg="add del">
        <pc:chgData name="Piotr Kalaczyński" userId="144ed442d2e15e83" providerId="LiveId" clId="{5CE1CB04-DB44-4DD2-A7FD-718193D493F1}" dt="2024-03-07T21:09:47.052" v="2557" actId="47"/>
        <pc:sldMkLst>
          <pc:docMk/>
          <pc:sldMk cId="2400110543" sldId="546"/>
        </pc:sldMkLst>
      </pc:sldChg>
      <pc:sldChg chg="add">
        <pc:chgData name="Piotr Kalaczyński" userId="144ed442d2e15e83" providerId="LiveId" clId="{5CE1CB04-DB44-4DD2-A7FD-718193D493F1}" dt="2024-03-03T19:16:25.192" v="6"/>
        <pc:sldMkLst>
          <pc:docMk/>
          <pc:sldMk cId="3820702852" sldId="554"/>
        </pc:sldMkLst>
      </pc:sldChg>
      <pc:sldChg chg="add">
        <pc:chgData name="Piotr Kalaczyński" userId="144ed442d2e15e83" providerId="LiveId" clId="{5CE1CB04-DB44-4DD2-A7FD-718193D493F1}" dt="2024-03-03T19:16:25.192" v="6"/>
        <pc:sldMkLst>
          <pc:docMk/>
          <pc:sldMk cId="3230354229" sldId="559"/>
        </pc:sldMkLst>
      </pc:sldChg>
      <pc:sldChg chg="add del">
        <pc:chgData name="Piotr Kalaczyński" userId="144ed442d2e15e83" providerId="LiveId" clId="{5CE1CB04-DB44-4DD2-A7FD-718193D493F1}" dt="2024-03-07T18:06:02.263" v="848" actId="2696"/>
        <pc:sldMkLst>
          <pc:docMk/>
          <pc:sldMk cId="1737065881" sldId="560"/>
        </pc:sldMkLst>
      </pc:sldChg>
      <pc:sldChg chg="add">
        <pc:chgData name="Piotr Kalaczyński" userId="144ed442d2e15e83" providerId="LiveId" clId="{5CE1CB04-DB44-4DD2-A7FD-718193D493F1}" dt="2024-03-07T18:06:07.082" v="849"/>
        <pc:sldMkLst>
          <pc:docMk/>
          <pc:sldMk cId="4166845295" sldId="560"/>
        </pc:sldMkLst>
      </pc:sldChg>
      <pc:sldChg chg="addSp delSp modSp mod">
        <pc:chgData name="Piotr Kalaczyński" userId="144ed442d2e15e83" providerId="LiveId" clId="{5CE1CB04-DB44-4DD2-A7FD-718193D493F1}" dt="2024-03-07T21:00:31.877" v="2467" actId="14100"/>
        <pc:sldMkLst>
          <pc:docMk/>
          <pc:sldMk cId="1114624889" sldId="561"/>
        </pc:sldMkLst>
        <pc:spChg chg="add del ord">
          <ac:chgData name="Piotr Kalaczyński" userId="144ed442d2e15e83" providerId="LiveId" clId="{5CE1CB04-DB44-4DD2-A7FD-718193D493F1}" dt="2024-03-07T20:59:29.821" v="2457" actId="478"/>
          <ac:spMkLst>
            <pc:docMk/>
            <pc:sldMk cId="1114624889" sldId="561"/>
            <ac:spMk id="2" creationId="{DAC0F19E-6E1C-0F78-37E5-178109B6A2CA}"/>
          </ac:spMkLst>
        </pc:spChg>
        <pc:spChg chg="mod">
          <ac:chgData name="Piotr Kalaczyński" userId="144ed442d2e15e83" providerId="LiveId" clId="{5CE1CB04-DB44-4DD2-A7FD-718193D493F1}" dt="2024-03-03T18:47:26.286" v="2" actId="14100"/>
          <ac:spMkLst>
            <pc:docMk/>
            <pc:sldMk cId="1114624889" sldId="561"/>
            <ac:spMk id="115" creationId="{25E8FDBB-69E7-BFB4-D7AB-410B5A0564F8}"/>
          </ac:spMkLst>
        </pc:spChg>
        <pc:spChg chg="mod">
          <ac:chgData name="Piotr Kalaczyński" userId="144ed442d2e15e83" providerId="LiveId" clId="{5CE1CB04-DB44-4DD2-A7FD-718193D493F1}" dt="2024-03-07T20:58:50.876" v="2453" actId="20577"/>
          <ac:spMkLst>
            <pc:docMk/>
            <pc:sldMk cId="1114624889" sldId="561"/>
            <ac:spMk id="116" creationId="{9E62FFBE-CDD0-B86F-BA1E-4225AF071220}"/>
          </ac:spMkLst>
        </pc:spChg>
        <pc:spChg chg="mod">
          <ac:chgData name="Piotr Kalaczyński" userId="144ed442d2e15e83" providerId="LiveId" clId="{5CE1CB04-DB44-4DD2-A7FD-718193D493F1}" dt="2024-03-07T21:00:31.877" v="2467" actId="14100"/>
          <ac:spMkLst>
            <pc:docMk/>
            <pc:sldMk cId="1114624889" sldId="561"/>
            <ac:spMk id="117" creationId="{D3FD7380-11CE-A213-2B46-9BB562C0525A}"/>
          </ac:spMkLst>
        </pc:spChg>
        <pc:spChg chg="mod">
          <ac:chgData name="Piotr Kalaczyński" userId="144ed442d2e15e83" providerId="LiveId" clId="{5CE1CB04-DB44-4DD2-A7FD-718193D493F1}" dt="2024-03-04T14:11:20.635" v="10" actId="20577"/>
          <ac:spMkLst>
            <pc:docMk/>
            <pc:sldMk cId="1114624889" sldId="561"/>
            <ac:spMk id="118" creationId="{80F452CC-B435-D0A2-13B3-6E3CEA258B8B}"/>
          </ac:spMkLst>
        </pc:spChg>
        <pc:spChg chg="add del mod">
          <ac:chgData name="Piotr Kalaczyński" userId="144ed442d2e15e83" providerId="LiveId" clId="{5CE1CB04-DB44-4DD2-A7FD-718193D493F1}" dt="2024-03-07T20:57:52.550" v="2439" actId="1076"/>
          <ac:spMkLst>
            <pc:docMk/>
            <pc:sldMk cId="1114624889" sldId="561"/>
            <ac:spMk id="167" creationId="{831F8498-5EED-9444-A478-9FF5F56B3FCF}"/>
          </ac:spMkLst>
        </pc:spChg>
        <pc:grpChg chg="add del mod">
          <ac:chgData name="Piotr Kalaczyński" userId="144ed442d2e15e83" providerId="LiveId" clId="{5CE1CB04-DB44-4DD2-A7FD-718193D493F1}" dt="2024-03-07T20:57:54.273" v="2440" actId="1076"/>
          <ac:grpSpMkLst>
            <pc:docMk/>
            <pc:sldMk cId="1114624889" sldId="561"/>
            <ac:grpSpMk id="122" creationId="{9AEDCABF-92C7-01EF-37C1-D2CA58BC9386}"/>
          </ac:grpSpMkLst>
        </pc:grpChg>
        <pc:picChg chg="add del">
          <ac:chgData name="Piotr Kalaczyński" userId="144ed442d2e15e83" providerId="LiveId" clId="{5CE1CB04-DB44-4DD2-A7FD-718193D493F1}" dt="2024-03-05T17:23:41.012" v="25" actId="478"/>
          <ac:picMkLst>
            <pc:docMk/>
            <pc:sldMk cId="1114624889" sldId="561"/>
            <ac:picMk id="119" creationId="{7B7785B4-13EA-0799-F5E2-B8418CF792CD}"/>
          </ac:picMkLst>
        </pc:picChg>
        <pc:picChg chg="mod">
          <ac:chgData name="Piotr Kalaczyński" userId="144ed442d2e15e83" providerId="LiveId" clId="{5CE1CB04-DB44-4DD2-A7FD-718193D493F1}" dt="2024-03-07T20:57:57.694" v="2441" actId="1076"/>
          <ac:picMkLst>
            <pc:docMk/>
            <pc:sldMk cId="1114624889" sldId="561"/>
            <ac:picMk id="120" creationId="{4F797F53-F73E-E80A-BBDC-76F6AAA9BBE6}"/>
          </ac:picMkLst>
        </pc:picChg>
        <pc:picChg chg="mod">
          <ac:chgData name="Piotr Kalaczyński" userId="144ed442d2e15e83" providerId="LiveId" clId="{5CE1CB04-DB44-4DD2-A7FD-718193D493F1}" dt="2024-03-07T20:57:57.694" v="2441" actId="1076"/>
          <ac:picMkLst>
            <pc:docMk/>
            <pc:sldMk cId="1114624889" sldId="561"/>
            <ac:picMk id="121" creationId="{70A04925-9105-A1B9-8860-7E211D1B6C03}"/>
          </ac:picMkLst>
        </pc:picChg>
        <pc:picChg chg="mod ord">
          <ac:chgData name="Piotr Kalaczyński" userId="144ed442d2e15e83" providerId="LiveId" clId="{5CE1CB04-DB44-4DD2-A7FD-718193D493F1}" dt="2024-03-07T20:58:47.128" v="2450" actId="167"/>
          <ac:picMkLst>
            <pc:docMk/>
            <pc:sldMk cId="1114624889" sldId="561"/>
            <ac:picMk id="164" creationId="{81C063DC-3D92-628A-0D8A-AE465392FDD2}"/>
          </ac:picMkLst>
        </pc:picChg>
        <pc:picChg chg="add del mod">
          <ac:chgData name="Piotr Kalaczyński" userId="144ed442d2e15e83" providerId="LiveId" clId="{5CE1CB04-DB44-4DD2-A7FD-718193D493F1}" dt="2024-03-07T20:57:52.550" v="2439" actId="1076"/>
          <ac:picMkLst>
            <pc:docMk/>
            <pc:sldMk cId="1114624889" sldId="561"/>
            <ac:picMk id="166" creationId="{0974D8C3-CC4B-D1F9-EBCA-821A5A08039B}"/>
          </ac:picMkLst>
        </pc:picChg>
      </pc:sldChg>
      <pc:sldChg chg="add del">
        <pc:chgData name="Piotr Kalaczyński" userId="144ed442d2e15e83" providerId="LiveId" clId="{5CE1CB04-DB44-4DD2-A7FD-718193D493F1}" dt="2024-03-05T17:39:09.797" v="146" actId="47"/>
        <pc:sldMkLst>
          <pc:docMk/>
          <pc:sldMk cId="1424798695" sldId="802"/>
        </pc:sldMkLst>
      </pc:sldChg>
      <pc:sldChg chg="add del">
        <pc:chgData name="Piotr Kalaczyński" userId="144ed442d2e15e83" providerId="LiveId" clId="{5CE1CB04-DB44-4DD2-A7FD-718193D493F1}" dt="2024-03-05T17:53:31.348" v="261" actId="47"/>
        <pc:sldMkLst>
          <pc:docMk/>
          <pc:sldMk cId="1935028647" sldId="802"/>
        </pc:sldMkLst>
      </pc:sldChg>
      <pc:sldChg chg="del">
        <pc:chgData name="Piotr Kalaczyński" userId="144ed442d2e15e83" providerId="LiveId" clId="{5CE1CB04-DB44-4DD2-A7FD-718193D493F1}" dt="2024-03-07T18:07:05.462" v="852" actId="47"/>
        <pc:sldMkLst>
          <pc:docMk/>
          <pc:sldMk cId="1367236507" sldId="804"/>
        </pc:sldMkLst>
      </pc:sldChg>
      <pc:sldChg chg="del">
        <pc:chgData name="Piotr Kalaczyński" userId="144ed442d2e15e83" providerId="LiveId" clId="{5CE1CB04-DB44-4DD2-A7FD-718193D493F1}" dt="2024-03-07T18:39:27.634" v="857" actId="47"/>
        <pc:sldMkLst>
          <pc:docMk/>
          <pc:sldMk cId="2747797849" sldId="806"/>
        </pc:sldMkLst>
      </pc:sldChg>
      <pc:sldChg chg="modSp add">
        <pc:chgData name="Piotr Kalaczyński" userId="144ed442d2e15e83" providerId="LiveId" clId="{5CE1CB04-DB44-4DD2-A7FD-718193D493F1}" dt="2024-03-07T21:10:41.939" v="2563" actId="478"/>
        <pc:sldMkLst>
          <pc:docMk/>
          <pc:sldMk cId="1122904012" sldId="813"/>
        </pc:sldMkLst>
        <pc:graphicFrameChg chg="mod">
          <ac:chgData name="Piotr Kalaczyński" userId="144ed442d2e15e83" providerId="LiveId" clId="{5CE1CB04-DB44-4DD2-A7FD-718193D493F1}" dt="2024-03-07T21:10:41.939" v="2563" actId="478"/>
          <ac:graphicFrameMkLst>
            <pc:docMk/>
            <pc:sldMk cId="1122904012" sldId="813"/>
            <ac:graphicFrameMk id="8" creationId="{A608C5CF-6958-48A6-AEEF-07078B44D093}"/>
          </ac:graphicFrameMkLst>
        </pc:graphicFrameChg>
      </pc:sldChg>
      <pc:sldChg chg="del">
        <pc:chgData name="Piotr Kalaczyński" userId="144ed442d2e15e83" providerId="LiveId" clId="{5CE1CB04-DB44-4DD2-A7FD-718193D493F1}" dt="2024-03-07T18:41:21.709" v="859" actId="47"/>
        <pc:sldMkLst>
          <pc:docMk/>
          <pc:sldMk cId="2681533763" sldId="818"/>
        </pc:sldMkLst>
      </pc:sldChg>
      <pc:sldChg chg="del">
        <pc:chgData name="Piotr Kalaczyński" userId="144ed442d2e15e83" providerId="LiveId" clId="{5CE1CB04-DB44-4DD2-A7FD-718193D493F1}" dt="2024-03-07T18:07:05.462" v="852" actId="47"/>
        <pc:sldMkLst>
          <pc:docMk/>
          <pc:sldMk cId="237033604" sldId="819"/>
        </pc:sldMkLst>
      </pc:sldChg>
      <pc:sldChg chg="del">
        <pc:chgData name="Piotr Kalaczyński" userId="144ed442d2e15e83" providerId="LiveId" clId="{5CE1CB04-DB44-4DD2-A7FD-718193D493F1}" dt="2024-03-07T18:07:05.462" v="852" actId="47"/>
        <pc:sldMkLst>
          <pc:docMk/>
          <pc:sldMk cId="4197886407" sldId="823"/>
        </pc:sldMkLst>
      </pc:sldChg>
      <pc:sldChg chg="del">
        <pc:chgData name="Piotr Kalaczyński" userId="144ed442d2e15e83" providerId="LiveId" clId="{5CE1CB04-DB44-4DD2-A7FD-718193D493F1}" dt="2024-03-07T18:07:05.462" v="852" actId="47"/>
        <pc:sldMkLst>
          <pc:docMk/>
          <pc:sldMk cId="1978101811" sldId="824"/>
        </pc:sldMkLst>
      </pc:sldChg>
      <pc:sldChg chg="del">
        <pc:chgData name="Piotr Kalaczyński" userId="144ed442d2e15e83" providerId="LiveId" clId="{5CE1CB04-DB44-4DD2-A7FD-718193D493F1}" dt="2024-03-07T18:07:05.462" v="852" actId="47"/>
        <pc:sldMkLst>
          <pc:docMk/>
          <pc:sldMk cId="1041112003" sldId="860"/>
        </pc:sldMkLst>
      </pc:sldChg>
      <pc:sldChg chg="del">
        <pc:chgData name="Piotr Kalaczyński" userId="144ed442d2e15e83" providerId="LiveId" clId="{5CE1CB04-DB44-4DD2-A7FD-718193D493F1}" dt="2024-03-07T18:07:05.462" v="852" actId="47"/>
        <pc:sldMkLst>
          <pc:docMk/>
          <pc:sldMk cId="1876697936" sldId="862"/>
        </pc:sldMkLst>
      </pc:sldChg>
      <pc:sldChg chg="del">
        <pc:chgData name="Piotr Kalaczyński" userId="144ed442d2e15e83" providerId="LiveId" clId="{5CE1CB04-DB44-4DD2-A7FD-718193D493F1}" dt="2024-03-07T18:07:05.462" v="852" actId="47"/>
        <pc:sldMkLst>
          <pc:docMk/>
          <pc:sldMk cId="1057172227" sldId="864"/>
        </pc:sldMkLst>
      </pc:sldChg>
      <pc:sldChg chg="del">
        <pc:chgData name="Piotr Kalaczyński" userId="144ed442d2e15e83" providerId="LiveId" clId="{5CE1CB04-DB44-4DD2-A7FD-718193D493F1}" dt="2024-03-07T18:07:05.462" v="852" actId="47"/>
        <pc:sldMkLst>
          <pc:docMk/>
          <pc:sldMk cId="2326917095" sldId="909"/>
        </pc:sldMkLst>
      </pc:sldChg>
      <pc:sldChg chg="del">
        <pc:chgData name="Piotr Kalaczyński" userId="144ed442d2e15e83" providerId="LiveId" clId="{5CE1CB04-DB44-4DD2-A7FD-718193D493F1}" dt="2024-03-07T18:07:05.462" v="852" actId="47"/>
        <pc:sldMkLst>
          <pc:docMk/>
          <pc:sldMk cId="3747123156" sldId="912"/>
        </pc:sldMkLst>
      </pc:sldChg>
      <pc:sldChg chg="del">
        <pc:chgData name="Piotr Kalaczyński" userId="144ed442d2e15e83" providerId="LiveId" clId="{5CE1CB04-DB44-4DD2-A7FD-718193D493F1}" dt="2024-03-07T18:39:22.666" v="856" actId="47"/>
        <pc:sldMkLst>
          <pc:docMk/>
          <pc:sldMk cId="2874847305" sldId="923"/>
        </pc:sldMkLst>
      </pc:sldChg>
      <pc:sldChg chg="del">
        <pc:chgData name="Piotr Kalaczyński" userId="144ed442d2e15e83" providerId="LiveId" clId="{5CE1CB04-DB44-4DD2-A7FD-718193D493F1}" dt="2024-03-07T18:39:14.448" v="855" actId="47"/>
        <pc:sldMkLst>
          <pc:docMk/>
          <pc:sldMk cId="1023572328" sldId="925"/>
        </pc:sldMkLst>
      </pc:sldChg>
      <pc:sldChg chg="del">
        <pc:chgData name="Piotr Kalaczyński" userId="144ed442d2e15e83" providerId="LiveId" clId="{5CE1CB04-DB44-4DD2-A7FD-718193D493F1}" dt="2024-03-07T18:39:14.448" v="855" actId="47"/>
        <pc:sldMkLst>
          <pc:docMk/>
          <pc:sldMk cId="3555941053" sldId="931"/>
        </pc:sldMkLst>
      </pc:sldChg>
      <pc:sldChg chg="del">
        <pc:chgData name="Piotr Kalaczyński" userId="144ed442d2e15e83" providerId="LiveId" clId="{5CE1CB04-DB44-4DD2-A7FD-718193D493F1}" dt="2024-03-07T18:07:05.462" v="852" actId="47"/>
        <pc:sldMkLst>
          <pc:docMk/>
          <pc:sldMk cId="2669546304" sldId="932"/>
        </pc:sldMkLst>
      </pc:sldChg>
      <pc:sldChg chg="del">
        <pc:chgData name="Piotr Kalaczyński" userId="144ed442d2e15e83" providerId="LiveId" clId="{5CE1CB04-DB44-4DD2-A7FD-718193D493F1}" dt="2024-03-07T18:07:05.462" v="852" actId="47"/>
        <pc:sldMkLst>
          <pc:docMk/>
          <pc:sldMk cId="145440305" sldId="933"/>
        </pc:sldMkLst>
      </pc:sldChg>
      <pc:sldChg chg="del">
        <pc:chgData name="Piotr Kalaczyński" userId="144ed442d2e15e83" providerId="LiveId" clId="{5CE1CB04-DB44-4DD2-A7FD-718193D493F1}" dt="2024-03-07T18:07:05.462" v="852" actId="47"/>
        <pc:sldMkLst>
          <pc:docMk/>
          <pc:sldMk cId="594460967" sldId="934"/>
        </pc:sldMkLst>
      </pc:sldChg>
      <pc:sldChg chg="del">
        <pc:chgData name="Piotr Kalaczyński" userId="144ed442d2e15e83" providerId="LiveId" clId="{5CE1CB04-DB44-4DD2-A7FD-718193D493F1}" dt="2024-03-07T18:07:05.462" v="852" actId="47"/>
        <pc:sldMkLst>
          <pc:docMk/>
          <pc:sldMk cId="2231413441" sldId="935"/>
        </pc:sldMkLst>
      </pc:sldChg>
      <pc:sldChg chg="del">
        <pc:chgData name="Piotr Kalaczyński" userId="144ed442d2e15e83" providerId="LiveId" clId="{5CE1CB04-DB44-4DD2-A7FD-718193D493F1}" dt="2024-03-07T18:07:05.462" v="852" actId="47"/>
        <pc:sldMkLst>
          <pc:docMk/>
          <pc:sldMk cId="3741724671" sldId="936"/>
        </pc:sldMkLst>
      </pc:sldChg>
      <pc:sldChg chg="del">
        <pc:chgData name="Piotr Kalaczyński" userId="144ed442d2e15e83" providerId="LiveId" clId="{5CE1CB04-DB44-4DD2-A7FD-718193D493F1}" dt="2024-03-07T18:07:05.462" v="852" actId="47"/>
        <pc:sldMkLst>
          <pc:docMk/>
          <pc:sldMk cId="1730452656" sldId="938"/>
        </pc:sldMkLst>
      </pc:sldChg>
      <pc:sldChg chg="del">
        <pc:chgData name="Piotr Kalaczyński" userId="144ed442d2e15e83" providerId="LiveId" clId="{5CE1CB04-DB44-4DD2-A7FD-718193D493F1}" dt="2024-03-07T18:07:05.462" v="852" actId="47"/>
        <pc:sldMkLst>
          <pc:docMk/>
          <pc:sldMk cId="2327268903" sldId="939"/>
        </pc:sldMkLst>
      </pc:sldChg>
      <pc:sldChg chg="del">
        <pc:chgData name="Piotr Kalaczyński" userId="144ed442d2e15e83" providerId="LiveId" clId="{5CE1CB04-DB44-4DD2-A7FD-718193D493F1}" dt="2024-03-07T18:07:05.462" v="852" actId="47"/>
        <pc:sldMkLst>
          <pc:docMk/>
          <pc:sldMk cId="3590007210" sldId="947"/>
        </pc:sldMkLst>
      </pc:sldChg>
      <pc:sldChg chg="del">
        <pc:chgData name="Piotr Kalaczyński" userId="144ed442d2e15e83" providerId="LiveId" clId="{5CE1CB04-DB44-4DD2-A7FD-718193D493F1}" dt="2024-03-07T18:07:05.462" v="852" actId="47"/>
        <pc:sldMkLst>
          <pc:docMk/>
          <pc:sldMk cId="1288055732" sldId="961"/>
        </pc:sldMkLst>
      </pc:sldChg>
      <pc:sldChg chg="add">
        <pc:chgData name="Piotr Kalaczyński" userId="144ed442d2e15e83" providerId="LiveId" clId="{5CE1CB04-DB44-4DD2-A7FD-718193D493F1}" dt="2024-03-03T19:16:25.192" v="6"/>
        <pc:sldMkLst>
          <pc:docMk/>
          <pc:sldMk cId="4226615900" sldId="965"/>
        </pc:sldMkLst>
      </pc:sldChg>
      <pc:sldChg chg="del">
        <pc:chgData name="Piotr Kalaczyński" userId="144ed442d2e15e83" providerId="LiveId" clId="{5CE1CB04-DB44-4DD2-A7FD-718193D493F1}" dt="2024-03-07T18:07:05.462" v="852" actId="47"/>
        <pc:sldMkLst>
          <pc:docMk/>
          <pc:sldMk cId="1394470981" sldId="966"/>
        </pc:sldMkLst>
      </pc:sldChg>
      <pc:sldChg chg="del">
        <pc:chgData name="Piotr Kalaczyński" userId="144ed442d2e15e83" providerId="LiveId" clId="{5CE1CB04-DB44-4DD2-A7FD-718193D493F1}" dt="2024-03-07T18:39:41.274" v="858" actId="47"/>
        <pc:sldMkLst>
          <pc:docMk/>
          <pc:sldMk cId="4146260711" sldId="970"/>
        </pc:sldMkLst>
      </pc:sldChg>
      <pc:sldChg chg="add del">
        <pc:chgData name="Piotr Kalaczyński" userId="144ed442d2e15e83" providerId="LiveId" clId="{5CE1CB04-DB44-4DD2-A7FD-718193D493F1}" dt="2024-03-05T17:39:28.151" v="149" actId="47"/>
        <pc:sldMkLst>
          <pc:docMk/>
          <pc:sldMk cId="3165072181" sldId="971"/>
        </pc:sldMkLst>
      </pc:sldChg>
      <pc:sldChg chg="add del">
        <pc:chgData name="Piotr Kalaczyński" userId="144ed442d2e15e83" providerId="LiveId" clId="{5CE1CB04-DB44-4DD2-A7FD-718193D493F1}" dt="2024-03-05T17:39:56.214" v="153" actId="47"/>
        <pc:sldMkLst>
          <pc:docMk/>
          <pc:sldMk cId="4292771263" sldId="973"/>
        </pc:sldMkLst>
      </pc:sldChg>
      <pc:sldChg chg="add del">
        <pc:chgData name="Piotr Kalaczyński" userId="144ed442d2e15e83" providerId="LiveId" clId="{5CE1CB04-DB44-4DD2-A7FD-718193D493F1}" dt="2024-03-05T17:40:03.066" v="154" actId="47"/>
        <pc:sldMkLst>
          <pc:docMk/>
          <pc:sldMk cId="1850658819" sldId="974"/>
        </pc:sldMkLst>
      </pc:sldChg>
      <pc:sldChg chg="del">
        <pc:chgData name="Piotr Kalaczyński" userId="144ed442d2e15e83" providerId="LiveId" clId="{5CE1CB04-DB44-4DD2-A7FD-718193D493F1}" dt="2024-03-07T18:39:41.274" v="858" actId="47"/>
        <pc:sldMkLst>
          <pc:docMk/>
          <pc:sldMk cId="841847733" sldId="975"/>
        </pc:sldMkLst>
      </pc:sldChg>
      <pc:sldChg chg="del">
        <pc:chgData name="Piotr Kalaczyński" userId="144ed442d2e15e83" providerId="LiveId" clId="{5CE1CB04-DB44-4DD2-A7FD-718193D493F1}" dt="2024-03-07T18:07:05.462" v="852" actId="47"/>
        <pc:sldMkLst>
          <pc:docMk/>
          <pc:sldMk cId="1931380563" sldId="977"/>
        </pc:sldMkLst>
      </pc:sldChg>
      <pc:sldChg chg="del">
        <pc:chgData name="Piotr Kalaczyński" userId="144ed442d2e15e83" providerId="LiveId" clId="{5CE1CB04-DB44-4DD2-A7FD-718193D493F1}" dt="2024-03-07T18:07:05.462" v="852" actId="47"/>
        <pc:sldMkLst>
          <pc:docMk/>
          <pc:sldMk cId="1093867352" sldId="978"/>
        </pc:sldMkLst>
      </pc:sldChg>
      <pc:sldChg chg="del">
        <pc:chgData name="Piotr Kalaczyński" userId="144ed442d2e15e83" providerId="LiveId" clId="{5CE1CB04-DB44-4DD2-A7FD-718193D493F1}" dt="2024-03-07T18:07:05.462" v="852" actId="47"/>
        <pc:sldMkLst>
          <pc:docMk/>
          <pc:sldMk cId="1942266035" sldId="979"/>
        </pc:sldMkLst>
      </pc:sldChg>
      <pc:sldChg chg="add">
        <pc:chgData name="Piotr Kalaczyński" userId="144ed442d2e15e83" providerId="LiveId" clId="{5CE1CB04-DB44-4DD2-A7FD-718193D493F1}" dt="2024-03-03T19:16:25.192" v="6"/>
        <pc:sldMkLst>
          <pc:docMk/>
          <pc:sldMk cId="3777726188" sldId="980"/>
        </pc:sldMkLst>
      </pc:sldChg>
      <pc:sldChg chg="modSp add mod">
        <pc:chgData name="Piotr Kalaczyński" userId="144ed442d2e15e83" providerId="LiveId" clId="{5CE1CB04-DB44-4DD2-A7FD-718193D493F1}" dt="2024-03-06T11:53:12.984" v="526" actId="20577"/>
        <pc:sldMkLst>
          <pc:docMk/>
          <pc:sldMk cId="940514846" sldId="981"/>
        </pc:sldMkLst>
        <pc:spChg chg="mod">
          <ac:chgData name="Piotr Kalaczyński" userId="144ed442d2e15e83" providerId="LiveId" clId="{5CE1CB04-DB44-4DD2-A7FD-718193D493F1}" dt="2024-03-06T11:53:12.984" v="526" actId="20577"/>
          <ac:spMkLst>
            <pc:docMk/>
            <pc:sldMk cId="940514846" sldId="981"/>
            <ac:spMk id="12" creationId="{F7B81744-8C92-AD78-741F-9410DCB15DAB}"/>
          </ac:spMkLst>
        </pc:spChg>
      </pc:sldChg>
      <pc:sldChg chg="add">
        <pc:chgData name="Piotr Kalaczyński" userId="144ed442d2e15e83" providerId="LiveId" clId="{5CE1CB04-DB44-4DD2-A7FD-718193D493F1}" dt="2024-03-03T19:16:25.192" v="6"/>
        <pc:sldMkLst>
          <pc:docMk/>
          <pc:sldMk cId="2426041743" sldId="982"/>
        </pc:sldMkLst>
      </pc:sldChg>
      <pc:sldChg chg="add del">
        <pc:chgData name="Piotr Kalaczyński" userId="144ed442d2e15e83" providerId="LiveId" clId="{5CE1CB04-DB44-4DD2-A7FD-718193D493F1}" dt="2024-03-07T20:28:01.584" v="1950" actId="2696"/>
        <pc:sldMkLst>
          <pc:docMk/>
          <pc:sldMk cId="1461130681" sldId="984"/>
        </pc:sldMkLst>
      </pc:sldChg>
      <pc:sldChg chg="add">
        <pc:chgData name="Piotr Kalaczyński" userId="144ed442d2e15e83" providerId="LiveId" clId="{5CE1CB04-DB44-4DD2-A7FD-718193D493F1}" dt="2024-03-07T20:28:08.354" v="1951"/>
        <pc:sldMkLst>
          <pc:docMk/>
          <pc:sldMk cId="2789105497" sldId="984"/>
        </pc:sldMkLst>
      </pc:sldChg>
      <pc:sldChg chg="add">
        <pc:chgData name="Piotr Kalaczyński" userId="144ed442d2e15e83" providerId="LiveId" clId="{5CE1CB04-DB44-4DD2-A7FD-718193D493F1}" dt="2024-03-07T20:28:08.354" v="1951"/>
        <pc:sldMkLst>
          <pc:docMk/>
          <pc:sldMk cId="753520121" sldId="985"/>
        </pc:sldMkLst>
      </pc:sldChg>
      <pc:sldChg chg="add del">
        <pc:chgData name="Piotr Kalaczyński" userId="144ed442d2e15e83" providerId="LiveId" clId="{5CE1CB04-DB44-4DD2-A7FD-718193D493F1}" dt="2024-03-07T20:28:01.584" v="1950" actId="2696"/>
        <pc:sldMkLst>
          <pc:docMk/>
          <pc:sldMk cId="2067267386" sldId="985"/>
        </pc:sldMkLst>
      </pc:sldChg>
      <pc:sldChg chg="del">
        <pc:chgData name="Piotr Kalaczyński" userId="144ed442d2e15e83" providerId="LiveId" clId="{5CE1CB04-DB44-4DD2-A7FD-718193D493F1}" dt="2024-03-07T18:07:05.462" v="852" actId="47"/>
        <pc:sldMkLst>
          <pc:docMk/>
          <pc:sldMk cId="1436611522" sldId="991"/>
        </pc:sldMkLst>
      </pc:sldChg>
      <pc:sldChg chg="modSp add mod">
        <pc:chgData name="Piotr Kalaczyński" userId="144ed442d2e15e83" providerId="LiveId" clId="{5CE1CB04-DB44-4DD2-A7FD-718193D493F1}" dt="2024-03-05T18:06:23.898" v="299" actId="14100"/>
        <pc:sldMkLst>
          <pc:docMk/>
          <pc:sldMk cId="3918125289" sldId="993"/>
        </pc:sldMkLst>
        <pc:picChg chg="mod">
          <ac:chgData name="Piotr Kalaczyński" userId="144ed442d2e15e83" providerId="LiveId" clId="{5CE1CB04-DB44-4DD2-A7FD-718193D493F1}" dt="2024-03-05T18:06:23.898" v="299" actId="14100"/>
          <ac:picMkLst>
            <pc:docMk/>
            <pc:sldMk cId="3918125289" sldId="993"/>
            <ac:picMk id="2592" creationId="{1F19148C-815A-F036-0DE4-4A09E6E842BB}"/>
          </ac:picMkLst>
        </pc:picChg>
      </pc:sldChg>
      <pc:sldChg chg="add del">
        <pc:chgData name="Piotr Kalaczyński" userId="144ed442d2e15e83" providerId="LiveId" clId="{5CE1CB04-DB44-4DD2-A7FD-718193D493F1}" dt="2024-03-05T20:20:57.279" v="378" actId="2696"/>
        <pc:sldMkLst>
          <pc:docMk/>
          <pc:sldMk cId="2591938007" sldId="994"/>
        </pc:sldMkLst>
      </pc:sldChg>
      <pc:sldChg chg="add">
        <pc:chgData name="Piotr Kalaczyński" userId="144ed442d2e15e83" providerId="LiveId" clId="{5CE1CB04-DB44-4DD2-A7FD-718193D493F1}" dt="2024-03-05T20:21:04.216" v="379"/>
        <pc:sldMkLst>
          <pc:docMk/>
          <pc:sldMk cId="4100812900" sldId="994"/>
        </pc:sldMkLst>
      </pc:sldChg>
      <pc:sldChg chg="add del">
        <pc:chgData name="Piotr Kalaczyński" userId="144ed442d2e15e83" providerId="LiveId" clId="{5CE1CB04-DB44-4DD2-A7FD-718193D493F1}" dt="2024-03-05T20:20:57.279" v="378" actId="2696"/>
        <pc:sldMkLst>
          <pc:docMk/>
          <pc:sldMk cId="564048948" sldId="995"/>
        </pc:sldMkLst>
      </pc:sldChg>
      <pc:sldChg chg="add">
        <pc:chgData name="Piotr Kalaczyński" userId="144ed442d2e15e83" providerId="LiveId" clId="{5CE1CB04-DB44-4DD2-A7FD-718193D493F1}" dt="2024-03-05T20:21:04.216" v="379"/>
        <pc:sldMkLst>
          <pc:docMk/>
          <pc:sldMk cId="790987542" sldId="995"/>
        </pc:sldMkLst>
      </pc:sldChg>
      <pc:sldChg chg="add">
        <pc:chgData name="Piotr Kalaczyński" userId="144ed442d2e15e83" providerId="LiveId" clId="{5CE1CB04-DB44-4DD2-A7FD-718193D493F1}" dt="2024-03-05T20:21:04.216" v="379"/>
        <pc:sldMkLst>
          <pc:docMk/>
          <pc:sldMk cId="924441756" sldId="996"/>
        </pc:sldMkLst>
      </pc:sldChg>
      <pc:sldChg chg="add del">
        <pc:chgData name="Piotr Kalaczyński" userId="144ed442d2e15e83" providerId="LiveId" clId="{5CE1CB04-DB44-4DD2-A7FD-718193D493F1}" dt="2024-03-05T20:20:57.279" v="378" actId="2696"/>
        <pc:sldMkLst>
          <pc:docMk/>
          <pc:sldMk cId="2188264310" sldId="996"/>
        </pc:sldMkLst>
      </pc:sldChg>
      <pc:sldChg chg="add">
        <pc:chgData name="Piotr Kalaczyński" userId="144ed442d2e15e83" providerId="LiveId" clId="{5CE1CB04-DB44-4DD2-A7FD-718193D493F1}" dt="2024-03-03T19:16:25.192" v="6"/>
        <pc:sldMkLst>
          <pc:docMk/>
          <pc:sldMk cId="2753007026" sldId="997"/>
        </pc:sldMkLst>
      </pc:sldChg>
      <pc:sldChg chg="add">
        <pc:chgData name="Piotr Kalaczyński" userId="144ed442d2e15e83" providerId="LiveId" clId="{5CE1CB04-DB44-4DD2-A7FD-718193D493F1}" dt="2024-03-03T19:16:25.192" v="6"/>
        <pc:sldMkLst>
          <pc:docMk/>
          <pc:sldMk cId="432422761" sldId="998"/>
        </pc:sldMkLst>
      </pc:sldChg>
      <pc:sldChg chg="add">
        <pc:chgData name="Piotr Kalaczyński" userId="144ed442d2e15e83" providerId="LiveId" clId="{5CE1CB04-DB44-4DD2-A7FD-718193D493F1}" dt="2024-03-05T20:22:04.663" v="381"/>
        <pc:sldMkLst>
          <pc:docMk/>
          <pc:sldMk cId="73472580" sldId="999"/>
        </pc:sldMkLst>
      </pc:sldChg>
      <pc:sldChg chg="add del">
        <pc:chgData name="Piotr Kalaczyński" userId="144ed442d2e15e83" providerId="LiveId" clId="{5CE1CB04-DB44-4DD2-A7FD-718193D493F1}" dt="2024-03-05T20:22:00.834" v="380" actId="2696"/>
        <pc:sldMkLst>
          <pc:docMk/>
          <pc:sldMk cId="977616341" sldId="999"/>
        </pc:sldMkLst>
      </pc:sldChg>
      <pc:sldChg chg="add del">
        <pc:chgData name="Piotr Kalaczyński" userId="144ed442d2e15e83" providerId="LiveId" clId="{5CE1CB04-DB44-4DD2-A7FD-718193D493F1}" dt="2024-03-05T17:39:38.547" v="150" actId="47"/>
        <pc:sldMkLst>
          <pc:docMk/>
          <pc:sldMk cId="2280611992" sldId="1000"/>
        </pc:sldMkLst>
      </pc:sldChg>
      <pc:sldChg chg="add del">
        <pc:chgData name="Piotr Kalaczyński" userId="144ed442d2e15e83" providerId="LiveId" clId="{5CE1CB04-DB44-4DD2-A7FD-718193D493F1}" dt="2024-03-05T17:39:45.640" v="152" actId="47"/>
        <pc:sldMkLst>
          <pc:docMk/>
          <pc:sldMk cId="503306574" sldId="1001"/>
        </pc:sldMkLst>
      </pc:sldChg>
      <pc:sldChg chg="add">
        <pc:chgData name="Piotr Kalaczyński" userId="144ed442d2e15e83" providerId="LiveId" clId="{5CE1CB04-DB44-4DD2-A7FD-718193D493F1}" dt="2024-03-06T16:53:25.017" v="535"/>
        <pc:sldMkLst>
          <pc:docMk/>
          <pc:sldMk cId="1091311535" sldId="1002"/>
        </pc:sldMkLst>
      </pc:sldChg>
      <pc:sldChg chg="add del">
        <pc:chgData name="Piotr Kalaczyński" userId="144ed442d2e15e83" providerId="LiveId" clId="{5CE1CB04-DB44-4DD2-A7FD-718193D493F1}" dt="2024-03-06T16:53:17.719" v="534" actId="2696"/>
        <pc:sldMkLst>
          <pc:docMk/>
          <pc:sldMk cId="2180763988" sldId="1002"/>
        </pc:sldMkLst>
      </pc:sldChg>
      <pc:sldChg chg="add del">
        <pc:chgData name="Piotr Kalaczyński" userId="144ed442d2e15e83" providerId="LiveId" clId="{5CE1CB04-DB44-4DD2-A7FD-718193D493F1}" dt="2024-03-05T17:39:56.214" v="153" actId="47"/>
        <pc:sldMkLst>
          <pc:docMk/>
          <pc:sldMk cId="1677506396" sldId="1003"/>
        </pc:sldMkLst>
      </pc:sldChg>
      <pc:sldChg chg="add">
        <pc:chgData name="Piotr Kalaczyński" userId="144ed442d2e15e83" providerId="LiveId" clId="{5CE1CB04-DB44-4DD2-A7FD-718193D493F1}" dt="2024-03-03T19:16:25.192" v="6"/>
        <pc:sldMkLst>
          <pc:docMk/>
          <pc:sldMk cId="964096417" sldId="1004"/>
        </pc:sldMkLst>
      </pc:sldChg>
      <pc:sldChg chg="add">
        <pc:chgData name="Piotr Kalaczyński" userId="144ed442d2e15e83" providerId="LiveId" clId="{5CE1CB04-DB44-4DD2-A7FD-718193D493F1}" dt="2024-03-03T19:16:25.192" v="6"/>
        <pc:sldMkLst>
          <pc:docMk/>
          <pc:sldMk cId="2643135610" sldId="1005"/>
        </pc:sldMkLst>
      </pc:sldChg>
      <pc:sldChg chg="add del">
        <pc:chgData name="Piotr Kalaczyński" userId="144ed442d2e15e83" providerId="LiveId" clId="{5CE1CB04-DB44-4DD2-A7FD-718193D493F1}" dt="2024-03-05T17:40:08.735" v="156" actId="47"/>
        <pc:sldMkLst>
          <pc:docMk/>
          <pc:sldMk cId="79200129" sldId="1006"/>
        </pc:sldMkLst>
      </pc:sldChg>
      <pc:sldChg chg="addSp delSp modSp add mod">
        <pc:chgData name="Piotr Kalaczyński" userId="144ed442d2e15e83" providerId="LiveId" clId="{5CE1CB04-DB44-4DD2-A7FD-718193D493F1}" dt="2024-03-07T20:29:35.754" v="1998" actId="1076"/>
        <pc:sldMkLst>
          <pc:docMk/>
          <pc:sldMk cId="2857231788" sldId="1007"/>
        </pc:sldMkLst>
        <pc:spChg chg="mod">
          <ac:chgData name="Piotr Kalaczyński" userId="144ed442d2e15e83" providerId="LiveId" clId="{5CE1CB04-DB44-4DD2-A7FD-718193D493F1}" dt="2024-03-07T20:29:17.997" v="1996" actId="207"/>
          <ac:spMkLst>
            <pc:docMk/>
            <pc:sldMk cId="2857231788" sldId="1007"/>
            <ac:spMk id="18" creationId="{E5E7425C-6461-358B-79E5-13CA50E6A76D}"/>
          </ac:spMkLst>
        </pc:spChg>
        <pc:spChg chg="mod">
          <ac:chgData name="Piotr Kalaczyński" userId="144ed442d2e15e83" providerId="LiveId" clId="{5CE1CB04-DB44-4DD2-A7FD-718193D493F1}" dt="2024-03-07T20:29:35.754" v="1998" actId="1076"/>
          <ac:spMkLst>
            <pc:docMk/>
            <pc:sldMk cId="2857231788" sldId="1007"/>
            <ac:spMk id="38" creationId="{F0F59EF8-CD6A-F260-5D28-7733CA6A7E74}"/>
          </ac:spMkLst>
        </pc:spChg>
        <pc:grpChg chg="mod">
          <ac:chgData name="Piotr Kalaczyński" userId="144ed442d2e15e83" providerId="LiveId" clId="{5CE1CB04-DB44-4DD2-A7FD-718193D493F1}" dt="2024-03-06T11:44:30.301" v="460" actId="1076"/>
          <ac:grpSpMkLst>
            <pc:docMk/>
            <pc:sldMk cId="2857231788" sldId="1007"/>
            <ac:grpSpMk id="3" creationId="{5971BA95-2E0E-FD79-4C48-E07164D0D2C8}"/>
          </ac:grpSpMkLst>
        </pc:grpChg>
        <pc:grpChg chg="mod">
          <ac:chgData name="Piotr Kalaczyński" userId="144ed442d2e15e83" providerId="LiveId" clId="{5CE1CB04-DB44-4DD2-A7FD-718193D493F1}" dt="2024-03-06T11:44:30.301" v="460" actId="1076"/>
          <ac:grpSpMkLst>
            <pc:docMk/>
            <pc:sldMk cId="2857231788" sldId="1007"/>
            <ac:grpSpMk id="47" creationId="{1EFE8D7B-5288-9CED-E8E9-D30F73861347}"/>
          </ac:grpSpMkLst>
        </pc:grpChg>
        <pc:picChg chg="mod">
          <ac:chgData name="Piotr Kalaczyński" userId="144ed442d2e15e83" providerId="LiveId" clId="{5CE1CB04-DB44-4DD2-A7FD-718193D493F1}" dt="2024-03-06T11:44:30.301" v="460" actId="1076"/>
          <ac:picMkLst>
            <pc:docMk/>
            <pc:sldMk cId="2857231788" sldId="1007"/>
            <ac:picMk id="68" creationId="{EEC5EE8F-5067-D786-C9F1-B4D6C26FFC31}"/>
          </ac:picMkLst>
        </pc:picChg>
        <pc:picChg chg="add del mod">
          <ac:chgData name="Piotr Kalaczyński" userId="144ed442d2e15e83" providerId="LiveId" clId="{5CE1CB04-DB44-4DD2-A7FD-718193D493F1}" dt="2024-03-06T16:52:12.644" v="531" actId="478"/>
          <ac:picMkLst>
            <pc:docMk/>
            <pc:sldMk cId="2857231788" sldId="1007"/>
            <ac:picMk id="2050" creationId="{18BB0085-1EE0-4510-9A84-87660CFFD1E3}"/>
          </ac:picMkLst>
        </pc:picChg>
        <pc:picChg chg="add del mod">
          <ac:chgData name="Piotr Kalaczyński" userId="144ed442d2e15e83" providerId="LiveId" clId="{5CE1CB04-DB44-4DD2-A7FD-718193D493F1}" dt="2024-03-06T11:44:09.231" v="455" actId="478"/>
          <ac:picMkLst>
            <pc:docMk/>
            <pc:sldMk cId="2857231788" sldId="1007"/>
            <ac:picMk id="2052" creationId="{8AE69561-4226-795F-8C3E-35888FBA00F1}"/>
          </ac:picMkLst>
        </pc:picChg>
        <pc:picChg chg="add mod">
          <ac:chgData name="Piotr Kalaczyński" userId="144ed442d2e15e83" providerId="LiveId" clId="{5CE1CB04-DB44-4DD2-A7FD-718193D493F1}" dt="2024-03-06T16:52:18.004" v="533" actId="167"/>
          <ac:picMkLst>
            <pc:docMk/>
            <pc:sldMk cId="2857231788" sldId="1007"/>
            <ac:picMk id="2054" creationId="{9B561151-5721-9A59-D62E-D4B3B85BB2DB}"/>
          </ac:picMkLst>
        </pc:picChg>
      </pc:sldChg>
      <pc:sldChg chg="add">
        <pc:chgData name="Piotr Kalaczyński" userId="144ed442d2e15e83" providerId="LiveId" clId="{5CE1CB04-DB44-4DD2-A7FD-718193D493F1}" dt="2024-03-03T19:16:25.192" v="6"/>
        <pc:sldMkLst>
          <pc:docMk/>
          <pc:sldMk cId="1655729666" sldId="1008"/>
        </pc:sldMkLst>
      </pc:sldChg>
      <pc:sldChg chg="add">
        <pc:chgData name="Piotr Kalaczyński" userId="144ed442d2e15e83" providerId="LiveId" clId="{5CE1CB04-DB44-4DD2-A7FD-718193D493F1}" dt="2024-03-03T19:16:25.192" v="6"/>
        <pc:sldMkLst>
          <pc:docMk/>
          <pc:sldMk cId="3047812577" sldId="1009"/>
        </pc:sldMkLst>
      </pc:sldChg>
      <pc:sldChg chg="add del">
        <pc:chgData name="Piotr Kalaczyński" userId="144ed442d2e15e83" providerId="LiveId" clId="{5CE1CB04-DB44-4DD2-A7FD-718193D493F1}" dt="2024-03-07T18:06:08.931" v="850" actId="47"/>
        <pc:sldMkLst>
          <pc:docMk/>
          <pc:sldMk cId="2586259423" sldId="1010"/>
        </pc:sldMkLst>
      </pc:sldChg>
      <pc:sldChg chg="add">
        <pc:chgData name="Piotr Kalaczyński" userId="144ed442d2e15e83" providerId="LiveId" clId="{5CE1CB04-DB44-4DD2-A7FD-718193D493F1}" dt="2024-03-03T19:16:25.192" v="6"/>
        <pc:sldMkLst>
          <pc:docMk/>
          <pc:sldMk cId="990748754" sldId="1011"/>
        </pc:sldMkLst>
      </pc:sldChg>
      <pc:sldChg chg="add">
        <pc:chgData name="Piotr Kalaczyński" userId="144ed442d2e15e83" providerId="LiveId" clId="{5CE1CB04-DB44-4DD2-A7FD-718193D493F1}" dt="2024-03-03T19:16:25.192" v="6"/>
        <pc:sldMkLst>
          <pc:docMk/>
          <pc:sldMk cId="2486127225" sldId="1012"/>
        </pc:sldMkLst>
      </pc:sldChg>
      <pc:sldChg chg="add">
        <pc:chgData name="Piotr Kalaczyński" userId="144ed442d2e15e83" providerId="LiveId" clId="{5CE1CB04-DB44-4DD2-A7FD-718193D493F1}" dt="2024-03-03T19:16:25.192" v="6"/>
        <pc:sldMkLst>
          <pc:docMk/>
          <pc:sldMk cId="2094657536" sldId="1013"/>
        </pc:sldMkLst>
      </pc:sldChg>
      <pc:sldChg chg="add">
        <pc:chgData name="Piotr Kalaczyński" userId="144ed442d2e15e83" providerId="LiveId" clId="{5CE1CB04-DB44-4DD2-A7FD-718193D493F1}" dt="2024-03-03T19:16:25.192" v="6"/>
        <pc:sldMkLst>
          <pc:docMk/>
          <pc:sldMk cId="2678264075" sldId="1014"/>
        </pc:sldMkLst>
      </pc:sldChg>
      <pc:sldChg chg="modSp add del">
        <pc:chgData name="Piotr Kalaczyński" userId="144ed442d2e15e83" providerId="LiveId" clId="{5CE1CB04-DB44-4DD2-A7FD-718193D493F1}" dt="2024-03-07T21:10:44.075" v="2564" actId="47"/>
        <pc:sldMkLst>
          <pc:docMk/>
          <pc:sldMk cId="2202445833" sldId="1015"/>
        </pc:sldMkLst>
        <pc:graphicFrameChg chg="mod">
          <ac:chgData name="Piotr Kalaczyński" userId="144ed442d2e15e83" providerId="LiveId" clId="{5CE1CB04-DB44-4DD2-A7FD-718193D493F1}" dt="2024-03-07T18:03:34.873" v="838"/>
          <ac:graphicFrameMkLst>
            <pc:docMk/>
            <pc:sldMk cId="2202445833" sldId="1015"/>
            <ac:graphicFrameMk id="8" creationId="{CC8C7C41-8943-6C58-8C84-D91D58CBBADE}"/>
          </ac:graphicFrameMkLst>
        </pc:graphicFrameChg>
      </pc:sldChg>
      <pc:sldChg chg="add del">
        <pc:chgData name="Piotr Kalaczyński" userId="144ed442d2e15e83" providerId="LiveId" clId="{5CE1CB04-DB44-4DD2-A7FD-718193D493F1}" dt="2024-03-05T17:53:53.462" v="264" actId="47"/>
        <pc:sldMkLst>
          <pc:docMk/>
          <pc:sldMk cId="1791750854" sldId="1016"/>
        </pc:sldMkLst>
      </pc:sldChg>
      <pc:sldChg chg="modSp add">
        <pc:chgData name="Piotr Kalaczyński" userId="144ed442d2e15e83" providerId="LiveId" clId="{5CE1CB04-DB44-4DD2-A7FD-718193D493F1}" dt="2024-03-07T18:03:28.625" v="836"/>
        <pc:sldMkLst>
          <pc:docMk/>
          <pc:sldMk cId="2425816640" sldId="1017"/>
        </pc:sldMkLst>
        <pc:graphicFrameChg chg="mod">
          <ac:chgData name="Piotr Kalaczyński" userId="144ed442d2e15e83" providerId="LiveId" clId="{5CE1CB04-DB44-4DD2-A7FD-718193D493F1}" dt="2024-03-07T18:03:28.625" v="836"/>
          <ac:graphicFrameMkLst>
            <pc:docMk/>
            <pc:sldMk cId="2425816640" sldId="1017"/>
            <ac:graphicFrameMk id="8" creationId="{E9ADCCB4-18C0-03CE-51AB-21BF486E41F3}"/>
          </ac:graphicFrameMkLst>
        </pc:graphicFrameChg>
      </pc:sldChg>
      <pc:sldChg chg="addSp modSp add mod">
        <pc:chgData name="Piotr Kalaczyński" userId="144ed442d2e15e83" providerId="LiveId" clId="{5CE1CB04-DB44-4DD2-A7FD-718193D493F1}" dt="2024-03-07T17:38:06.907" v="778" actId="20577"/>
        <pc:sldMkLst>
          <pc:docMk/>
          <pc:sldMk cId="1674496678" sldId="1018"/>
        </pc:sldMkLst>
        <pc:spChg chg="add mod">
          <ac:chgData name="Piotr Kalaczyński" userId="144ed442d2e15e83" providerId="LiveId" clId="{5CE1CB04-DB44-4DD2-A7FD-718193D493F1}" dt="2024-03-07T17:36:47.593" v="760" actId="1076"/>
          <ac:spMkLst>
            <pc:docMk/>
            <pc:sldMk cId="1674496678" sldId="1018"/>
            <ac:spMk id="3" creationId="{F642EEDF-EF5A-3D25-C5A1-9E58AC090FE7}"/>
          </ac:spMkLst>
        </pc:spChg>
        <pc:spChg chg="add mod">
          <ac:chgData name="Piotr Kalaczyński" userId="144ed442d2e15e83" providerId="LiveId" clId="{5CE1CB04-DB44-4DD2-A7FD-718193D493F1}" dt="2024-03-07T17:36:04.576" v="753" actId="1076"/>
          <ac:spMkLst>
            <pc:docMk/>
            <pc:sldMk cId="1674496678" sldId="1018"/>
            <ac:spMk id="6" creationId="{F00825C6-6D4B-9B2D-205F-FF82D29F94E8}"/>
          </ac:spMkLst>
        </pc:spChg>
        <pc:spChg chg="add mod">
          <ac:chgData name="Piotr Kalaczyński" userId="144ed442d2e15e83" providerId="LiveId" clId="{5CE1CB04-DB44-4DD2-A7FD-718193D493F1}" dt="2024-03-07T17:36:59.260" v="762" actId="1076"/>
          <ac:spMkLst>
            <pc:docMk/>
            <pc:sldMk cId="1674496678" sldId="1018"/>
            <ac:spMk id="10" creationId="{ACA01EFA-4E8D-C074-5DA9-5A223B7EDF74}"/>
          </ac:spMkLst>
        </pc:spChg>
        <pc:graphicFrameChg chg="mod">
          <ac:chgData name="Piotr Kalaczyński" userId="144ed442d2e15e83" providerId="LiveId" clId="{5CE1CB04-DB44-4DD2-A7FD-718193D493F1}" dt="2024-03-07T17:38:06.907" v="778" actId="20577"/>
          <ac:graphicFrameMkLst>
            <pc:docMk/>
            <pc:sldMk cId="1674496678" sldId="1018"/>
            <ac:graphicFrameMk id="8" creationId="{6332CBBF-4B5F-2D02-F1FF-4946135A36FC}"/>
          </ac:graphicFrameMkLst>
        </pc:graphicFrameChg>
        <pc:picChg chg="add mod">
          <ac:chgData name="Piotr Kalaczyński" userId="144ed442d2e15e83" providerId="LiveId" clId="{5CE1CB04-DB44-4DD2-A7FD-718193D493F1}" dt="2024-03-07T17:36:47.593" v="760" actId="1076"/>
          <ac:picMkLst>
            <pc:docMk/>
            <pc:sldMk cId="1674496678" sldId="1018"/>
            <ac:picMk id="2" creationId="{3F918F94-FFAF-EC23-6928-7F45A36CC343}"/>
          </ac:picMkLst>
        </pc:picChg>
        <pc:picChg chg="add mod">
          <ac:chgData name="Piotr Kalaczyński" userId="144ed442d2e15e83" providerId="LiveId" clId="{5CE1CB04-DB44-4DD2-A7FD-718193D493F1}" dt="2024-03-07T17:35:52.047" v="750" actId="14100"/>
          <ac:picMkLst>
            <pc:docMk/>
            <pc:sldMk cId="1674496678" sldId="1018"/>
            <ac:picMk id="4" creationId="{207254F0-1E30-120C-44F2-E9A4B66FC5A5}"/>
          </ac:picMkLst>
        </pc:picChg>
      </pc:sldChg>
      <pc:sldChg chg="modSp add">
        <pc:chgData name="Piotr Kalaczyński" userId="144ed442d2e15e83" providerId="LiveId" clId="{5CE1CB04-DB44-4DD2-A7FD-718193D493F1}" dt="2024-03-07T17:59:39.022" v="815" actId="20577"/>
        <pc:sldMkLst>
          <pc:docMk/>
          <pc:sldMk cId="3300867838" sldId="1019"/>
        </pc:sldMkLst>
        <pc:graphicFrameChg chg="mod">
          <ac:chgData name="Piotr Kalaczyński" userId="144ed442d2e15e83" providerId="LiveId" clId="{5CE1CB04-DB44-4DD2-A7FD-718193D493F1}" dt="2024-03-07T17:59:39.022" v="815" actId="20577"/>
          <ac:graphicFrameMkLst>
            <pc:docMk/>
            <pc:sldMk cId="3300867838" sldId="1019"/>
            <ac:graphicFrameMk id="8" creationId="{CD2CAE45-8F0E-6001-65B4-46C72EE049A9}"/>
          </ac:graphicFrameMkLst>
        </pc:graphicFrameChg>
      </pc:sldChg>
      <pc:sldChg chg="modSp add del">
        <pc:chgData name="Piotr Kalaczyński" userId="144ed442d2e15e83" providerId="LiveId" clId="{5CE1CB04-DB44-4DD2-A7FD-718193D493F1}" dt="2024-03-07T21:10:46.276" v="2565" actId="47"/>
        <pc:sldMkLst>
          <pc:docMk/>
          <pc:sldMk cId="3939978585" sldId="1020"/>
        </pc:sldMkLst>
        <pc:graphicFrameChg chg="mod">
          <ac:chgData name="Piotr Kalaczyński" userId="144ed442d2e15e83" providerId="LiveId" clId="{5CE1CB04-DB44-4DD2-A7FD-718193D493F1}" dt="2024-03-07T18:03:32.415" v="837"/>
          <ac:graphicFrameMkLst>
            <pc:docMk/>
            <pc:sldMk cId="3939978585" sldId="1020"/>
            <ac:graphicFrameMk id="8" creationId="{E1C381F7-2111-0D38-5E0F-9B3E8FAA76F2}"/>
          </ac:graphicFrameMkLst>
        </pc:graphicFrameChg>
      </pc:sldChg>
      <pc:sldChg chg="addSp modSp add mod">
        <pc:chgData name="Piotr Kalaczyński" userId="144ed442d2e15e83" providerId="LiveId" clId="{5CE1CB04-DB44-4DD2-A7FD-718193D493F1}" dt="2024-03-05T20:17:34.878" v="350" actId="693"/>
        <pc:sldMkLst>
          <pc:docMk/>
          <pc:sldMk cId="3247817188" sldId="1021"/>
        </pc:sldMkLst>
        <pc:spChg chg="mod">
          <ac:chgData name="Piotr Kalaczyński" userId="144ed442d2e15e83" providerId="LiveId" clId="{5CE1CB04-DB44-4DD2-A7FD-718193D493F1}" dt="2024-03-05T20:15:24.129" v="342" actId="6549"/>
          <ac:spMkLst>
            <pc:docMk/>
            <pc:sldMk cId="3247817188" sldId="1021"/>
            <ac:spMk id="2" creationId="{C4588BF9-6AA7-A051-DAF8-E42C9482B356}"/>
          </ac:spMkLst>
        </pc:spChg>
        <pc:spChg chg="mod">
          <ac:chgData name="Piotr Kalaczyński" userId="144ed442d2e15e83" providerId="LiveId" clId="{5CE1CB04-DB44-4DD2-A7FD-718193D493F1}" dt="2024-03-05T19:24:56.616" v="331" actId="1076"/>
          <ac:spMkLst>
            <pc:docMk/>
            <pc:sldMk cId="3247817188" sldId="1021"/>
            <ac:spMk id="3" creationId="{B431A214-00A3-22A0-7DD4-D49930E1DC0B}"/>
          </ac:spMkLst>
        </pc:spChg>
        <pc:spChg chg="mod">
          <ac:chgData name="Piotr Kalaczyński" userId="144ed442d2e15e83" providerId="LiveId" clId="{5CE1CB04-DB44-4DD2-A7FD-718193D493F1}" dt="2024-03-05T19:24:56.616" v="331" actId="1076"/>
          <ac:spMkLst>
            <pc:docMk/>
            <pc:sldMk cId="3247817188" sldId="1021"/>
            <ac:spMk id="4" creationId="{68838517-2C9F-E917-E805-002C6258A89F}"/>
          </ac:spMkLst>
        </pc:spChg>
        <pc:spChg chg="add mod">
          <ac:chgData name="Piotr Kalaczyński" userId="144ed442d2e15e83" providerId="LiveId" clId="{5CE1CB04-DB44-4DD2-A7FD-718193D493F1}" dt="2024-03-05T19:24:51.613" v="330" actId="1076"/>
          <ac:spMkLst>
            <pc:docMk/>
            <pc:sldMk cId="3247817188" sldId="1021"/>
            <ac:spMk id="6" creationId="{64B3A90D-9BEE-D8D2-A82B-4B23BCBCBCF7}"/>
          </ac:spMkLst>
        </pc:spChg>
        <pc:picChg chg="add mod">
          <ac:chgData name="Piotr Kalaczyński" userId="144ed442d2e15e83" providerId="LiveId" clId="{5CE1CB04-DB44-4DD2-A7FD-718193D493F1}" dt="2024-03-05T19:24:51.613" v="330" actId="1076"/>
          <ac:picMkLst>
            <pc:docMk/>
            <pc:sldMk cId="3247817188" sldId="1021"/>
            <ac:picMk id="5" creationId="{16C73FA4-FF49-283D-AA9C-14003E49F0F8}"/>
          </ac:picMkLst>
        </pc:picChg>
        <pc:picChg chg="add mod">
          <ac:chgData name="Piotr Kalaczyński" userId="144ed442d2e15e83" providerId="LiveId" clId="{5CE1CB04-DB44-4DD2-A7FD-718193D493F1}" dt="2024-03-05T19:24:51.613" v="330" actId="1076"/>
          <ac:picMkLst>
            <pc:docMk/>
            <pc:sldMk cId="3247817188" sldId="1021"/>
            <ac:picMk id="7" creationId="{46983FDE-76B5-27B2-32AC-CF38E2DABA6D}"/>
          </ac:picMkLst>
        </pc:picChg>
        <pc:cxnChg chg="add mod">
          <ac:chgData name="Piotr Kalaczyński" userId="144ed442d2e15e83" providerId="LiveId" clId="{5CE1CB04-DB44-4DD2-A7FD-718193D493F1}" dt="2024-03-05T20:17:34.878" v="350" actId="693"/>
          <ac:cxnSpMkLst>
            <pc:docMk/>
            <pc:sldMk cId="3247817188" sldId="1021"/>
            <ac:cxnSpMk id="11" creationId="{50733778-A148-C8FD-F9A7-E6ACB22D5F04}"/>
          </ac:cxnSpMkLst>
        </pc:cxnChg>
      </pc:sldChg>
      <pc:sldChg chg="addSp delSp modSp add del mod">
        <pc:chgData name="Piotr Kalaczyński" userId="144ed442d2e15e83" providerId="LiveId" clId="{5CE1CB04-DB44-4DD2-A7FD-718193D493F1}" dt="2024-03-07T17:37:05.666" v="763" actId="47"/>
        <pc:sldMkLst>
          <pc:docMk/>
          <pc:sldMk cId="1639143135" sldId="1022"/>
        </pc:sldMkLst>
        <pc:spChg chg="add mod">
          <ac:chgData name="Piotr Kalaczyński" userId="144ed442d2e15e83" providerId="LiveId" clId="{5CE1CB04-DB44-4DD2-A7FD-718193D493F1}" dt="2024-03-06T17:05:24.320" v="621" actId="1076"/>
          <ac:spMkLst>
            <pc:docMk/>
            <pc:sldMk cId="1639143135" sldId="1022"/>
            <ac:spMk id="3" creationId="{527863CF-BA1C-62EA-666F-4F2CA543C8B0}"/>
          </ac:spMkLst>
        </pc:spChg>
        <pc:spChg chg="add mod">
          <ac:chgData name="Piotr Kalaczyński" userId="144ed442d2e15e83" providerId="LiveId" clId="{5CE1CB04-DB44-4DD2-A7FD-718193D493F1}" dt="2024-03-06T17:18:57.202" v="687" actId="207"/>
          <ac:spMkLst>
            <pc:docMk/>
            <pc:sldMk cId="1639143135" sldId="1022"/>
            <ac:spMk id="4" creationId="{4F105A76-0887-B6AB-EEBB-0F165410612B}"/>
          </ac:spMkLst>
        </pc:spChg>
        <pc:spChg chg="add del mod">
          <ac:chgData name="Piotr Kalaczyński" userId="144ed442d2e15e83" providerId="LiveId" clId="{5CE1CB04-DB44-4DD2-A7FD-718193D493F1}" dt="2024-03-06T17:15:55.128" v="673" actId="478"/>
          <ac:spMkLst>
            <pc:docMk/>
            <pc:sldMk cId="1639143135" sldId="1022"/>
            <ac:spMk id="5" creationId="{A8E5C1E8-B13A-09D4-AFED-3F61D1395798}"/>
          </ac:spMkLst>
        </pc:spChg>
        <pc:spChg chg="mod">
          <ac:chgData name="Piotr Kalaczyński" userId="144ed442d2e15e83" providerId="LiveId" clId="{5CE1CB04-DB44-4DD2-A7FD-718193D493F1}" dt="2024-03-06T19:32:24.243" v="715" actId="20577"/>
          <ac:spMkLst>
            <pc:docMk/>
            <pc:sldMk cId="1639143135" sldId="1022"/>
            <ac:spMk id="7" creationId="{AC6BEC3B-1ABF-4BC6-0ECA-06BDE28836BF}"/>
          </ac:spMkLst>
        </pc:spChg>
        <pc:spChg chg="add mod">
          <ac:chgData name="Piotr Kalaczyński" userId="144ed442d2e15e83" providerId="LiveId" clId="{5CE1CB04-DB44-4DD2-A7FD-718193D493F1}" dt="2024-03-06T19:28:42.543" v="699" actId="1076"/>
          <ac:spMkLst>
            <pc:docMk/>
            <pc:sldMk cId="1639143135" sldId="1022"/>
            <ac:spMk id="12" creationId="{D9210518-DDF2-F04A-3A36-39C46551562D}"/>
          </ac:spMkLst>
        </pc:spChg>
        <pc:spChg chg="del">
          <ac:chgData name="Piotr Kalaczyński" userId="144ed442d2e15e83" providerId="LiveId" clId="{5CE1CB04-DB44-4DD2-A7FD-718193D493F1}" dt="2024-03-06T16:59:29.656" v="604" actId="478"/>
          <ac:spMkLst>
            <pc:docMk/>
            <pc:sldMk cId="1639143135" sldId="1022"/>
            <ac:spMk id="16" creationId="{99116D1F-DA54-6FAC-E61D-38CBD2E98B77}"/>
          </ac:spMkLst>
        </pc:spChg>
        <pc:picChg chg="add del mod">
          <ac:chgData name="Piotr Kalaczyński" userId="144ed442d2e15e83" providerId="LiveId" clId="{5CE1CB04-DB44-4DD2-A7FD-718193D493F1}" dt="2024-03-06T17:18:01.395" v="679" actId="478"/>
          <ac:picMkLst>
            <pc:docMk/>
            <pc:sldMk cId="1639143135" sldId="1022"/>
            <ac:picMk id="10" creationId="{514B8BCC-FEA8-2283-6E2D-F6ED8E8849F9}"/>
          </ac:picMkLst>
        </pc:picChg>
        <pc:picChg chg="del">
          <ac:chgData name="Piotr Kalaczyński" userId="144ed442d2e15e83" providerId="LiveId" clId="{5CE1CB04-DB44-4DD2-A7FD-718193D493F1}" dt="2024-03-06T16:59:28.552" v="603" actId="478"/>
          <ac:picMkLst>
            <pc:docMk/>
            <pc:sldMk cId="1639143135" sldId="1022"/>
            <ac:picMk id="14" creationId="{672F1562-9C8D-69E0-D045-F02206E074F3}"/>
          </ac:picMkLst>
        </pc:picChg>
        <pc:picChg chg="add mod">
          <ac:chgData name="Piotr Kalaczyński" userId="144ed442d2e15e83" providerId="LiveId" clId="{5CE1CB04-DB44-4DD2-A7FD-718193D493F1}" dt="2024-03-06T17:04:16.696" v="615" actId="1076"/>
          <ac:picMkLst>
            <pc:docMk/>
            <pc:sldMk cId="1639143135" sldId="1022"/>
            <ac:picMk id="4098" creationId="{B7071ECB-9FE5-C7DC-BD8A-8B4AA528E9CE}"/>
          </ac:picMkLst>
        </pc:picChg>
        <pc:picChg chg="add mod">
          <ac:chgData name="Piotr Kalaczyński" userId="144ed442d2e15e83" providerId="LiveId" clId="{5CE1CB04-DB44-4DD2-A7FD-718193D493F1}" dt="2024-03-06T17:15:32.174" v="666" actId="1076"/>
          <ac:picMkLst>
            <pc:docMk/>
            <pc:sldMk cId="1639143135" sldId="1022"/>
            <ac:picMk id="4100" creationId="{080DD3F2-4F96-CCBB-312C-0F2F6D4F414A}"/>
          </ac:picMkLst>
        </pc:picChg>
      </pc:sldChg>
      <pc:sldChg chg="add del">
        <pc:chgData name="Piotr Kalaczyński" userId="144ed442d2e15e83" providerId="LiveId" clId="{5CE1CB04-DB44-4DD2-A7FD-718193D493F1}" dt="2024-03-07T17:50:48.578" v="780" actId="47"/>
        <pc:sldMkLst>
          <pc:docMk/>
          <pc:sldMk cId="1685431726" sldId="1022"/>
        </pc:sldMkLst>
      </pc:sldChg>
      <pc:sldChg chg="add del">
        <pc:chgData name="Piotr Kalaczyński" userId="144ed442d2e15e83" providerId="LiveId" clId="{5CE1CB04-DB44-4DD2-A7FD-718193D493F1}" dt="2024-03-07T17:56:13.101" v="802" actId="47"/>
        <pc:sldMkLst>
          <pc:docMk/>
          <pc:sldMk cId="541403491" sldId="1023"/>
        </pc:sldMkLst>
      </pc:sldChg>
      <pc:sldChg chg="addSp delSp modSp add mod">
        <pc:chgData name="Piotr Kalaczyński" userId="144ed442d2e15e83" providerId="LiveId" clId="{5CE1CB04-DB44-4DD2-A7FD-718193D493F1}" dt="2024-03-07T17:53:09.918" v="800" actId="14100"/>
        <pc:sldMkLst>
          <pc:docMk/>
          <pc:sldMk cId="1495676935" sldId="1024"/>
        </pc:sldMkLst>
        <pc:spChg chg="del">
          <ac:chgData name="Piotr Kalaczyński" userId="144ed442d2e15e83" providerId="LiveId" clId="{5CE1CB04-DB44-4DD2-A7FD-718193D493F1}" dt="2024-03-07T17:51:34.823" v="785" actId="478"/>
          <ac:spMkLst>
            <pc:docMk/>
            <pc:sldMk cId="1495676935" sldId="1024"/>
            <ac:spMk id="3" creationId="{D0BC0B21-1100-73C7-6582-DA7637DCC63A}"/>
          </ac:spMkLst>
        </pc:spChg>
        <pc:spChg chg="del">
          <ac:chgData name="Piotr Kalaczyński" userId="144ed442d2e15e83" providerId="LiveId" clId="{5CE1CB04-DB44-4DD2-A7FD-718193D493F1}" dt="2024-03-07T17:51:32.952" v="783" actId="478"/>
          <ac:spMkLst>
            <pc:docMk/>
            <pc:sldMk cId="1495676935" sldId="1024"/>
            <ac:spMk id="6" creationId="{692F6ED1-717C-BAEB-FE72-D0DBCCD4510D}"/>
          </ac:spMkLst>
        </pc:spChg>
        <pc:spChg chg="del">
          <ac:chgData name="Piotr Kalaczyński" userId="144ed442d2e15e83" providerId="LiveId" clId="{5CE1CB04-DB44-4DD2-A7FD-718193D493F1}" dt="2024-03-07T17:51:31.828" v="782" actId="478"/>
          <ac:spMkLst>
            <pc:docMk/>
            <pc:sldMk cId="1495676935" sldId="1024"/>
            <ac:spMk id="10" creationId="{5013390C-E383-619D-05FA-831EC0BA232B}"/>
          </ac:spMkLst>
        </pc:spChg>
        <pc:spChg chg="add mod">
          <ac:chgData name="Piotr Kalaczyński" userId="144ed442d2e15e83" providerId="LiveId" clId="{5CE1CB04-DB44-4DD2-A7FD-718193D493F1}" dt="2024-03-07T17:52:46.664" v="798" actId="1076"/>
          <ac:spMkLst>
            <pc:docMk/>
            <pc:sldMk cId="1495676935" sldId="1024"/>
            <ac:spMk id="16" creationId="{D0A54F15-AA76-3BC9-B1C1-DE36E036D082}"/>
          </ac:spMkLst>
        </pc:spChg>
        <pc:graphicFrameChg chg="mod">
          <ac:chgData name="Piotr Kalaczyński" userId="144ed442d2e15e83" providerId="LiveId" clId="{5CE1CB04-DB44-4DD2-A7FD-718193D493F1}" dt="2024-03-07T17:52:05.785" v="791" actId="207"/>
          <ac:graphicFrameMkLst>
            <pc:docMk/>
            <pc:sldMk cId="1495676935" sldId="1024"/>
            <ac:graphicFrameMk id="8" creationId="{2338ADEE-FC3F-A336-E0AA-0D777956B48F}"/>
          </ac:graphicFrameMkLst>
        </pc:graphicFrameChg>
        <pc:picChg chg="del">
          <ac:chgData name="Piotr Kalaczyński" userId="144ed442d2e15e83" providerId="LiveId" clId="{5CE1CB04-DB44-4DD2-A7FD-718193D493F1}" dt="2024-03-07T17:51:33.583" v="784" actId="478"/>
          <ac:picMkLst>
            <pc:docMk/>
            <pc:sldMk cId="1495676935" sldId="1024"/>
            <ac:picMk id="2" creationId="{7BA4B955-1D0F-EE01-D050-305DDC9A5B29}"/>
          </ac:picMkLst>
        </pc:picChg>
        <pc:picChg chg="del">
          <ac:chgData name="Piotr Kalaczyński" userId="144ed442d2e15e83" providerId="LiveId" clId="{5CE1CB04-DB44-4DD2-A7FD-718193D493F1}" dt="2024-03-07T17:51:30.554" v="781" actId="478"/>
          <ac:picMkLst>
            <pc:docMk/>
            <pc:sldMk cId="1495676935" sldId="1024"/>
            <ac:picMk id="4" creationId="{4967FA21-C998-6BAB-07B6-8420B1DA6151}"/>
          </ac:picMkLst>
        </pc:picChg>
        <pc:picChg chg="add mod ord">
          <ac:chgData name="Piotr Kalaczyński" userId="144ed442d2e15e83" providerId="LiveId" clId="{5CE1CB04-DB44-4DD2-A7FD-718193D493F1}" dt="2024-03-07T17:53:09.918" v="800" actId="14100"/>
          <ac:picMkLst>
            <pc:docMk/>
            <pc:sldMk cId="1495676935" sldId="1024"/>
            <ac:picMk id="14" creationId="{F1E38CE3-D481-F7AE-6BCC-86037D2384E5}"/>
          </ac:picMkLst>
        </pc:picChg>
      </pc:sldChg>
      <pc:sldChg chg="addSp delSp modSp add mod">
        <pc:chgData name="Piotr Kalaczyński" userId="144ed442d2e15e83" providerId="LiveId" clId="{5CE1CB04-DB44-4DD2-A7FD-718193D493F1}" dt="2024-03-07T18:05:49.328" v="847" actId="1076"/>
        <pc:sldMkLst>
          <pc:docMk/>
          <pc:sldMk cId="2397074211" sldId="1025"/>
        </pc:sldMkLst>
        <pc:spChg chg="del">
          <ac:chgData name="Piotr Kalaczyński" userId="144ed442d2e15e83" providerId="LiveId" clId="{5CE1CB04-DB44-4DD2-A7FD-718193D493F1}" dt="2024-03-07T17:56:33.177" v="806" actId="478"/>
          <ac:spMkLst>
            <pc:docMk/>
            <pc:sldMk cId="2397074211" sldId="1025"/>
            <ac:spMk id="16" creationId="{37AF2996-AE89-8527-6742-2253C9600642}"/>
          </ac:spMkLst>
        </pc:spChg>
        <pc:graphicFrameChg chg="mod">
          <ac:chgData name="Piotr Kalaczyński" userId="144ed442d2e15e83" providerId="LiveId" clId="{5CE1CB04-DB44-4DD2-A7FD-718193D493F1}" dt="2024-03-07T17:56:23.049" v="804" actId="207"/>
          <ac:graphicFrameMkLst>
            <pc:docMk/>
            <pc:sldMk cId="2397074211" sldId="1025"/>
            <ac:graphicFrameMk id="8" creationId="{53B5D1F5-999B-7746-680A-F32715ED1102}"/>
          </ac:graphicFrameMkLst>
        </pc:graphicFrameChg>
        <pc:picChg chg="add mod ord">
          <ac:chgData name="Piotr Kalaczyński" userId="144ed442d2e15e83" providerId="LiveId" clId="{5CE1CB04-DB44-4DD2-A7FD-718193D493F1}" dt="2024-03-07T18:05:49.328" v="847" actId="1076"/>
          <ac:picMkLst>
            <pc:docMk/>
            <pc:sldMk cId="2397074211" sldId="1025"/>
            <ac:picMk id="2" creationId="{A94929E3-BA70-86E4-5C16-AE1BC7C2631A}"/>
          </ac:picMkLst>
        </pc:picChg>
        <pc:picChg chg="del">
          <ac:chgData name="Piotr Kalaczyński" userId="144ed442d2e15e83" providerId="LiveId" clId="{5CE1CB04-DB44-4DD2-A7FD-718193D493F1}" dt="2024-03-07T17:56:31.938" v="805" actId="478"/>
          <ac:picMkLst>
            <pc:docMk/>
            <pc:sldMk cId="2397074211" sldId="1025"/>
            <ac:picMk id="14" creationId="{5C8792B5-8623-BE2C-E91A-269C02918976}"/>
          </ac:picMkLst>
        </pc:picChg>
      </pc:sldChg>
      <pc:sldChg chg="delSp modSp add del mod">
        <pc:chgData name="Piotr Kalaczyński" userId="144ed442d2e15e83" providerId="LiveId" clId="{5CE1CB04-DB44-4DD2-A7FD-718193D493F1}" dt="2024-03-07T20:09:56.251" v="1514" actId="47"/>
        <pc:sldMkLst>
          <pc:docMk/>
          <pc:sldMk cId="1370351500" sldId="1026"/>
        </pc:sldMkLst>
        <pc:spChg chg="mod">
          <ac:chgData name="Piotr Kalaczyński" userId="144ed442d2e15e83" providerId="LiveId" clId="{5CE1CB04-DB44-4DD2-A7FD-718193D493F1}" dt="2024-03-07T18:44:31.881" v="956" actId="14100"/>
          <ac:spMkLst>
            <pc:docMk/>
            <pc:sldMk cId="1370351500" sldId="1026"/>
            <ac:spMk id="3" creationId="{1AB48647-CB72-ADA4-6BA2-8110B545D253}"/>
          </ac:spMkLst>
        </pc:spChg>
        <pc:spChg chg="del">
          <ac:chgData name="Piotr Kalaczyński" userId="144ed442d2e15e83" providerId="LiveId" clId="{5CE1CB04-DB44-4DD2-A7FD-718193D493F1}" dt="2024-03-07T18:44:12.318" v="930" actId="478"/>
          <ac:spMkLst>
            <pc:docMk/>
            <pc:sldMk cId="1370351500" sldId="1026"/>
            <ac:spMk id="7" creationId="{E630AB7E-59D5-182A-7064-0AE051E9629A}"/>
          </ac:spMkLst>
        </pc:spChg>
        <pc:spChg chg="del">
          <ac:chgData name="Piotr Kalaczyński" userId="144ed442d2e15e83" providerId="LiveId" clId="{5CE1CB04-DB44-4DD2-A7FD-718193D493F1}" dt="2024-03-07T18:43:16.353" v="878" actId="478"/>
          <ac:spMkLst>
            <pc:docMk/>
            <pc:sldMk cId="1370351500" sldId="1026"/>
            <ac:spMk id="8" creationId="{6F56E35D-A9D6-D690-B01B-C4E6AAA4FE08}"/>
          </ac:spMkLst>
        </pc:spChg>
        <pc:spChg chg="mod">
          <ac:chgData name="Piotr Kalaczyński" userId="144ed442d2e15e83" providerId="LiveId" clId="{5CE1CB04-DB44-4DD2-A7FD-718193D493F1}" dt="2024-03-07T18:43:55.502" v="915" actId="20577"/>
          <ac:spMkLst>
            <pc:docMk/>
            <pc:sldMk cId="1370351500" sldId="1026"/>
            <ac:spMk id="12" creationId="{C316D62E-403B-3C74-EF5D-E77659FCE12D}"/>
          </ac:spMkLst>
        </pc:spChg>
        <pc:spChg chg="mod">
          <ac:chgData name="Piotr Kalaczyński" userId="144ed442d2e15e83" providerId="LiveId" clId="{5CE1CB04-DB44-4DD2-A7FD-718193D493F1}" dt="2024-03-07T18:43:09.430" v="871" actId="20577"/>
          <ac:spMkLst>
            <pc:docMk/>
            <pc:sldMk cId="1370351500" sldId="1026"/>
            <ac:spMk id="19" creationId="{C0BB4393-8A4D-6303-D5DB-2DC245984040}"/>
          </ac:spMkLst>
        </pc:spChg>
        <pc:spChg chg="del">
          <ac:chgData name="Piotr Kalaczyński" userId="144ed442d2e15e83" providerId="LiveId" clId="{5CE1CB04-DB44-4DD2-A7FD-718193D493F1}" dt="2024-03-07T18:44:10.765" v="927" actId="478"/>
          <ac:spMkLst>
            <pc:docMk/>
            <pc:sldMk cId="1370351500" sldId="1026"/>
            <ac:spMk id="22" creationId="{7CC0D266-6CD9-5C5A-8C5D-4FC64BFA615C}"/>
          </ac:spMkLst>
        </pc:spChg>
        <pc:spChg chg="del">
          <ac:chgData name="Piotr Kalaczyński" userId="144ed442d2e15e83" providerId="LiveId" clId="{5CE1CB04-DB44-4DD2-A7FD-718193D493F1}" dt="2024-03-07T18:43:12.266" v="872" actId="478"/>
          <ac:spMkLst>
            <pc:docMk/>
            <pc:sldMk cId="1370351500" sldId="1026"/>
            <ac:spMk id="23" creationId="{191ACC3F-38B7-6CCE-64F1-C7D6FBC37407}"/>
          </ac:spMkLst>
        </pc:spChg>
        <pc:spChg chg="del">
          <ac:chgData name="Piotr Kalaczyński" userId="144ed442d2e15e83" providerId="LiveId" clId="{5CE1CB04-DB44-4DD2-A7FD-718193D493F1}" dt="2024-03-07T18:44:11.877" v="929" actId="478"/>
          <ac:spMkLst>
            <pc:docMk/>
            <pc:sldMk cId="1370351500" sldId="1026"/>
            <ac:spMk id="24" creationId="{B89BB331-75C3-3528-C32A-3598510BB6EF}"/>
          </ac:spMkLst>
        </pc:spChg>
        <pc:spChg chg="del">
          <ac:chgData name="Piotr Kalaczyński" userId="144ed442d2e15e83" providerId="LiveId" clId="{5CE1CB04-DB44-4DD2-A7FD-718193D493F1}" dt="2024-03-07T18:43:13.992" v="875" actId="478"/>
          <ac:spMkLst>
            <pc:docMk/>
            <pc:sldMk cId="1370351500" sldId="1026"/>
            <ac:spMk id="25" creationId="{A5D57E20-A503-A58D-F7A3-090C9901FE61}"/>
          </ac:spMkLst>
        </pc:spChg>
        <pc:spChg chg="del">
          <ac:chgData name="Piotr Kalaczyński" userId="144ed442d2e15e83" providerId="LiveId" clId="{5CE1CB04-DB44-4DD2-A7FD-718193D493F1}" dt="2024-03-07T18:44:11.307" v="928" actId="478"/>
          <ac:spMkLst>
            <pc:docMk/>
            <pc:sldMk cId="1370351500" sldId="1026"/>
            <ac:spMk id="26" creationId="{0F903AD0-4A85-6BE1-169D-BA7BE6631F2F}"/>
          </ac:spMkLst>
        </pc:spChg>
        <pc:spChg chg="del">
          <ac:chgData name="Piotr Kalaczyński" userId="144ed442d2e15e83" providerId="LiveId" clId="{5CE1CB04-DB44-4DD2-A7FD-718193D493F1}" dt="2024-03-07T18:43:15.562" v="877" actId="478"/>
          <ac:spMkLst>
            <pc:docMk/>
            <pc:sldMk cId="1370351500" sldId="1026"/>
            <ac:spMk id="27" creationId="{DEA18789-39F7-826A-3EED-156E2FB09B27}"/>
          </ac:spMkLst>
        </pc:spChg>
        <pc:picChg chg="del">
          <ac:chgData name="Piotr Kalaczyński" userId="144ed442d2e15e83" providerId="LiveId" clId="{5CE1CB04-DB44-4DD2-A7FD-718193D493F1}" dt="2024-03-07T18:43:13.504" v="874" actId="478"/>
          <ac:picMkLst>
            <pc:docMk/>
            <pc:sldMk cId="1370351500" sldId="1026"/>
            <ac:picMk id="5" creationId="{5A5E2823-A98B-D1D7-1DFB-B46B36C8DDA6}"/>
          </ac:picMkLst>
        </pc:picChg>
        <pc:picChg chg="del">
          <ac:chgData name="Piotr Kalaczyński" userId="144ed442d2e15e83" providerId="LiveId" clId="{5CE1CB04-DB44-4DD2-A7FD-718193D493F1}" dt="2024-03-07T18:43:16.739" v="879" actId="478"/>
          <ac:picMkLst>
            <pc:docMk/>
            <pc:sldMk cId="1370351500" sldId="1026"/>
            <ac:picMk id="6" creationId="{CC2224D6-D76F-5A76-92E1-57F76D2BAB27}"/>
          </ac:picMkLst>
        </pc:picChg>
        <pc:picChg chg="del">
          <ac:chgData name="Piotr Kalaczyński" userId="144ed442d2e15e83" providerId="LiveId" clId="{5CE1CB04-DB44-4DD2-A7FD-718193D493F1}" dt="2024-03-07T18:43:12.675" v="873" actId="478"/>
          <ac:picMkLst>
            <pc:docMk/>
            <pc:sldMk cId="1370351500" sldId="1026"/>
            <ac:picMk id="14" creationId="{F522E356-AE22-D943-D5CB-C9EB8190373C}"/>
          </ac:picMkLst>
        </pc:picChg>
        <pc:picChg chg="del">
          <ac:chgData name="Piotr Kalaczyński" userId="144ed442d2e15e83" providerId="LiveId" clId="{5CE1CB04-DB44-4DD2-A7FD-718193D493F1}" dt="2024-03-07T18:43:17.588" v="880" actId="478"/>
          <ac:picMkLst>
            <pc:docMk/>
            <pc:sldMk cId="1370351500" sldId="1026"/>
            <ac:picMk id="15" creationId="{BD94D9FF-8970-2914-E4C8-0B9E3613E1AD}"/>
          </ac:picMkLst>
        </pc:picChg>
        <pc:picChg chg="del">
          <ac:chgData name="Piotr Kalaczyński" userId="144ed442d2e15e83" providerId="LiveId" clId="{5CE1CB04-DB44-4DD2-A7FD-718193D493F1}" dt="2024-03-07T18:43:14.924" v="876" actId="478"/>
          <ac:picMkLst>
            <pc:docMk/>
            <pc:sldMk cId="1370351500" sldId="1026"/>
            <ac:picMk id="16" creationId="{6E274C27-2AC8-389E-211A-AAE7EFA9334F}"/>
          </ac:picMkLst>
        </pc:picChg>
      </pc:sldChg>
      <pc:sldChg chg="addSp delSp modSp add mod">
        <pc:chgData name="Piotr Kalaczyński" userId="144ed442d2e15e83" providerId="LiveId" clId="{5CE1CB04-DB44-4DD2-A7FD-718193D493F1}" dt="2024-03-07T21:13:57.939" v="2582" actId="20577"/>
        <pc:sldMkLst>
          <pc:docMk/>
          <pc:sldMk cId="757431598" sldId="1027"/>
        </pc:sldMkLst>
        <pc:spChg chg="add mod">
          <ac:chgData name="Piotr Kalaczyński" userId="144ed442d2e15e83" providerId="LiveId" clId="{5CE1CB04-DB44-4DD2-A7FD-718193D493F1}" dt="2024-03-07T20:09:14.313" v="1512" actId="255"/>
          <ac:spMkLst>
            <pc:docMk/>
            <pc:sldMk cId="757431598" sldId="1027"/>
            <ac:spMk id="2" creationId="{BD639EF5-3676-B97D-894A-82F54B10A173}"/>
          </ac:spMkLst>
        </pc:spChg>
        <pc:spChg chg="del mod">
          <ac:chgData name="Piotr Kalaczyński" userId="144ed442d2e15e83" providerId="LiveId" clId="{5CE1CB04-DB44-4DD2-A7FD-718193D493F1}" dt="2024-03-07T20:33:19.492" v="2054" actId="478"/>
          <ac:spMkLst>
            <pc:docMk/>
            <pc:sldMk cId="757431598" sldId="1027"/>
            <ac:spMk id="3" creationId="{37201393-5626-77DD-079B-FE710BF3F85E}"/>
          </ac:spMkLst>
        </pc:spChg>
        <pc:spChg chg="add mod">
          <ac:chgData name="Piotr Kalaczyński" userId="144ed442d2e15e83" providerId="LiveId" clId="{5CE1CB04-DB44-4DD2-A7FD-718193D493F1}" dt="2024-03-07T21:13:36.549" v="2580" actId="1076"/>
          <ac:spMkLst>
            <pc:docMk/>
            <pc:sldMk cId="757431598" sldId="1027"/>
            <ac:spMk id="6" creationId="{468EDB92-0BFD-DE10-8F30-F2FEA5FBF971}"/>
          </ac:spMkLst>
        </pc:spChg>
        <pc:spChg chg="add mod">
          <ac:chgData name="Piotr Kalaczyński" userId="144ed442d2e15e83" providerId="LiveId" clId="{5CE1CB04-DB44-4DD2-A7FD-718193D493F1}" dt="2024-03-07T21:13:57.939" v="2582" actId="20577"/>
          <ac:spMkLst>
            <pc:docMk/>
            <pc:sldMk cId="757431598" sldId="1027"/>
            <ac:spMk id="7" creationId="{01660905-149D-5151-5A71-784B510A1754}"/>
          </ac:spMkLst>
        </pc:spChg>
        <pc:spChg chg="add del mod">
          <ac:chgData name="Piotr Kalaczyński" userId="144ed442d2e15e83" providerId="LiveId" clId="{5CE1CB04-DB44-4DD2-A7FD-718193D493F1}" dt="2024-03-07T20:33:21.009" v="2055" actId="478"/>
          <ac:spMkLst>
            <pc:docMk/>
            <pc:sldMk cId="757431598" sldId="1027"/>
            <ac:spMk id="9" creationId="{B42072E3-CED0-2DD0-8B41-8FA0DF670A82}"/>
          </ac:spMkLst>
        </pc:spChg>
        <pc:spChg chg="add del">
          <ac:chgData name="Piotr Kalaczyński" userId="144ed442d2e15e83" providerId="LiveId" clId="{5CE1CB04-DB44-4DD2-A7FD-718193D493F1}" dt="2024-03-07T21:12:53.339" v="2567" actId="22"/>
          <ac:spMkLst>
            <pc:docMk/>
            <pc:sldMk cId="757431598" sldId="1027"/>
            <ac:spMk id="11" creationId="{E6278677-2D3A-EE11-7C03-60CBEDE98815}"/>
          </ac:spMkLst>
        </pc:spChg>
        <pc:spChg chg="del">
          <ac:chgData name="Piotr Kalaczyński" userId="144ed442d2e15e83" providerId="LiveId" clId="{5CE1CB04-DB44-4DD2-A7FD-718193D493F1}" dt="2024-03-07T18:50:08.888" v="982" actId="478"/>
          <ac:spMkLst>
            <pc:docMk/>
            <pc:sldMk cId="757431598" sldId="1027"/>
            <ac:spMk id="12" creationId="{2FD76874-1C08-4A47-F4E8-77B2DE6B40F5}"/>
          </ac:spMkLst>
        </pc:spChg>
        <pc:spChg chg="add mod">
          <ac:chgData name="Piotr Kalaczyński" userId="144ed442d2e15e83" providerId="LiveId" clId="{5CE1CB04-DB44-4DD2-A7FD-718193D493F1}" dt="2024-03-07T21:13:26.829" v="2579" actId="1076"/>
          <ac:spMkLst>
            <pc:docMk/>
            <pc:sldMk cId="757431598" sldId="1027"/>
            <ac:spMk id="14" creationId="{97D37049-3C7D-22AC-25D2-E168B830DA85}"/>
          </ac:spMkLst>
        </pc:spChg>
        <pc:spChg chg="mod">
          <ac:chgData name="Piotr Kalaczyński" userId="144ed442d2e15e83" providerId="LiveId" clId="{5CE1CB04-DB44-4DD2-A7FD-718193D493F1}" dt="2024-03-07T18:49:53.335" v="981" actId="20577"/>
          <ac:spMkLst>
            <pc:docMk/>
            <pc:sldMk cId="757431598" sldId="1027"/>
            <ac:spMk id="19" creationId="{4CFA2B26-CA18-C6D7-23E3-9374A2851A0A}"/>
          </ac:spMkLst>
        </pc:spChg>
        <pc:picChg chg="add del mod">
          <ac:chgData name="Piotr Kalaczyński" userId="144ed442d2e15e83" providerId="LiveId" clId="{5CE1CB04-DB44-4DD2-A7FD-718193D493F1}" dt="2024-03-07T20:41:57.704" v="2190" actId="478"/>
          <ac:picMkLst>
            <pc:docMk/>
            <pc:sldMk cId="757431598" sldId="1027"/>
            <ac:picMk id="5" creationId="{7F63823D-2F9F-F1D9-5404-84FEF15ABBA3}"/>
          </ac:picMkLst>
        </pc:picChg>
        <pc:picChg chg="add mod">
          <ac:chgData name="Piotr Kalaczyński" userId="144ed442d2e15e83" providerId="LiveId" clId="{5CE1CB04-DB44-4DD2-A7FD-718193D493F1}" dt="2024-03-07T21:08:46.111" v="2556" actId="1037"/>
          <ac:picMkLst>
            <pc:docMk/>
            <pc:sldMk cId="757431598" sldId="1027"/>
            <ac:picMk id="9218" creationId="{171B5A54-E564-77B7-350B-1B01F8DC3EF2}"/>
          </ac:picMkLst>
        </pc:picChg>
        <pc:picChg chg="add mod">
          <ac:chgData name="Piotr Kalaczyński" userId="144ed442d2e15e83" providerId="LiveId" clId="{5CE1CB04-DB44-4DD2-A7FD-718193D493F1}" dt="2024-03-07T21:13:26.829" v="2579" actId="1076"/>
          <ac:picMkLst>
            <pc:docMk/>
            <pc:sldMk cId="757431598" sldId="1027"/>
            <ac:picMk id="9220" creationId="{D59BEDAC-EDDF-BBBE-6764-52FAD1BB4A63}"/>
          </ac:picMkLst>
        </pc:picChg>
      </pc:sldChg>
      <pc:sldChg chg="addSp delSp modSp add mod">
        <pc:chgData name="Piotr Kalaczyński" userId="144ed442d2e15e83" providerId="LiveId" clId="{5CE1CB04-DB44-4DD2-A7FD-718193D493F1}" dt="2024-03-07T20:56:13.895" v="2422" actId="1036"/>
        <pc:sldMkLst>
          <pc:docMk/>
          <pc:sldMk cId="461810780" sldId="1028"/>
        </pc:sldMkLst>
        <pc:spChg chg="add mod">
          <ac:chgData name="Piotr Kalaczyński" userId="144ed442d2e15e83" providerId="LiveId" clId="{5CE1CB04-DB44-4DD2-A7FD-718193D493F1}" dt="2024-03-07T20:49:40.602" v="2367" actId="14100"/>
          <ac:spMkLst>
            <pc:docMk/>
            <pc:sldMk cId="461810780" sldId="1028"/>
            <ac:spMk id="2" creationId="{9B06B349-9577-54A4-FD18-5DB14A41E096}"/>
          </ac:spMkLst>
        </pc:spChg>
        <pc:spChg chg="mod">
          <ac:chgData name="Piotr Kalaczyński" userId="144ed442d2e15e83" providerId="LiveId" clId="{5CE1CB04-DB44-4DD2-A7FD-718193D493F1}" dt="2024-03-07T19:24:04.598" v="1338" actId="14100"/>
          <ac:spMkLst>
            <pc:docMk/>
            <pc:sldMk cId="461810780" sldId="1028"/>
            <ac:spMk id="3" creationId="{A4874A6F-2CBB-A5A3-0874-1F95C1C369D7}"/>
          </ac:spMkLst>
        </pc:spChg>
        <pc:spChg chg="add del">
          <ac:chgData name="Piotr Kalaczyński" userId="144ed442d2e15e83" providerId="LiveId" clId="{5CE1CB04-DB44-4DD2-A7FD-718193D493F1}" dt="2024-03-07T20:52:18.480" v="2379" actId="22"/>
          <ac:spMkLst>
            <pc:docMk/>
            <pc:sldMk cId="461810780" sldId="1028"/>
            <ac:spMk id="8" creationId="{E620372A-15D1-F1B5-2E50-45B20FD66D69}"/>
          </ac:spMkLst>
        </pc:spChg>
        <pc:spChg chg="add mod">
          <ac:chgData name="Piotr Kalaczyński" userId="144ed442d2e15e83" providerId="LiveId" clId="{5CE1CB04-DB44-4DD2-A7FD-718193D493F1}" dt="2024-03-07T20:54:56.525" v="2403" actId="1076"/>
          <ac:spMkLst>
            <pc:docMk/>
            <pc:sldMk cId="461810780" sldId="1028"/>
            <ac:spMk id="10" creationId="{823B1CF2-B1AC-14FF-5E4F-2A3D27E2EFB5}"/>
          </ac:spMkLst>
        </pc:spChg>
        <pc:spChg chg="add del">
          <ac:chgData name="Piotr Kalaczyński" userId="144ed442d2e15e83" providerId="LiveId" clId="{5CE1CB04-DB44-4DD2-A7FD-718193D493F1}" dt="2024-03-07T20:55:39.559" v="2405" actId="22"/>
          <ac:spMkLst>
            <pc:docMk/>
            <pc:sldMk cId="461810780" sldId="1028"/>
            <ac:spMk id="12" creationId="{926C3756-FE8B-F453-34E8-2A30F20B0682}"/>
          </ac:spMkLst>
        </pc:spChg>
        <pc:spChg chg="add mod">
          <ac:chgData name="Piotr Kalaczyński" userId="144ed442d2e15e83" providerId="LiveId" clId="{5CE1CB04-DB44-4DD2-A7FD-718193D493F1}" dt="2024-03-07T20:56:13.895" v="2422" actId="1036"/>
          <ac:spMkLst>
            <pc:docMk/>
            <pc:sldMk cId="461810780" sldId="1028"/>
            <ac:spMk id="14" creationId="{51B78291-426D-E78F-B042-FEF37AF2F196}"/>
          </ac:spMkLst>
        </pc:spChg>
        <pc:spChg chg="mod">
          <ac:chgData name="Piotr Kalaczyński" userId="144ed442d2e15e83" providerId="LiveId" clId="{5CE1CB04-DB44-4DD2-A7FD-718193D493F1}" dt="2024-03-07T19:18:55.752" v="1258" actId="20577"/>
          <ac:spMkLst>
            <pc:docMk/>
            <pc:sldMk cId="461810780" sldId="1028"/>
            <ac:spMk id="19" creationId="{91FF993C-F390-937A-CB5F-F34B71849BAE}"/>
          </ac:spMkLst>
        </pc:spChg>
        <pc:picChg chg="add mod ord">
          <ac:chgData name="Piotr Kalaczyński" userId="144ed442d2e15e83" providerId="LiveId" clId="{5CE1CB04-DB44-4DD2-A7FD-718193D493F1}" dt="2024-03-07T20:54:19.073" v="2392" actId="1076"/>
          <ac:picMkLst>
            <pc:docMk/>
            <pc:sldMk cId="461810780" sldId="1028"/>
            <ac:picMk id="6" creationId="{96F4ED5F-F3FC-F128-C05E-B8DB046F5F82}"/>
          </ac:picMkLst>
        </pc:picChg>
        <pc:picChg chg="add del mod">
          <ac:chgData name="Piotr Kalaczyński" userId="144ed442d2e15e83" providerId="LiveId" clId="{5CE1CB04-DB44-4DD2-A7FD-718193D493F1}" dt="2024-03-07T19:21:48.255" v="1290" actId="478"/>
          <ac:picMkLst>
            <pc:docMk/>
            <pc:sldMk cId="461810780" sldId="1028"/>
            <ac:picMk id="5122" creationId="{3408BFB7-D747-36A2-6E14-43D9599E2B0F}"/>
          </ac:picMkLst>
        </pc:picChg>
        <pc:picChg chg="add del mod">
          <ac:chgData name="Piotr Kalaczyński" userId="144ed442d2e15e83" providerId="LiveId" clId="{5CE1CB04-DB44-4DD2-A7FD-718193D493F1}" dt="2024-03-07T20:51:50.439" v="2371" actId="478"/>
          <ac:picMkLst>
            <pc:docMk/>
            <pc:sldMk cId="461810780" sldId="1028"/>
            <ac:picMk id="5124" creationId="{C6975754-1BF3-CEA9-A06C-4D9B45CF6938}"/>
          </ac:picMkLst>
        </pc:picChg>
        <pc:picChg chg="add mod">
          <ac:chgData name="Piotr Kalaczyński" userId="144ed442d2e15e83" providerId="LiveId" clId="{5CE1CB04-DB44-4DD2-A7FD-718193D493F1}" dt="2024-03-07T20:56:08.092" v="2419" actId="1036"/>
          <ac:picMkLst>
            <pc:docMk/>
            <pc:sldMk cId="461810780" sldId="1028"/>
            <ac:picMk id="5126" creationId="{9F5854A5-6CC2-E6BE-EBF1-8A1DB28A8E6E}"/>
          </ac:picMkLst>
        </pc:picChg>
      </pc:sldChg>
      <pc:sldChg chg="addSp delSp modSp add mod">
        <pc:chgData name="Piotr Kalaczyński" userId="144ed442d2e15e83" providerId="LiveId" clId="{5CE1CB04-DB44-4DD2-A7FD-718193D493F1}" dt="2024-03-07T20:27:36.779" v="1949" actId="1076"/>
        <pc:sldMkLst>
          <pc:docMk/>
          <pc:sldMk cId="2323877777" sldId="1029"/>
        </pc:sldMkLst>
        <pc:spChg chg="mod">
          <ac:chgData name="Piotr Kalaczyński" userId="144ed442d2e15e83" providerId="LiveId" clId="{5CE1CB04-DB44-4DD2-A7FD-718193D493F1}" dt="2024-03-07T20:19:24.664" v="1863" actId="114"/>
          <ac:spMkLst>
            <pc:docMk/>
            <pc:sldMk cId="2323877777" sldId="1029"/>
            <ac:spMk id="2" creationId="{B5D97A26-5679-40EB-91F0-82D46E16264B}"/>
          </ac:spMkLst>
        </pc:spChg>
        <pc:spChg chg="mod">
          <ac:chgData name="Piotr Kalaczyński" userId="144ed442d2e15e83" providerId="LiveId" clId="{5CE1CB04-DB44-4DD2-A7FD-718193D493F1}" dt="2024-03-07T20:22:02.291" v="1911" actId="14100"/>
          <ac:spMkLst>
            <pc:docMk/>
            <pc:sldMk cId="2323877777" sldId="1029"/>
            <ac:spMk id="3" creationId="{1A69E7E1-2362-73EB-3DEA-49322AD64655}"/>
          </ac:spMkLst>
        </pc:spChg>
        <pc:spChg chg="add del">
          <ac:chgData name="Piotr Kalaczyński" userId="144ed442d2e15e83" providerId="LiveId" clId="{5CE1CB04-DB44-4DD2-A7FD-718193D493F1}" dt="2024-03-07T20:27:11.802" v="1935" actId="22"/>
          <ac:spMkLst>
            <pc:docMk/>
            <pc:sldMk cId="2323877777" sldId="1029"/>
            <ac:spMk id="10" creationId="{D6086855-B979-37BD-BF9E-ACBC5260F165}"/>
          </ac:spMkLst>
        </pc:spChg>
        <pc:spChg chg="add mod">
          <ac:chgData name="Piotr Kalaczyński" userId="144ed442d2e15e83" providerId="LiveId" clId="{5CE1CB04-DB44-4DD2-A7FD-718193D493F1}" dt="2024-03-07T20:27:27.696" v="1946" actId="1076"/>
          <ac:spMkLst>
            <pc:docMk/>
            <pc:sldMk cId="2323877777" sldId="1029"/>
            <ac:spMk id="12" creationId="{8804CF9E-9C35-8F8E-C49B-B0FE88912ACE}"/>
          </ac:spMkLst>
        </pc:spChg>
        <pc:spChg chg="mod">
          <ac:chgData name="Piotr Kalaczyński" userId="144ed442d2e15e83" providerId="LiveId" clId="{5CE1CB04-DB44-4DD2-A7FD-718193D493F1}" dt="2024-03-07T20:10:07.352" v="1539" actId="20577"/>
          <ac:spMkLst>
            <pc:docMk/>
            <pc:sldMk cId="2323877777" sldId="1029"/>
            <ac:spMk id="19" creationId="{F73B122A-2970-84D0-12B3-5398C4E31584}"/>
          </ac:spMkLst>
        </pc:spChg>
        <pc:picChg chg="add del mod">
          <ac:chgData name="Piotr Kalaczyński" userId="144ed442d2e15e83" providerId="LiveId" clId="{5CE1CB04-DB44-4DD2-A7FD-718193D493F1}" dt="2024-03-07T20:25:01.083" v="1921" actId="478"/>
          <ac:picMkLst>
            <pc:docMk/>
            <pc:sldMk cId="2323877777" sldId="1029"/>
            <ac:picMk id="6" creationId="{57CF60EC-D151-3237-A811-9DAA69F6E3E3}"/>
          </ac:picMkLst>
        </pc:picChg>
        <pc:picChg chg="add del mod">
          <ac:chgData name="Piotr Kalaczyński" userId="144ed442d2e15e83" providerId="LiveId" clId="{5CE1CB04-DB44-4DD2-A7FD-718193D493F1}" dt="2024-03-07T20:24:58.169" v="1920" actId="478"/>
          <ac:picMkLst>
            <pc:docMk/>
            <pc:sldMk cId="2323877777" sldId="1029"/>
            <ac:picMk id="8" creationId="{7671F859-B222-31D5-405F-FBEBDFE866A0}"/>
          </ac:picMkLst>
        </pc:picChg>
        <pc:picChg chg="add mod">
          <ac:chgData name="Piotr Kalaczyński" userId="144ed442d2e15e83" providerId="LiveId" clId="{5CE1CB04-DB44-4DD2-A7FD-718193D493F1}" dt="2024-03-07T20:27:36.779" v="1949" actId="1076"/>
          <ac:picMkLst>
            <pc:docMk/>
            <pc:sldMk cId="2323877777" sldId="1029"/>
            <ac:picMk id="10242" creationId="{76422AF1-BB3C-B553-CE14-E8F7F9BDB4AC}"/>
          </ac:picMkLst>
        </pc:picChg>
        <pc:picChg chg="add mod">
          <ac:chgData name="Piotr Kalaczyński" userId="144ed442d2e15e83" providerId="LiveId" clId="{5CE1CB04-DB44-4DD2-A7FD-718193D493F1}" dt="2024-03-07T20:26:34.343" v="1930" actId="14100"/>
          <ac:picMkLst>
            <pc:docMk/>
            <pc:sldMk cId="2323877777" sldId="1029"/>
            <ac:picMk id="10244" creationId="{62DF1502-D52C-646D-7325-A6FB281C577C}"/>
          </ac:picMkLst>
        </pc:picChg>
        <pc:picChg chg="add mod">
          <ac:chgData name="Piotr Kalaczyński" userId="144ed442d2e15e83" providerId="LiveId" clId="{5CE1CB04-DB44-4DD2-A7FD-718193D493F1}" dt="2024-03-07T20:26:41.469" v="1933" actId="14100"/>
          <ac:picMkLst>
            <pc:docMk/>
            <pc:sldMk cId="2323877777" sldId="1029"/>
            <ac:picMk id="10246" creationId="{7AC8CD85-8771-2C77-8D6D-24F86A6BCA2C}"/>
          </ac:picMkLst>
        </pc:picChg>
      </pc:sldChg>
    </pc:docChg>
  </pc:docChgLst>
  <pc:docChgLst>
    <pc:chgData name="Piotr Kalaczyński" userId="144ed442d2e15e83" providerId="LiveId" clId="{D804915E-4AA6-A64C-B65F-B312281E9A37}"/>
    <pc:docChg chg="custSel modSld">
      <pc:chgData name="Piotr Kalaczyński" userId="144ed442d2e15e83" providerId="LiveId" clId="{D804915E-4AA6-A64C-B65F-B312281E9A37}" dt="2024-01-30T12:54:25.824" v="313" actId="20577"/>
      <pc:docMkLst>
        <pc:docMk/>
      </pc:docMkLst>
      <pc:sldChg chg="modSp mod">
        <pc:chgData name="Piotr Kalaczyński" userId="144ed442d2e15e83" providerId="LiveId" clId="{D804915E-4AA6-A64C-B65F-B312281E9A37}" dt="2024-01-30T12:53:41.865" v="265" actId="14100"/>
        <pc:sldMkLst>
          <pc:docMk/>
          <pc:sldMk cId="237033604" sldId="819"/>
        </pc:sldMkLst>
        <pc:spChg chg="mod">
          <ac:chgData name="Piotr Kalaczyński" userId="144ed442d2e15e83" providerId="LiveId" clId="{D804915E-4AA6-A64C-B65F-B312281E9A37}" dt="2024-01-30T12:53:32.173" v="259" actId="5793"/>
          <ac:spMkLst>
            <pc:docMk/>
            <pc:sldMk cId="237033604" sldId="819"/>
            <ac:spMk id="18" creationId="{E5E7425C-6461-358B-79E5-13CA50E6A76D}"/>
          </ac:spMkLst>
        </pc:spChg>
        <pc:spChg chg="mod">
          <ac:chgData name="Piotr Kalaczyński" userId="144ed442d2e15e83" providerId="LiveId" clId="{D804915E-4AA6-A64C-B65F-B312281E9A37}" dt="2024-01-30T12:53:41.865" v="265" actId="14100"/>
          <ac:spMkLst>
            <pc:docMk/>
            <pc:sldMk cId="237033604" sldId="819"/>
            <ac:spMk id="38" creationId="{F0F59EF8-CD6A-F260-5D28-7733CA6A7E74}"/>
          </ac:spMkLst>
        </pc:spChg>
      </pc:sldChg>
      <pc:sldChg chg="modSp mod">
        <pc:chgData name="Piotr Kalaczyński" userId="144ed442d2e15e83" providerId="LiveId" clId="{D804915E-4AA6-A64C-B65F-B312281E9A37}" dt="2024-01-30T12:54:25.824" v="313" actId="20577"/>
        <pc:sldMkLst>
          <pc:docMk/>
          <pc:sldMk cId="576174562" sldId="820"/>
        </pc:sldMkLst>
        <pc:spChg chg="mod">
          <ac:chgData name="Piotr Kalaczyński" userId="144ed442d2e15e83" providerId="LiveId" clId="{D804915E-4AA6-A64C-B65F-B312281E9A37}" dt="2024-01-30T12:53:58.128" v="266" actId="14100"/>
          <ac:spMkLst>
            <pc:docMk/>
            <pc:sldMk cId="576174562" sldId="820"/>
            <ac:spMk id="5" creationId="{46E02B17-4FF5-9219-E001-8ABA6E00BD09}"/>
          </ac:spMkLst>
        </pc:spChg>
        <pc:spChg chg="mod">
          <ac:chgData name="Piotr Kalaczyński" userId="144ed442d2e15e83" providerId="LiveId" clId="{D804915E-4AA6-A64C-B65F-B312281E9A37}" dt="2024-01-30T12:54:25.824" v="313" actId="20577"/>
          <ac:spMkLst>
            <pc:docMk/>
            <pc:sldMk cId="576174562" sldId="820"/>
            <ac:spMk id="8" creationId="{21660787-4ABF-1CD3-891A-D361C16D0E51}"/>
          </ac:spMkLst>
        </pc:spChg>
      </pc:sldChg>
    </pc:docChg>
  </pc:docChgLst>
  <pc:docChgLst>
    <pc:chgData name="Piotr Kalaczyński" userId="144ed442d2e15e83" providerId="LiveId" clId="{6254DCFF-5F2A-4C6E-B173-8051D21AAB23}"/>
    <pc:docChg chg="undo custSel addSld delSld modSld">
      <pc:chgData name="Piotr Kalaczyński" userId="144ed442d2e15e83" providerId="LiveId" clId="{6254DCFF-5F2A-4C6E-B173-8051D21AAB23}" dt="2024-01-23T19:45:05.008" v="4783"/>
      <pc:docMkLst>
        <pc:docMk/>
      </pc:docMkLst>
      <pc:sldChg chg="modSp mod">
        <pc:chgData name="Piotr Kalaczyński" userId="144ed442d2e15e83" providerId="LiveId" clId="{6254DCFF-5F2A-4C6E-B173-8051D21AAB23}" dt="2024-01-17T12:04:40.864" v="4088" actId="20577"/>
        <pc:sldMkLst>
          <pc:docMk/>
          <pc:sldMk cId="2671124517" sldId="486"/>
        </pc:sldMkLst>
        <pc:spChg chg="mod">
          <ac:chgData name="Piotr Kalaczyński" userId="144ed442d2e15e83" providerId="LiveId" clId="{6254DCFF-5F2A-4C6E-B173-8051D21AAB23}" dt="2024-01-17T12:04:40.864" v="4088" actId="20577"/>
          <ac:spMkLst>
            <pc:docMk/>
            <pc:sldMk cId="2671124517" sldId="486"/>
            <ac:spMk id="7" creationId="{197784B0-8D86-DBCC-160F-1EE787DF710B}"/>
          </ac:spMkLst>
        </pc:spChg>
        <pc:spChg chg="mod">
          <ac:chgData name="Piotr Kalaczyński" userId="144ed442d2e15e83" providerId="LiveId" clId="{6254DCFF-5F2A-4C6E-B173-8051D21AAB23}" dt="2024-01-17T12:04:35.355" v="4085" actId="20577"/>
          <ac:spMkLst>
            <pc:docMk/>
            <pc:sldMk cId="2671124517" sldId="486"/>
            <ac:spMk id="14" creationId="{70F03A9C-2621-4865-B561-320AD2D28B9A}"/>
          </ac:spMkLst>
        </pc:spChg>
        <pc:spChg chg="mod">
          <ac:chgData name="Piotr Kalaczyński" userId="144ed442d2e15e83" providerId="LiveId" clId="{6254DCFF-5F2A-4C6E-B173-8051D21AAB23}" dt="2024-01-17T11:39:31.406" v="3682" actId="1076"/>
          <ac:spMkLst>
            <pc:docMk/>
            <pc:sldMk cId="2671124517" sldId="486"/>
            <ac:spMk id="15" creationId="{66631956-73BE-4797-A374-F6E2FB9CA1F2}"/>
          </ac:spMkLst>
        </pc:spChg>
        <pc:spChg chg="mod">
          <ac:chgData name="Piotr Kalaczyński" userId="144ed442d2e15e83" providerId="LiveId" clId="{6254DCFF-5F2A-4C6E-B173-8051D21AAB23}" dt="2024-01-17T11:55:12.582" v="4011" actId="14100"/>
          <ac:spMkLst>
            <pc:docMk/>
            <pc:sldMk cId="2671124517" sldId="486"/>
            <ac:spMk id="17" creationId="{EF9FFA25-2855-4FA7-BB41-3CCC7A5E4CA8}"/>
          </ac:spMkLst>
        </pc:spChg>
        <pc:spChg chg="mod">
          <ac:chgData name="Piotr Kalaczyński" userId="144ed442d2e15e83" providerId="LiveId" clId="{6254DCFF-5F2A-4C6E-B173-8051D21AAB23}" dt="2024-01-17T11:40:33.191" v="3758" actId="1076"/>
          <ac:spMkLst>
            <pc:docMk/>
            <pc:sldMk cId="2671124517" sldId="486"/>
            <ac:spMk id="18" creationId="{12668172-3D0E-422B-A5BD-617AE5D7FFDB}"/>
          </ac:spMkLst>
        </pc:spChg>
        <pc:cxnChg chg="mod">
          <ac:chgData name="Piotr Kalaczyński" userId="144ed442d2e15e83" providerId="LiveId" clId="{6254DCFF-5F2A-4C6E-B173-8051D21AAB23}" dt="2024-01-17T11:55:19.610" v="4013" actId="14100"/>
          <ac:cxnSpMkLst>
            <pc:docMk/>
            <pc:sldMk cId="2671124517" sldId="486"/>
            <ac:cxnSpMk id="19" creationId="{F15773B8-5B50-48C7-8538-CC5A16B9E970}"/>
          </ac:cxnSpMkLst>
        </pc:cxnChg>
      </pc:sldChg>
      <pc:sldChg chg="addSp delSp modSp mod">
        <pc:chgData name="Piotr Kalaczyński" userId="144ed442d2e15e83" providerId="LiveId" clId="{6254DCFF-5F2A-4C6E-B173-8051D21AAB23}" dt="2024-01-09T22:01:19.879" v="97" actId="20577"/>
        <pc:sldMkLst>
          <pc:docMk/>
          <pc:sldMk cId="1114624889" sldId="561"/>
        </pc:sldMkLst>
        <pc:spChg chg="del">
          <ac:chgData name="Piotr Kalaczyński" userId="144ed442d2e15e83" providerId="LiveId" clId="{6254DCFF-5F2A-4C6E-B173-8051D21AAB23}" dt="2024-01-09T21:57:09.093" v="0" actId="478"/>
          <ac:spMkLst>
            <pc:docMk/>
            <pc:sldMk cId="1114624889" sldId="561"/>
            <ac:spMk id="2" creationId="{3B8A4D60-8394-4655-A307-8C98B1FC092F}"/>
          </ac:spMkLst>
        </pc:spChg>
        <pc:spChg chg="del">
          <ac:chgData name="Piotr Kalaczyński" userId="144ed442d2e15e83" providerId="LiveId" clId="{6254DCFF-5F2A-4C6E-B173-8051D21AAB23}" dt="2024-01-09T21:57:09.093" v="0" actId="478"/>
          <ac:spMkLst>
            <pc:docMk/>
            <pc:sldMk cId="1114624889" sldId="561"/>
            <ac:spMk id="3" creationId="{D45F2C1D-702A-442E-986D-BCA2F6E57965}"/>
          </ac:spMkLst>
        </pc:spChg>
        <pc:spChg chg="del">
          <ac:chgData name="Piotr Kalaczyński" userId="144ed442d2e15e83" providerId="LiveId" clId="{6254DCFF-5F2A-4C6E-B173-8051D21AAB23}" dt="2024-01-09T21:57:09.093" v="0" actId="478"/>
          <ac:spMkLst>
            <pc:docMk/>
            <pc:sldMk cId="1114624889" sldId="561"/>
            <ac:spMk id="4" creationId="{57D6A073-345B-0C3F-91D5-F2F1857DB824}"/>
          </ac:spMkLst>
        </pc:spChg>
        <pc:spChg chg="add del mod">
          <ac:chgData name="Piotr Kalaczyński" userId="144ed442d2e15e83" providerId="LiveId" clId="{6254DCFF-5F2A-4C6E-B173-8051D21AAB23}" dt="2024-01-09T21:57:12.853" v="4" actId="478"/>
          <ac:spMkLst>
            <pc:docMk/>
            <pc:sldMk cId="1114624889" sldId="561"/>
            <ac:spMk id="6" creationId="{13E69309-E668-6090-D756-CF9C87507F53}"/>
          </ac:spMkLst>
        </pc:spChg>
        <pc:spChg chg="add del mod">
          <ac:chgData name="Piotr Kalaczyński" userId="144ed442d2e15e83" providerId="LiveId" clId="{6254DCFF-5F2A-4C6E-B173-8051D21AAB23}" dt="2024-01-09T21:57:11.851" v="3" actId="478"/>
          <ac:spMkLst>
            <pc:docMk/>
            <pc:sldMk cId="1114624889" sldId="561"/>
            <ac:spMk id="9" creationId="{34E6C41F-51AA-EFEE-6706-1CCD896DB137}"/>
          </ac:spMkLst>
        </pc:spChg>
        <pc:spChg chg="del">
          <ac:chgData name="Piotr Kalaczyński" userId="144ed442d2e15e83" providerId="LiveId" clId="{6254DCFF-5F2A-4C6E-B173-8051D21AAB23}" dt="2024-01-09T21:57:09.093" v="0" actId="478"/>
          <ac:spMkLst>
            <pc:docMk/>
            <pc:sldMk cId="1114624889" sldId="561"/>
            <ac:spMk id="11" creationId="{794AB57E-A6F2-4C85-A702-CD745C85E236}"/>
          </ac:spMkLst>
        </pc:spChg>
        <pc:spChg chg="add del mod">
          <ac:chgData name="Piotr Kalaczyński" userId="144ed442d2e15e83" providerId="LiveId" clId="{6254DCFF-5F2A-4C6E-B173-8051D21AAB23}" dt="2024-01-09T21:57:10.428" v="2"/>
          <ac:spMkLst>
            <pc:docMk/>
            <pc:sldMk cId="1114624889" sldId="561"/>
            <ac:spMk id="12" creationId="{B536F5DD-2085-4DF6-004E-146B9D34BD5A}"/>
          </ac:spMkLst>
        </pc:spChg>
        <pc:spChg chg="add del mod">
          <ac:chgData name="Piotr Kalaczyński" userId="144ed442d2e15e83" providerId="LiveId" clId="{6254DCFF-5F2A-4C6E-B173-8051D21AAB23}" dt="2024-01-09T21:57:10.428" v="2"/>
          <ac:spMkLst>
            <pc:docMk/>
            <pc:sldMk cId="1114624889" sldId="561"/>
            <ac:spMk id="13" creationId="{28B532F4-71BE-21BC-8491-58EECACF4C0D}"/>
          </ac:spMkLst>
        </pc:spChg>
        <pc:spChg chg="del">
          <ac:chgData name="Piotr Kalaczyński" userId="144ed442d2e15e83" providerId="LiveId" clId="{6254DCFF-5F2A-4C6E-B173-8051D21AAB23}" dt="2024-01-09T21:57:09.093" v="0" actId="478"/>
          <ac:spMkLst>
            <pc:docMk/>
            <pc:sldMk cId="1114624889" sldId="561"/>
            <ac:spMk id="19" creationId="{1A7CA1B5-D749-7A5C-567F-847DAD20D9FA}"/>
          </ac:spMkLst>
        </pc:spChg>
        <pc:spChg chg="del">
          <ac:chgData name="Piotr Kalaczyński" userId="144ed442d2e15e83" providerId="LiveId" clId="{6254DCFF-5F2A-4C6E-B173-8051D21AAB23}" dt="2024-01-09T21:57:09.093" v="0" actId="478"/>
          <ac:spMkLst>
            <pc:docMk/>
            <pc:sldMk cId="1114624889" sldId="561"/>
            <ac:spMk id="20" creationId="{3330CF58-ADEB-0567-8BB5-FC1FD0D75A8D}"/>
          </ac:spMkLst>
        </pc:spChg>
        <pc:spChg chg="add del mod">
          <ac:chgData name="Piotr Kalaczyński" userId="144ed442d2e15e83" providerId="LiveId" clId="{6254DCFF-5F2A-4C6E-B173-8051D21AAB23}" dt="2024-01-09T21:57:10.428" v="2"/>
          <ac:spMkLst>
            <pc:docMk/>
            <pc:sldMk cId="1114624889" sldId="561"/>
            <ac:spMk id="26" creationId="{FFF44668-EAE4-6DF7-79F7-513D2D5F31AB}"/>
          </ac:spMkLst>
        </pc:spChg>
        <pc:spChg chg="add del mod">
          <ac:chgData name="Piotr Kalaczyński" userId="144ed442d2e15e83" providerId="LiveId" clId="{6254DCFF-5F2A-4C6E-B173-8051D21AAB23}" dt="2024-01-09T21:57:10.428" v="2"/>
          <ac:spMkLst>
            <pc:docMk/>
            <pc:sldMk cId="1114624889" sldId="561"/>
            <ac:spMk id="61" creationId="{70691098-A086-4CD6-95C8-785AB1616156}"/>
          </ac:spMkLst>
        </pc:spChg>
        <pc:spChg chg="add del mod">
          <ac:chgData name="Piotr Kalaczyński" userId="144ed442d2e15e83" providerId="LiveId" clId="{6254DCFF-5F2A-4C6E-B173-8051D21AAB23}" dt="2024-01-09T21:57:10.428" v="2"/>
          <ac:spMkLst>
            <pc:docMk/>
            <pc:sldMk cId="1114624889" sldId="561"/>
            <ac:spMk id="63" creationId="{41938E4C-6297-C096-C9EB-23F88DF441CF}"/>
          </ac:spMkLst>
        </pc:spChg>
        <pc:spChg chg="del">
          <ac:chgData name="Piotr Kalaczyński" userId="144ed442d2e15e83" providerId="LiveId" clId="{6254DCFF-5F2A-4C6E-B173-8051D21AAB23}" dt="2024-01-09T21:57:09.093" v="0" actId="478"/>
          <ac:spMkLst>
            <pc:docMk/>
            <pc:sldMk cId="1114624889" sldId="561"/>
            <ac:spMk id="64" creationId="{63BB756F-87AE-F654-CA59-825BBAF5D57D}"/>
          </ac:spMkLst>
        </pc:spChg>
        <pc:spChg chg="mod">
          <ac:chgData name="Piotr Kalaczyński" userId="144ed442d2e15e83" providerId="LiveId" clId="{6254DCFF-5F2A-4C6E-B173-8051D21AAB23}" dt="2024-01-09T21:57:09.626" v="1"/>
          <ac:spMkLst>
            <pc:docMk/>
            <pc:sldMk cId="1114624889" sldId="561"/>
            <ac:spMk id="69" creationId="{64194442-7D10-CE56-6607-37E86D027D08}"/>
          </ac:spMkLst>
        </pc:spChg>
        <pc:spChg chg="mod">
          <ac:chgData name="Piotr Kalaczyński" userId="144ed442d2e15e83" providerId="LiveId" clId="{6254DCFF-5F2A-4C6E-B173-8051D21AAB23}" dt="2024-01-09T21:57:09.626" v="1"/>
          <ac:spMkLst>
            <pc:docMk/>
            <pc:sldMk cId="1114624889" sldId="561"/>
            <ac:spMk id="70" creationId="{116627EA-7C49-F586-7045-199B6C0B4A4F}"/>
          </ac:spMkLst>
        </pc:spChg>
        <pc:spChg chg="mod">
          <ac:chgData name="Piotr Kalaczyński" userId="144ed442d2e15e83" providerId="LiveId" clId="{6254DCFF-5F2A-4C6E-B173-8051D21AAB23}" dt="2024-01-09T21:57:09.626" v="1"/>
          <ac:spMkLst>
            <pc:docMk/>
            <pc:sldMk cId="1114624889" sldId="561"/>
            <ac:spMk id="71" creationId="{BC209463-B1E4-6A77-9B1B-D2C23B4303D0}"/>
          </ac:spMkLst>
        </pc:spChg>
        <pc:spChg chg="mod">
          <ac:chgData name="Piotr Kalaczyński" userId="144ed442d2e15e83" providerId="LiveId" clId="{6254DCFF-5F2A-4C6E-B173-8051D21AAB23}" dt="2024-01-09T21:57:09.626" v="1"/>
          <ac:spMkLst>
            <pc:docMk/>
            <pc:sldMk cId="1114624889" sldId="561"/>
            <ac:spMk id="72" creationId="{1FFCE00A-F6EA-27F8-2049-E5CE03898EED}"/>
          </ac:spMkLst>
        </pc:spChg>
        <pc:spChg chg="mod">
          <ac:chgData name="Piotr Kalaczyński" userId="144ed442d2e15e83" providerId="LiveId" clId="{6254DCFF-5F2A-4C6E-B173-8051D21AAB23}" dt="2024-01-09T21:57:09.626" v="1"/>
          <ac:spMkLst>
            <pc:docMk/>
            <pc:sldMk cId="1114624889" sldId="561"/>
            <ac:spMk id="73" creationId="{A63193BF-9475-00C2-A439-9F371DF8F2A4}"/>
          </ac:spMkLst>
        </pc:spChg>
        <pc:spChg chg="mod">
          <ac:chgData name="Piotr Kalaczyński" userId="144ed442d2e15e83" providerId="LiveId" clId="{6254DCFF-5F2A-4C6E-B173-8051D21AAB23}" dt="2024-01-09T21:57:09.626" v="1"/>
          <ac:spMkLst>
            <pc:docMk/>
            <pc:sldMk cId="1114624889" sldId="561"/>
            <ac:spMk id="74" creationId="{33976A5F-3748-F3C0-57A5-3D218BD61F80}"/>
          </ac:spMkLst>
        </pc:spChg>
        <pc:spChg chg="mod">
          <ac:chgData name="Piotr Kalaczyński" userId="144ed442d2e15e83" providerId="LiveId" clId="{6254DCFF-5F2A-4C6E-B173-8051D21AAB23}" dt="2024-01-09T21:57:09.626" v="1"/>
          <ac:spMkLst>
            <pc:docMk/>
            <pc:sldMk cId="1114624889" sldId="561"/>
            <ac:spMk id="75" creationId="{2CB12A61-4769-DDB5-19EE-4671A1594E71}"/>
          </ac:spMkLst>
        </pc:spChg>
        <pc:spChg chg="mod">
          <ac:chgData name="Piotr Kalaczyński" userId="144ed442d2e15e83" providerId="LiveId" clId="{6254DCFF-5F2A-4C6E-B173-8051D21AAB23}" dt="2024-01-09T21:57:09.626" v="1"/>
          <ac:spMkLst>
            <pc:docMk/>
            <pc:sldMk cId="1114624889" sldId="561"/>
            <ac:spMk id="76" creationId="{95CF08E8-F33D-31FF-2E17-0CB9ACD7503A}"/>
          </ac:spMkLst>
        </pc:spChg>
        <pc:spChg chg="mod">
          <ac:chgData name="Piotr Kalaczyński" userId="144ed442d2e15e83" providerId="LiveId" clId="{6254DCFF-5F2A-4C6E-B173-8051D21AAB23}" dt="2024-01-09T21:57:09.626" v="1"/>
          <ac:spMkLst>
            <pc:docMk/>
            <pc:sldMk cId="1114624889" sldId="561"/>
            <ac:spMk id="77" creationId="{8593E146-0BE5-3C2F-9C1B-887D29369FC2}"/>
          </ac:spMkLst>
        </pc:spChg>
        <pc:spChg chg="mod">
          <ac:chgData name="Piotr Kalaczyński" userId="144ed442d2e15e83" providerId="LiveId" clId="{6254DCFF-5F2A-4C6E-B173-8051D21AAB23}" dt="2024-01-09T21:57:09.626" v="1"/>
          <ac:spMkLst>
            <pc:docMk/>
            <pc:sldMk cId="1114624889" sldId="561"/>
            <ac:spMk id="78" creationId="{6C3B863F-9652-CE16-3690-7EC8D21A9384}"/>
          </ac:spMkLst>
        </pc:spChg>
        <pc:spChg chg="mod">
          <ac:chgData name="Piotr Kalaczyński" userId="144ed442d2e15e83" providerId="LiveId" clId="{6254DCFF-5F2A-4C6E-B173-8051D21AAB23}" dt="2024-01-09T21:57:09.626" v="1"/>
          <ac:spMkLst>
            <pc:docMk/>
            <pc:sldMk cId="1114624889" sldId="561"/>
            <ac:spMk id="79" creationId="{7F883DDC-B099-8CE3-0BDB-D59F675A79A0}"/>
          </ac:spMkLst>
        </pc:spChg>
        <pc:spChg chg="mod">
          <ac:chgData name="Piotr Kalaczyński" userId="144ed442d2e15e83" providerId="LiveId" clId="{6254DCFF-5F2A-4C6E-B173-8051D21AAB23}" dt="2024-01-09T21:57:09.626" v="1"/>
          <ac:spMkLst>
            <pc:docMk/>
            <pc:sldMk cId="1114624889" sldId="561"/>
            <ac:spMk id="80" creationId="{53046445-A49B-1E11-93A0-4044F48DC710}"/>
          </ac:spMkLst>
        </pc:spChg>
        <pc:spChg chg="mod">
          <ac:chgData name="Piotr Kalaczyński" userId="144ed442d2e15e83" providerId="LiveId" clId="{6254DCFF-5F2A-4C6E-B173-8051D21AAB23}" dt="2024-01-09T21:57:09.626" v="1"/>
          <ac:spMkLst>
            <pc:docMk/>
            <pc:sldMk cId="1114624889" sldId="561"/>
            <ac:spMk id="81" creationId="{BBEF95E4-D31A-8BC3-86A0-07A56FC3DF6A}"/>
          </ac:spMkLst>
        </pc:spChg>
        <pc:spChg chg="mod">
          <ac:chgData name="Piotr Kalaczyński" userId="144ed442d2e15e83" providerId="LiveId" clId="{6254DCFF-5F2A-4C6E-B173-8051D21AAB23}" dt="2024-01-09T21:57:09.626" v="1"/>
          <ac:spMkLst>
            <pc:docMk/>
            <pc:sldMk cId="1114624889" sldId="561"/>
            <ac:spMk id="82" creationId="{0DCFB4DD-A718-235E-C018-FA0DB62765DD}"/>
          </ac:spMkLst>
        </pc:spChg>
        <pc:spChg chg="mod">
          <ac:chgData name="Piotr Kalaczyński" userId="144ed442d2e15e83" providerId="LiveId" clId="{6254DCFF-5F2A-4C6E-B173-8051D21AAB23}" dt="2024-01-09T21:57:09.626" v="1"/>
          <ac:spMkLst>
            <pc:docMk/>
            <pc:sldMk cId="1114624889" sldId="561"/>
            <ac:spMk id="83" creationId="{BA7D03E0-D449-EE99-E1CC-CD479C4D1575}"/>
          </ac:spMkLst>
        </pc:spChg>
        <pc:spChg chg="mod">
          <ac:chgData name="Piotr Kalaczyński" userId="144ed442d2e15e83" providerId="LiveId" clId="{6254DCFF-5F2A-4C6E-B173-8051D21AAB23}" dt="2024-01-09T21:57:09.626" v="1"/>
          <ac:spMkLst>
            <pc:docMk/>
            <pc:sldMk cId="1114624889" sldId="561"/>
            <ac:spMk id="84" creationId="{79C5E209-5705-952A-6A4D-A7BFCCAFECE1}"/>
          </ac:spMkLst>
        </pc:spChg>
        <pc:spChg chg="mod">
          <ac:chgData name="Piotr Kalaczyński" userId="144ed442d2e15e83" providerId="LiveId" clId="{6254DCFF-5F2A-4C6E-B173-8051D21AAB23}" dt="2024-01-09T21:57:09.626" v="1"/>
          <ac:spMkLst>
            <pc:docMk/>
            <pc:sldMk cId="1114624889" sldId="561"/>
            <ac:spMk id="85" creationId="{FD421992-BECB-B7C2-58F5-EE327EA371C8}"/>
          </ac:spMkLst>
        </pc:spChg>
        <pc:spChg chg="mod">
          <ac:chgData name="Piotr Kalaczyński" userId="144ed442d2e15e83" providerId="LiveId" clId="{6254DCFF-5F2A-4C6E-B173-8051D21AAB23}" dt="2024-01-09T21:57:09.626" v="1"/>
          <ac:spMkLst>
            <pc:docMk/>
            <pc:sldMk cId="1114624889" sldId="561"/>
            <ac:spMk id="86" creationId="{3AF163C2-DB8C-C44F-F7F1-28B33FBC1757}"/>
          </ac:spMkLst>
        </pc:spChg>
        <pc:spChg chg="mod">
          <ac:chgData name="Piotr Kalaczyński" userId="144ed442d2e15e83" providerId="LiveId" clId="{6254DCFF-5F2A-4C6E-B173-8051D21AAB23}" dt="2024-01-09T21:57:09.626" v="1"/>
          <ac:spMkLst>
            <pc:docMk/>
            <pc:sldMk cId="1114624889" sldId="561"/>
            <ac:spMk id="87" creationId="{A00ABDE5-5631-69A6-6312-5E0566938BB3}"/>
          </ac:spMkLst>
        </pc:spChg>
        <pc:spChg chg="mod">
          <ac:chgData name="Piotr Kalaczyński" userId="144ed442d2e15e83" providerId="LiveId" clId="{6254DCFF-5F2A-4C6E-B173-8051D21AAB23}" dt="2024-01-09T21:57:09.626" v="1"/>
          <ac:spMkLst>
            <pc:docMk/>
            <pc:sldMk cId="1114624889" sldId="561"/>
            <ac:spMk id="88" creationId="{1431AA6A-C21D-C7AA-F8D8-0651AB2C937C}"/>
          </ac:spMkLst>
        </pc:spChg>
        <pc:spChg chg="mod">
          <ac:chgData name="Piotr Kalaczyński" userId="144ed442d2e15e83" providerId="LiveId" clId="{6254DCFF-5F2A-4C6E-B173-8051D21AAB23}" dt="2024-01-09T21:57:09.626" v="1"/>
          <ac:spMkLst>
            <pc:docMk/>
            <pc:sldMk cId="1114624889" sldId="561"/>
            <ac:spMk id="89" creationId="{F1A94907-ECA4-74B0-BAEB-C365544355AC}"/>
          </ac:spMkLst>
        </pc:spChg>
        <pc:spChg chg="mod">
          <ac:chgData name="Piotr Kalaczyński" userId="144ed442d2e15e83" providerId="LiveId" clId="{6254DCFF-5F2A-4C6E-B173-8051D21AAB23}" dt="2024-01-09T21:57:09.626" v="1"/>
          <ac:spMkLst>
            <pc:docMk/>
            <pc:sldMk cId="1114624889" sldId="561"/>
            <ac:spMk id="90" creationId="{A9021DE1-FECA-9C0A-9C3F-53EA63FAF4BD}"/>
          </ac:spMkLst>
        </pc:spChg>
        <pc:spChg chg="mod">
          <ac:chgData name="Piotr Kalaczyński" userId="144ed442d2e15e83" providerId="LiveId" clId="{6254DCFF-5F2A-4C6E-B173-8051D21AAB23}" dt="2024-01-09T21:57:09.626" v="1"/>
          <ac:spMkLst>
            <pc:docMk/>
            <pc:sldMk cId="1114624889" sldId="561"/>
            <ac:spMk id="91" creationId="{A302864B-D2F3-6CB7-23EF-4BE07D8A9B00}"/>
          </ac:spMkLst>
        </pc:spChg>
        <pc:spChg chg="mod">
          <ac:chgData name="Piotr Kalaczyński" userId="144ed442d2e15e83" providerId="LiveId" clId="{6254DCFF-5F2A-4C6E-B173-8051D21AAB23}" dt="2024-01-09T21:57:09.626" v="1"/>
          <ac:spMkLst>
            <pc:docMk/>
            <pc:sldMk cId="1114624889" sldId="561"/>
            <ac:spMk id="92" creationId="{73FE2248-5037-A320-8EE6-7E6A41718A8D}"/>
          </ac:spMkLst>
        </pc:spChg>
        <pc:spChg chg="mod">
          <ac:chgData name="Piotr Kalaczyński" userId="144ed442d2e15e83" providerId="LiveId" clId="{6254DCFF-5F2A-4C6E-B173-8051D21AAB23}" dt="2024-01-09T21:57:09.626" v="1"/>
          <ac:spMkLst>
            <pc:docMk/>
            <pc:sldMk cId="1114624889" sldId="561"/>
            <ac:spMk id="93" creationId="{5561452F-DEDE-57DD-408E-066D23B0F0D2}"/>
          </ac:spMkLst>
        </pc:spChg>
        <pc:spChg chg="mod">
          <ac:chgData name="Piotr Kalaczyński" userId="144ed442d2e15e83" providerId="LiveId" clId="{6254DCFF-5F2A-4C6E-B173-8051D21AAB23}" dt="2024-01-09T21:57:09.626" v="1"/>
          <ac:spMkLst>
            <pc:docMk/>
            <pc:sldMk cId="1114624889" sldId="561"/>
            <ac:spMk id="94" creationId="{81B5E634-E61A-C6CC-5801-8AE4CCC25504}"/>
          </ac:spMkLst>
        </pc:spChg>
        <pc:spChg chg="mod">
          <ac:chgData name="Piotr Kalaczyński" userId="144ed442d2e15e83" providerId="LiveId" clId="{6254DCFF-5F2A-4C6E-B173-8051D21AAB23}" dt="2024-01-09T21:57:09.626" v="1"/>
          <ac:spMkLst>
            <pc:docMk/>
            <pc:sldMk cId="1114624889" sldId="561"/>
            <ac:spMk id="95" creationId="{8E334F68-D988-576E-1C4A-1DAA216BD304}"/>
          </ac:spMkLst>
        </pc:spChg>
        <pc:spChg chg="mod">
          <ac:chgData name="Piotr Kalaczyński" userId="144ed442d2e15e83" providerId="LiveId" clId="{6254DCFF-5F2A-4C6E-B173-8051D21AAB23}" dt="2024-01-09T21:57:09.626" v="1"/>
          <ac:spMkLst>
            <pc:docMk/>
            <pc:sldMk cId="1114624889" sldId="561"/>
            <ac:spMk id="96" creationId="{64B83AE4-64AC-B3A5-98FC-8E980C28733F}"/>
          </ac:spMkLst>
        </pc:spChg>
        <pc:spChg chg="mod">
          <ac:chgData name="Piotr Kalaczyński" userId="144ed442d2e15e83" providerId="LiveId" clId="{6254DCFF-5F2A-4C6E-B173-8051D21AAB23}" dt="2024-01-09T21:57:09.626" v="1"/>
          <ac:spMkLst>
            <pc:docMk/>
            <pc:sldMk cId="1114624889" sldId="561"/>
            <ac:spMk id="97" creationId="{C73293CF-D9C4-50BA-89DA-FE36E5F906F5}"/>
          </ac:spMkLst>
        </pc:spChg>
        <pc:spChg chg="mod">
          <ac:chgData name="Piotr Kalaczyński" userId="144ed442d2e15e83" providerId="LiveId" clId="{6254DCFF-5F2A-4C6E-B173-8051D21AAB23}" dt="2024-01-09T21:57:09.626" v="1"/>
          <ac:spMkLst>
            <pc:docMk/>
            <pc:sldMk cId="1114624889" sldId="561"/>
            <ac:spMk id="98" creationId="{1179D5B4-CB29-C674-4CA3-98B51797BD95}"/>
          </ac:spMkLst>
        </pc:spChg>
        <pc:spChg chg="mod">
          <ac:chgData name="Piotr Kalaczyński" userId="144ed442d2e15e83" providerId="LiveId" clId="{6254DCFF-5F2A-4C6E-B173-8051D21AAB23}" dt="2024-01-09T21:57:09.626" v="1"/>
          <ac:spMkLst>
            <pc:docMk/>
            <pc:sldMk cId="1114624889" sldId="561"/>
            <ac:spMk id="99" creationId="{E6608C84-1C2C-D23A-0FB0-E5EF67D9A05D}"/>
          </ac:spMkLst>
        </pc:spChg>
        <pc:spChg chg="mod">
          <ac:chgData name="Piotr Kalaczyński" userId="144ed442d2e15e83" providerId="LiveId" clId="{6254DCFF-5F2A-4C6E-B173-8051D21AAB23}" dt="2024-01-09T21:57:09.626" v="1"/>
          <ac:spMkLst>
            <pc:docMk/>
            <pc:sldMk cId="1114624889" sldId="561"/>
            <ac:spMk id="100" creationId="{69B0FD06-B5EC-6C29-9D35-F65EA60B69F5}"/>
          </ac:spMkLst>
        </pc:spChg>
        <pc:spChg chg="mod">
          <ac:chgData name="Piotr Kalaczyński" userId="144ed442d2e15e83" providerId="LiveId" clId="{6254DCFF-5F2A-4C6E-B173-8051D21AAB23}" dt="2024-01-09T21:57:09.626" v="1"/>
          <ac:spMkLst>
            <pc:docMk/>
            <pc:sldMk cId="1114624889" sldId="561"/>
            <ac:spMk id="101" creationId="{5DD504CA-7981-C8E8-7113-36C4D62DA700}"/>
          </ac:spMkLst>
        </pc:spChg>
        <pc:spChg chg="mod">
          <ac:chgData name="Piotr Kalaczyński" userId="144ed442d2e15e83" providerId="LiveId" clId="{6254DCFF-5F2A-4C6E-B173-8051D21AAB23}" dt="2024-01-09T21:57:09.626" v="1"/>
          <ac:spMkLst>
            <pc:docMk/>
            <pc:sldMk cId="1114624889" sldId="561"/>
            <ac:spMk id="102" creationId="{16714712-753D-2088-DF49-38247ED55DDA}"/>
          </ac:spMkLst>
        </pc:spChg>
        <pc:spChg chg="mod">
          <ac:chgData name="Piotr Kalaczyński" userId="144ed442d2e15e83" providerId="LiveId" clId="{6254DCFF-5F2A-4C6E-B173-8051D21AAB23}" dt="2024-01-09T21:57:09.626" v="1"/>
          <ac:spMkLst>
            <pc:docMk/>
            <pc:sldMk cId="1114624889" sldId="561"/>
            <ac:spMk id="103" creationId="{DBA8524D-516D-CC20-39A4-CA1A065B1848}"/>
          </ac:spMkLst>
        </pc:spChg>
        <pc:spChg chg="mod">
          <ac:chgData name="Piotr Kalaczyński" userId="144ed442d2e15e83" providerId="LiveId" clId="{6254DCFF-5F2A-4C6E-B173-8051D21AAB23}" dt="2024-01-09T21:57:09.626" v="1"/>
          <ac:spMkLst>
            <pc:docMk/>
            <pc:sldMk cId="1114624889" sldId="561"/>
            <ac:spMk id="104" creationId="{5C505CA4-C35C-9379-E492-F985EA0A99BF}"/>
          </ac:spMkLst>
        </pc:spChg>
        <pc:spChg chg="mod">
          <ac:chgData name="Piotr Kalaczyński" userId="144ed442d2e15e83" providerId="LiveId" clId="{6254DCFF-5F2A-4C6E-B173-8051D21AAB23}" dt="2024-01-09T21:57:09.626" v="1"/>
          <ac:spMkLst>
            <pc:docMk/>
            <pc:sldMk cId="1114624889" sldId="561"/>
            <ac:spMk id="105" creationId="{15456CE9-A14C-FA68-0860-CBEE7231821D}"/>
          </ac:spMkLst>
        </pc:spChg>
        <pc:spChg chg="mod">
          <ac:chgData name="Piotr Kalaczyński" userId="144ed442d2e15e83" providerId="LiveId" clId="{6254DCFF-5F2A-4C6E-B173-8051D21AAB23}" dt="2024-01-09T21:57:09.626" v="1"/>
          <ac:spMkLst>
            <pc:docMk/>
            <pc:sldMk cId="1114624889" sldId="561"/>
            <ac:spMk id="106" creationId="{C6FCB996-E7FA-EA4C-1EB2-3FB3422AA959}"/>
          </ac:spMkLst>
        </pc:spChg>
        <pc:spChg chg="mod">
          <ac:chgData name="Piotr Kalaczyński" userId="144ed442d2e15e83" providerId="LiveId" clId="{6254DCFF-5F2A-4C6E-B173-8051D21AAB23}" dt="2024-01-09T21:57:09.626" v="1"/>
          <ac:spMkLst>
            <pc:docMk/>
            <pc:sldMk cId="1114624889" sldId="561"/>
            <ac:spMk id="107" creationId="{F6A0218E-91B7-5C98-B87D-F49B24377665}"/>
          </ac:spMkLst>
        </pc:spChg>
        <pc:spChg chg="mod">
          <ac:chgData name="Piotr Kalaczyński" userId="144ed442d2e15e83" providerId="LiveId" clId="{6254DCFF-5F2A-4C6E-B173-8051D21AAB23}" dt="2024-01-09T21:57:09.626" v="1"/>
          <ac:spMkLst>
            <pc:docMk/>
            <pc:sldMk cId="1114624889" sldId="561"/>
            <ac:spMk id="108" creationId="{6CFEBF31-EC6E-5D4F-17DF-3CF3C5598730}"/>
          </ac:spMkLst>
        </pc:spChg>
        <pc:spChg chg="mod">
          <ac:chgData name="Piotr Kalaczyński" userId="144ed442d2e15e83" providerId="LiveId" clId="{6254DCFF-5F2A-4C6E-B173-8051D21AAB23}" dt="2024-01-09T21:57:09.626" v="1"/>
          <ac:spMkLst>
            <pc:docMk/>
            <pc:sldMk cId="1114624889" sldId="561"/>
            <ac:spMk id="109" creationId="{6AB639F5-DEEC-C15D-9E38-64B5DF07EB2D}"/>
          </ac:spMkLst>
        </pc:spChg>
        <pc:spChg chg="add del mod">
          <ac:chgData name="Piotr Kalaczyński" userId="144ed442d2e15e83" providerId="LiveId" clId="{6254DCFF-5F2A-4C6E-B173-8051D21AAB23}" dt="2024-01-09T21:57:10.428" v="2"/>
          <ac:spMkLst>
            <pc:docMk/>
            <pc:sldMk cId="1114624889" sldId="561"/>
            <ac:spMk id="111" creationId="{FE4C93EE-5E08-FAC8-8EF7-6C0B4808D5A6}"/>
          </ac:spMkLst>
        </pc:spChg>
        <pc:spChg chg="add del mod">
          <ac:chgData name="Piotr Kalaczyński" userId="144ed442d2e15e83" providerId="LiveId" clId="{6254DCFF-5F2A-4C6E-B173-8051D21AAB23}" dt="2024-01-09T21:57:10.428" v="2"/>
          <ac:spMkLst>
            <pc:docMk/>
            <pc:sldMk cId="1114624889" sldId="561"/>
            <ac:spMk id="113" creationId="{A9960576-01B3-78A7-9337-1ACC93846507}"/>
          </ac:spMkLst>
        </pc:spChg>
        <pc:spChg chg="add mod">
          <ac:chgData name="Piotr Kalaczyński" userId="144ed442d2e15e83" providerId="LiveId" clId="{6254DCFF-5F2A-4C6E-B173-8051D21AAB23}" dt="2024-01-09T21:57:13.856" v="5"/>
          <ac:spMkLst>
            <pc:docMk/>
            <pc:sldMk cId="1114624889" sldId="561"/>
            <ac:spMk id="114" creationId="{D8889A40-01A8-CB99-FEA6-F5BEDD74B632}"/>
          </ac:spMkLst>
        </pc:spChg>
        <pc:spChg chg="add mod">
          <ac:chgData name="Piotr Kalaczyński" userId="144ed442d2e15e83" providerId="LiveId" clId="{6254DCFF-5F2A-4C6E-B173-8051D21AAB23}" dt="2024-01-09T21:57:13.856" v="5"/>
          <ac:spMkLst>
            <pc:docMk/>
            <pc:sldMk cId="1114624889" sldId="561"/>
            <ac:spMk id="115" creationId="{25E8FDBB-69E7-BFB4-D7AB-410B5A0564F8}"/>
          </ac:spMkLst>
        </pc:spChg>
        <pc:spChg chg="add mod">
          <ac:chgData name="Piotr Kalaczyński" userId="144ed442d2e15e83" providerId="LiveId" clId="{6254DCFF-5F2A-4C6E-B173-8051D21AAB23}" dt="2024-01-09T22:01:19.879" v="97" actId="20577"/>
          <ac:spMkLst>
            <pc:docMk/>
            <pc:sldMk cId="1114624889" sldId="561"/>
            <ac:spMk id="116" creationId="{9E62FFBE-CDD0-B86F-BA1E-4225AF071220}"/>
          </ac:spMkLst>
        </pc:spChg>
        <pc:spChg chg="add mod">
          <ac:chgData name="Piotr Kalaczyński" userId="144ed442d2e15e83" providerId="LiveId" clId="{6254DCFF-5F2A-4C6E-B173-8051D21AAB23}" dt="2024-01-09T21:57:13.856" v="5"/>
          <ac:spMkLst>
            <pc:docMk/>
            <pc:sldMk cId="1114624889" sldId="561"/>
            <ac:spMk id="117" creationId="{D3FD7380-11CE-A213-2B46-9BB562C0525A}"/>
          </ac:spMkLst>
        </pc:spChg>
        <pc:spChg chg="add mod">
          <ac:chgData name="Piotr Kalaczyński" userId="144ed442d2e15e83" providerId="LiveId" clId="{6254DCFF-5F2A-4C6E-B173-8051D21AAB23}" dt="2024-01-09T21:57:13.856" v="5"/>
          <ac:spMkLst>
            <pc:docMk/>
            <pc:sldMk cId="1114624889" sldId="561"/>
            <ac:spMk id="118" creationId="{80F452CC-B435-D0A2-13B3-6E3CEA258B8B}"/>
          </ac:spMkLst>
        </pc:spChg>
        <pc:spChg chg="mod">
          <ac:chgData name="Piotr Kalaczyński" userId="144ed442d2e15e83" providerId="LiveId" clId="{6254DCFF-5F2A-4C6E-B173-8051D21AAB23}" dt="2024-01-09T21:57:13.856" v="5"/>
          <ac:spMkLst>
            <pc:docMk/>
            <pc:sldMk cId="1114624889" sldId="561"/>
            <ac:spMk id="123" creationId="{0BC9254B-A53B-077F-F9C1-8C4AB52A14CC}"/>
          </ac:spMkLst>
        </pc:spChg>
        <pc:spChg chg="mod">
          <ac:chgData name="Piotr Kalaczyński" userId="144ed442d2e15e83" providerId="LiveId" clId="{6254DCFF-5F2A-4C6E-B173-8051D21AAB23}" dt="2024-01-09T21:57:13.856" v="5"/>
          <ac:spMkLst>
            <pc:docMk/>
            <pc:sldMk cId="1114624889" sldId="561"/>
            <ac:spMk id="124" creationId="{33DE4A63-C57A-B66B-0A3C-56AD1C5BE9B2}"/>
          </ac:spMkLst>
        </pc:spChg>
        <pc:spChg chg="mod">
          <ac:chgData name="Piotr Kalaczyński" userId="144ed442d2e15e83" providerId="LiveId" clId="{6254DCFF-5F2A-4C6E-B173-8051D21AAB23}" dt="2024-01-09T21:57:13.856" v="5"/>
          <ac:spMkLst>
            <pc:docMk/>
            <pc:sldMk cId="1114624889" sldId="561"/>
            <ac:spMk id="125" creationId="{DF799787-109D-1EDF-A870-49E9F704E603}"/>
          </ac:spMkLst>
        </pc:spChg>
        <pc:spChg chg="mod">
          <ac:chgData name="Piotr Kalaczyński" userId="144ed442d2e15e83" providerId="LiveId" clId="{6254DCFF-5F2A-4C6E-B173-8051D21AAB23}" dt="2024-01-09T21:57:13.856" v="5"/>
          <ac:spMkLst>
            <pc:docMk/>
            <pc:sldMk cId="1114624889" sldId="561"/>
            <ac:spMk id="126" creationId="{6ACE4BD1-1F42-964A-91DA-A7284477ACF3}"/>
          </ac:spMkLst>
        </pc:spChg>
        <pc:spChg chg="mod">
          <ac:chgData name="Piotr Kalaczyński" userId="144ed442d2e15e83" providerId="LiveId" clId="{6254DCFF-5F2A-4C6E-B173-8051D21AAB23}" dt="2024-01-09T21:57:13.856" v="5"/>
          <ac:spMkLst>
            <pc:docMk/>
            <pc:sldMk cId="1114624889" sldId="561"/>
            <ac:spMk id="127" creationId="{6DD0A269-551F-4250-BE2B-5C0D9F99AD26}"/>
          </ac:spMkLst>
        </pc:spChg>
        <pc:spChg chg="mod">
          <ac:chgData name="Piotr Kalaczyński" userId="144ed442d2e15e83" providerId="LiveId" clId="{6254DCFF-5F2A-4C6E-B173-8051D21AAB23}" dt="2024-01-09T21:57:13.856" v="5"/>
          <ac:spMkLst>
            <pc:docMk/>
            <pc:sldMk cId="1114624889" sldId="561"/>
            <ac:spMk id="128" creationId="{B759560B-9410-CB3C-613A-88A4A81A730E}"/>
          </ac:spMkLst>
        </pc:spChg>
        <pc:spChg chg="mod">
          <ac:chgData name="Piotr Kalaczyński" userId="144ed442d2e15e83" providerId="LiveId" clId="{6254DCFF-5F2A-4C6E-B173-8051D21AAB23}" dt="2024-01-09T21:57:13.856" v="5"/>
          <ac:spMkLst>
            <pc:docMk/>
            <pc:sldMk cId="1114624889" sldId="561"/>
            <ac:spMk id="129" creationId="{371AF193-FE5A-2619-329A-670E5B03EE36}"/>
          </ac:spMkLst>
        </pc:spChg>
        <pc:spChg chg="mod">
          <ac:chgData name="Piotr Kalaczyński" userId="144ed442d2e15e83" providerId="LiveId" clId="{6254DCFF-5F2A-4C6E-B173-8051D21AAB23}" dt="2024-01-09T21:57:13.856" v="5"/>
          <ac:spMkLst>
            <pc:docMk/>
            <pc:sldMk cId="1114624889" sldId="561"/>
            <ac:spMk id="130" creationId="{A59C294E-092B-B8D6-D3B7-AD9676516111}"/>
          </ac:spMkLst>
        </pc:spChg>
        <pc:spChg chg="mod">
          <ac:chgData name="Piotr Kalaczyński" userId="144ed442d2e15e83" providerId="LiveId" clId="{6254DCFF-5F2A-4C6E-B173-8051D21AAB23}" dt="2024-01-09T21:57:13.856" v="5"/>
          <ac:spMkLst>
            <pc:docMk/>
            <pc:sldMk cId="1114624889" sldId="561"/>
            <ac:spMk id="131" creationId="{CFDC49ED-CD7B-415E-1D44-535536D19473}"/>
          </ac:spMkLst>
        </pc:spChg>
        <pc:spChg chg="mod">
          <ac:chgData name="Piotr Kalaczyński" userId="144ed442d2e15e83" providerId="LiveId" clId="{6254DCFF-5F2A-4C6E-B173-8051D21AAB23}" dt="2024-01-09T21:57:13.856" v="5"/>
          <ac:spMkLst>
            <pc:docMk/>
            <pc:sldMk cId="1114624889" sldId="561"/>
            <ac:spMk id="132" creationId="{A4668F3B-2DA3-6F30-AC10-E8F0A516A178}"/>
          </ac:spMkLst>
        </pc:spChg>
        <pc:spChg chg="mod">
          <ac:chgData name="Piotr Kalaczyński" userId="144ed442d2e15e83" providerId="LiveId" clId="{6254DCFF-5F2A-4C6E-B173-8051D21AAB23}" dt="2024-01-09T21:57:13.856" v="5"/>
          <ac:spMkLst>
            <pc:docMk/>
            <pc:sldMk cId="1114624889" sldId="561"/>
            <ac:spMk id="133" creationId="{C532CF48-48C5-F011-00C0-98E255CFCA65}"/>
          </ac:spMkLst>
        </pc:spChg>
        <pc:spChg chg="mod">
          <ac:chgData name="Piotr Kalaczyński" userId="144ed442d2e15e83" providerId="LiveId" clId="{6254DCFF-5F2A-4C6E-B173-8051D21AAB23}" dt="2024-01-09T21:57:13.856" v="5"/>
          <ac:spMkLst>
            <pc:docMk/>
            <pc:sldMk cId="1114624889" sldId="561"/>
            <ac:spMk id="134" creationId="{A5E0481C-54C0-6BDE-8BE8-6624BCCA80FC}"/>
          </ac:spMkLst>
        </pc:spChg>
        <pc:spChg chg="mod">
          <ac:chgData name="Piotr Kalaczyński" userId="144ed442d2e15e83" providerId="LiveId" clId="{6254DCFF-5F2A-4C6E-B173-8051D21AAB23}" dt="2024-01-09T21:57:13.856" v="5"/>
          <ac:spMkLst>
            <pc:docMk/>
            <pc:sldMk cId="1114624889" sldId="561"/>
            <ac:spMk id="135" creationId="{79689446-5447-8E7A-76AD-B6AAB82F9714}"/>
          </ac:spMkLst>
        </pc:spChg>
        <pc:spChg chg="mod">
          <ac:chgData name="Piotr Kalaczyński" userId="144ed442d2e15e83" providerId="LiveId" clId="{6254DCFF-5F2A-4C6E-B173-8051D21AAB23}" dt="2024-01-09T21:57:13.856" v="5"/>
          <ac:spMkLst>
            <pc:docMk/>
            <pc:sldMk cId="1114624889" sldId="561"/>
            <ac:spMk id="136" creationId="{A25E8C44-E3FE-96E6-F640-E62AA2E0F7B5}"/>
          </ac:spMkLst>
        </pc:spChg>
        <pc:spChg chg="mod">
          <ac:chgData name="Piotr Kalaczyński" userId="144ed442d2e15e83" providerId="LiveId" clId="{6254DCFF-5F2A-4C6E-B173-8051D21AAB23}" dt="2024-01-09T21:57:13.856" v="5"/>
          <ac:spMkLst>
            <pc:docMk/>
            <pc:sldMk cId="1114624889" sldId="561"/>
            <ac:spMk id="137" creationId="{0C4F2863-47ED-FB11-547A-76EEDF9E1C58}"/>
          </ac:spMkLst>
        </pc:spChg>
        <pc:spChg chg="mod">
          <ac:chgData name="Piotr Kalaczyński" userId="144ed442d2e15e83" providerId="LiveId" clId="{6254DCFF-5F2A-4C6E-B173-8051D21AAB23}" dt="2024-01-09T21:57:13.856" v="5"/>
          <ac:spMkLst>
            <pc:docMk/>
            <pc:sldMk cId="1114624889" sldId="561"/>
            <ac:spMk id="138" creationId="{9903192D-528E-AE53-6447-75E4FFB6BBB3}"/>
          </ac:spMkLst>
        </pc:spChg>
        <pc:spChg chg="mod">
          <ac:chgData name="Piotr Kalaczyński" userId="144ed442d2e15e83" providerId="LiveId" clId="{6254DCFF-5F2A-4C6E-B173-8051D21AAB23}" dt="2024-01-09T21:57:13.856" v="5"/>
          <ac:spMkLst>
            <pc:docMk/>
            <pc:sldMk cId="1114624889" sldId="561"/>
            <ac:spMk id="139" creationId="{0E5EF258-359E-640E-2F95-B954E4104442}"/>
          </ac:spMkLst>
        </pc:spChg>
        <pc:spChg chg="mod">
          <ac:chgData name="Piotr Kalaczyński" userId="144ed442d2e15e83" providerId="LiveId" clId="{6254DCFF-5F2A-4C6E-B173-8051D21AAB23}" dt="2024-01-09T21:57:13.856" v="5"/>
          <ac:spMkLst>
            <pc:docMk/>
            <pc:sldMk cId="1114624889" sldId="561"/>
            <ac:spMk id="140" creationId="{DB3A5A8E-A368-6EC9-4FF4-1236FDFB9F95}"/>
          </ac:spMkLst>
        </pc:spChg>
        <pc:spChg chg="mod">
          <ac:chgData name="Piotr Kalaczyński" userId="144ed442d2e15e83" providerId="LiveId" clId="{6254DCFF-5F2A-4C6E-B173-8051D21AAB23}" dt="2024-01-09T21:57:13.856" v="5"/>
          <ac:spMkLst>
            <pc:docMk/>
            <pc:sldMk cId="1114624889" sldId="561"/>
            <ac:spMk id="141" creationId="{6455DB94-0F1C-DBC5-8145-41CC8591A469}"/>
          </ac:spMkLst>
        </pc:spChg>
        <pc:spChg chg="mod">
          <ac:chgData name="Piotr Kalaczyński" userId="144ed442d2e15e83" providerId="LiveId" clId="{6254DCFF-5F2A-4C6E-B173-8051D21AAB23}" dt="2024-01-09T21:57:13.856" v="5"/>
          <ac:spMkLst>
            <pc:docMk/>
            <pc:sldMk cId="1114624889" sldId="561"/>
            <ac:spMk id="142" creationId="{72A0E17A-1F12-9A75-F6DF-C5FD754E944B}"/>
          </ac:spMkLst>
        </pc:spChg>
        <pc:spChg chg="mod">
          <ac:chgData name="Piotr Kalaczyński" userId="144ed442d2e15e83" providerId="LiveId" clId="{6254DCFF-5F2A-4C6E-B173-8051D21AAB23}" dt="2024-01-09T21:57:13.856" v="5"/>
          <ac:spMkLst>
            <pc:docMk/>
            <pc:sldMk cId="1114624889" sldId="561"/>
            <ac:spMk id="143" creationId="{3B0F5323-7110-C1C3-E639-2D6504CCF98E}"/>
          </ac:spMkLst>
        </pc:spChg>
        <pc:spChg chg="mod">
          <ac:chgData name="Piotr Kalaczyński" userId="144ed442d2e15e83" providerId="LiveId" clId="{6254DCFF-5F2A-4C6E-B173-8051D21AAB23}" dt="2024-01-09T21:57:13.856" v="5"/>
          <ac:spMkLst>
            <pc:docMk/>
            <pc:sldMk cId="1114624889" sldId="561"/>
            <ac:spMk id="144" creationId="{40D06680-C100-A82F-44C7-ECBFB788FA74}"/>
          </ac:spMkLst>
        </pc:spChg>
        <pc:spChg chg="mod">
          <ac:chgData name="Piotr Kalaczyński" userId="144ed442d2e15e83" providerId="LiveId" clId="{6254DCFF-5F2A-4C6E-B173-8051D21AAB23}" dt="2024-01-09T21:57:13.856" v="5"/>
          <ac:spMkLst>
            <pc:docMk/>
            <pc:sldMk cId="1114624889" sldId="561"/>
            <ac:spMk id="145" creationId="{8C153CF2-6020-C09A-55A5-15FFD3147A71}"/>
          </ac:spMkLst>
        </pc:spChg>
        <pc:spChg chg="mod">
          <ac:chgData name="Piotr Kalaczyński" userId="144ed442d2e15e83" providerId="LiveId" clId="{6254DCFF-5F2A-4C6E-B173-8051D21AAB23}" dt="2024-01-09T21:57:13.856" v="5"/>
          <ac:spMkLst>
            <pc:docMk/>
            <pc:sldMk cId="1114624889" sldId="561"/>
            <ac:spMk id="146" creationId="{4B511D6C-71A4-989D-0702-C73F05690AFC}"/>
          </ac:spMkLst>
        </pc:spChg>
        <pc:spChg chg="mod">
          <ac:chgData name="Piotr Kalaczyński" userId="144ed442d2e15e83" providerId="LiveId" clId="{6254DCFF-5F2A-4C6E-B173-8051D21AAB23}" dt="2024-01-09T21:57:13.856" v="5"/>
          <ac:spMkLst>
            <pc:docMk/>
            <pc:sldMk cId="1114624889" sldId="561"/>
            <ac:spMk id="147" creationId="{13BECBFB-0A78-2BF6-5637-BFC726AD0E0A}"/>
          </ac:spMkLst>
        </pc:spChg>
        <pc:spChg chg="mod">
          <ac:chgData name="Piotr Kalaczyński" userId="144ed442d2e15e83" providerId="LiveId" clId="{6254DCFF-5F2A-4C6E-B173-8051D21AAB23}" dt="2024-01-09T21:57:13.856" v="5"/>
          <ac:spMkLst>
            <pc:docMk/>
            <pc:sldMk cId="1114624889" sldId="561"/>
            <ac:spMk id="148" creationId="{65F7F2CD-D006-55BA-F564-117E0B8A803C}"/>
          </ac:spMkLst>
        </pc:spChg>
        <pc:spChg chg="mod">
          <ac:chgData name="Piotr Kalaczyński" userId="144ed442d2e15e83" providerId="LiveId" clId="{6254DCFF-5F2A-4C6E-B173-8051D21AAB23}" dt="2024-01-09T21:57:13.856" v="5"/>
          <ac:spMkLst>
            <pc:docMk/>
            <pc:sldMk cId="1114624889" sldId="561"/>
            <ac:spMk id="149" creationId="{F7304555-3099-3C69-D782-AA45AD4BD34B}"/>
          </ac:spMkLst>
        </pc:spChg>
        <pc:spChg chg="mod">
          <ac:chgData name="Piotr Kalaczyński" userId="144ed442d2e15e83" providerId="LiveId" clId="{6254DCFF-5F2A-4C6E-B173-8051D21AAB23}" dt="2024-01-09T21:57:13.856" v="5"/>
          <ac:spMkLst>
            <pc:docMk/>
            <pc:sldMk cId="1114624889" sldId="561"/>
            <ac:spMk id="150" creationId="{93AE7B19-AF28-D42E-C820-87DE1E76E31F}"/>
          </ac:spMkLst>
        </pc:spChg>
        <pc:spChg chg="mod">
          <ac:chgData name="Piotr Kalaczyński" userId="144ed442d2e15e83" providerId="LiveId" clId="{6254DCFF-5F2A-4C6E-B173-8051D21AAB23}" dt="2024-01-09T21:57:13.856" v="5"/>
          <ac:spMkLst>
            <pc:docMk/>
            <pc:sldMk cId="1114624889" sldId="561"/>
            <ac:spMk id="151" creationId="{1361532B-9D89-AD15-CD5B-E928E77B8A3A}"/>
          </ac:spMkLst>
        </pc:spChg>
        <pc:spChg chg="mod">
          <ac:chgData name="Piotr Kalaczyński" userId="144ed442d2e15e83" providerId="LiveId" clId="{6254DCFF-5F2A-4C6E-B173-8051D21AAB23}" dt="2024-01-09T21:57:13.856" v="5"/>
          <ac:spMkLst>
            <pc:docMk/>
            <pc:sldMk cId="1114624889" sldId="561"/>
            <ac:spMk id="152" creationId="{AB5B6C4C-51C6-A13B-151B-DBD717DD419B}"/>
          </ac:spMkLst>
        </pc:spChg>
        <pc:spChg chg="mod">
          <ac:chgData name="Piotr Kalaczyński" userId="144ed442d2e15e83" providerId="LiveId" clId="{6254DCFF-5F2A-4C6E-B173-8051D21AAB23}" dt="2024-01-09T21:57:13.856" v="5"/>
          <ac:spMkLst>
            <pc:docMk/>
            <pc:sldMk cId="1114624889" sldId="561"/>
            <ac:spMk id="153" creationId="{6882714E-2AC8-C129-508B-34AE7D785D4A}"/>
          </ac:spMkLst>
        </pc:spChg>
        <pc:spChg chg="mod">
          <ac:chgData name="Piotr Kalaczyński" userId="144ed442d2e15e83" providerId="LiveId" clId="{6254DCFF-5F2A-4C6E-B173-8051D21AAB23}" dt="2024-01-09T21:57:13.856" v="5"/>
          <ac:spMkLst>
            <pc:docMk/>
            <pc:sldMk cId="1114624889" sldId="561"/>
            <ac:spMk id="154" creationId="{A3C9D36A-BEA0-54AB-5236-CD9DDB97EAB6}"/>
          </ac:spMkLst>
        </pc:spChg>
        <pc:spChg chg="mod">
          <ac:chgData name="Piotr Kalaczyński" userId="144ed442d2e15e83" providerId="LiveId" clId="{6254DCFF-5F2A-4C6E-B173-8051D21AAB23}" dt="2024-01-09T21:57:13.856" v="5"/>
          <ac:spMkLst>
            <pc:docMk/>
            <pc:sldMk cId="1114624889" sldId="561"/>
            <ac:spMk id="155" creationId="{747EFC3D-9B87-EB22-C25F-9FDBF670E5FE}"/>
          </ac:spMkLst>
        </pc:spChg>
        <pc:spChg chg="mod">
          <ac:chgData name="Piotr Kalaczyński" userId="144ed442d2e15e83" providerId="LiveId" clId="{6254DCFF-5F2A-4C6E-B173-8051D21AAB23}" dt="2024-01-09T21:57:13.856" v="5"/>
          <ac:spMkLst>
            <pc:docMk/>
            <pc:sldMk cId="1114624889" sldId="561"/>
            <ac:spMk id="156" creationId="{8B1F4929-AA39-BEB8-D100-884F762C7C11}"/>
          </ac:spMkLst>
        </pc:spChg>
        <pc:spChg chg="mod">
          <ac:chgData name="Piotr Kalaczyński" userId="144ed442d2e15e83" providerId="LiveId" clId="{6254DCFF-5F2A-4C6E-B173-8051D21AAB23}" dt="2024-01-09T21:57:13.856" v="5"/>
          <ac:spMkLst>
            <pc:docMk/>
            <pc:sldMk cId="1114624889" sldId="561"/>
            <ac:spMk id="157" creationId="{98BD7FE8-012D-2EC3-1468-7FE31DB497B9}"/>
          </ac:spMkLst>
        </pc:spChg>
        <pc:spChg chg="mod">
          <ac:chgData name="Piotr Kalaczyński" userId="144ed442d2e15e83" providerId="LiveId" clId="{6254DCFF-5F2A-4C6E-B173-8051D21AAB23}" dt="2024-01-09T21:57:13.856" v="5"/>
          <ac:spMkLst>
            <pc:docMk/>
            <pc:sldMk cId="1114624889" sldId="561"/>
            <ac:spMk id="158" creationId="{3BED5C0D-FAE1-2614-2811-329A6A3D365F}"/>
          </ac:spMkLst>
        </pc:spChg>
        <pc:spChg chg="mod">
          <ac:chgData name="Piotr Kalaczyński" userId="144ed442d2e15e83" providerId="LiveId" clId="{6254DCFF-5F2A-4C6E-B173-8051D21AAB23}" dt="2024-01-09T21:57:13.856" v="5"/>
          <ac:spMkLst>
            <pc:docMk/>
            <pc:sldMk cId="1114624889" sldId="561"/>
            <ac:spMk id="159" creationId="{78AC5057-8214-57D4-DD76-898AB838D876}"/>
          </ac:spMkLst>
        </pc:spChg>
        <pc:spChg chg="mod">
          <ac:chgData name="Piotr Kalaczyński" userId="144ed442d2e15e83" providerId="LiveId" clId="{6254DCFF-5F2A-4C6E-B173-8051D21AAB23}" dt="2024-01-09T21:57:13.856" v="5"/>
          <ac:spMkLst>
            <pc:docMk/>
            <pc:sldMk cId="1114624889" sldId="561"/>
            <ac:spMk id="160" creationId="{0EF63D4F-33C4-11DE-7FAE-0EA2312BF9A0}"/>
          </ac:spMkLst>
        </pc:spChg>
        <pc:spChg chg="mod">
          <ac:chgData name="Piotr Kalaczyński" userId="144ed442d2e15e83" providerId="LiveId" clId="{6254DCFF-5F2A-4C6E-B173-8051D21AAB23}" dt="2024-01-09T21:57:13.856" v="5"/>
          <ac:spMkLst>
            <pc:docMk/>
            <pc:sldMk cId="1114624889" sldId="561"/>
            <ac:spMk id="161" creationId="{A8524857-1873-57D6-EEF3-840427394F2D}"/>
          </ac:spMkLst>
        </pc:spChg>
        <pc:spChg chg="mod">
          <ac:chgData name="Piotr Kalaczyński" userId="144ed442d2e15e83" providerId="LiveId" clId="{6254DCFF-5F2A-4C6E-B173-8051D21AAB23}" dt="2024-01-09T21:57:13.856" v="5"/>
          <ac:spMkLst>
            <pc:docMk/>
            <pc:sldMk cId="1114624889" sldId="561"/>
            <ac:spMk id="162" creationId="{4CE1D396-8BAB-719A-83D4-B94783C05D7C}"/>
          </ac:spMkLst>
        </pc:spChg>
        <pc:spChg chg="mod">
          <ac:chgData name="Piotr Kalaczyński" userId="144ed442d2e15e83" providerId="LiveId" clId="{6254DCFF-5F2A-4C6E-B173-8051D21AAB23}" dt="2024-01-09T21:57:13.856" v="5"/>
          <ac:spMkLst>
            <pc:docMk/>
            <pc:sldMk cId="1114624889" sldId="561"/>
            <ac:spMk id="163" creationId="{5C149AD7-9A53-744C-4317-460B3E3D2BFA}"/>
          </ac:spMkLst>
        </pc:spChg>
        <pc:spChg chg="add mod">
          <ac:chgData name="Piotr Kalaczyński" userId="144ed442d2e15e83" providerId="LiveId" clId="{6254DCFF-5F2A-4C6E-B173-8051D21AAB23}" dt="2024-01-09T21:57:13.856" v="5"/>
          <ac:spMkLst>
            <pc:docMk/>
            <pc:sldMk cId="1114624889" sldId="561"/>
            <ac:spMk id="165" creationId="{E02854E3-93D3-7AE7-5B47-164CDCC6768B}"/>
          </ac:spMkLst>
        </pc:spChg>
        <pc:spChg chg="add mod">
          <ac:chgData name="Piotr Kalaczyński" userId="144ed442d2e15e83" providerId="LiveId" clId="{6254DCFF-5F2A-4C6E-B173-8051D21AAB23}" dt="2024-01-09T21:57:13.856" v="5"/>
          <ac:spMkLst>
            <pc:docMk/>
            <pc:sldMk cId="1114624889" sldId="561"/>
            <ac:spMk id="167" creationId="{831F8498-5EED-9444-A478-9FF5F56B3FCF}"/>
          </ac:spMkLst>
        </pc:spChg>
        <pc:grpChg chg="del">
          <ac:chgData name="Piotr Kalaczyński" userId="144ed442d2e15e83" providerId="LiveId" clId="{6254DCFF-5F2A-4C6E-B173-8051D21AAB23}" dt="2024-01-09T21:57:09.093" v="0" actId="478"/>
          <ac:grpSpMkLst>
            <pc:docMk/>
            <pc:sldMk cId="1114624889" sldId="561"/>
            <ac:grpSpMk id="14" creationId="{06A9DA8D-CFA6-61ED-45D6-FBBE4F42E576}"/>
          </ac:grpSpMkLst>
        </pc:grpChg>
        <pc:grpChg chg="add del mod">
          <ac:chgData name="Piotr Kalaczyński" userId="144ed442d2e15e83" providerId="LiveId" clId="{6254DCFF-5F2A-4C6E-B173-8051D21AAB23}" dt="2024-01-09T21:57:10.428" v="2"/>
          <ac:grpSpMkLst>
            <pc:docMk/>
            <pc:sldMk cId="1114624889" sldId="561"/>
            <ac:grpSpMk id="68" creationId="{E4B4FBEE-3F72-E7E5-88D5-94B5178F8E7A}"/>
          </ac:grpSpMkLst>
        </pc:grpChg>
        <pc:grpChg chg="add mod">
          <ac:chgData name="Piotr Kalaczyński" userId="144ed442d2e15e83" providerId="LiveId" clId="{6254DCFF-5F2A-4C6E-B173-8051D21AAB23}" dt="2024-01-09T21:57:13.856" v="5"/>
          <ac:grpSpMkLst>
            <pc:docMk/>
            <pc:sldMk cId="1114624889" sldId="561"/>
            <ac:grpSpMk id="122" creationId="{9AEDCABF-92C7-01EF-37C1-D2CA58BC9386}"/>
          </ac:grpSpMkLst>
        </pc:grpChg>
        <pc:picChg chg="del">
          <ac:chgData name="Piotr Kalaczyński" userId="144ed442d2e15e83" providerId="LiveId" clId="{6254DCFF-5F2A-4C6E-B173-8051D21AAB23}" dt="2024-01-09T21:57:09.093" v="0" actId="478"/>
          <ac:picMkLst>
            <pc:docMk/>
            <pc:sldMk cId="1114624889" sldId="561"/>
            <ac:picMk id="8" creationId="{E3878BE0-FFAC-7A58-CA84-1C309DDFB14E}"/>
          </ac:picMkLst>
        </pc:picChg>
        <pc:picChg chg="del">
          <ac:chgData name="Piotr Kalaczyński" userId="144ed442d2e15e83" providerId="LiveId" clId="{6254DCFF-5F2A-4C6E-B173-8051D21AAB23}" dt="2024-01-09T21:57:09.093" v="0" actId="478"/>
          <ac:picMkLst>
            <pc:docMk/>
            <pc:sldMk cId="1114624889" sldId="561"/>
            <ac:picMk id="10" creationId="{01C85326-4344-A88C-1012-6D1737FD2233}"/>
          </ac:picMkLst>
        </pc:picChg>
        <pc:picChg chg="del">
          <ac:chgData name="Piotr Kalaczyński" userId="144ed442d2e15e83" providerId="LiveId" clId="{6254DCFF-5F2A-4C6E-B173-8051D21AAB23}" dt="2024-01-09T21:57:09.093" v="0" actId="478"/>
          <ac:picMkLst>
            <pc:docMk/>
            <pc:sldMk cId="1114624889" sldId="561"/>
            <ac:picMk id="22" creationId="{F4C6ED2A-F0C1-B4D6-78F4-C39821D46856}"/>
          </ac:picMkLst>
        </pc:picChg>
        <pc:picChg chg="del">
          <ac:chgData name="Piotr Kalaczyński" userId="144ed442d2e15e83" providerId="LiveId" clId="{6254DCFF-5F2A-4C6E-B173-8051D21AAB23}" dt="2024-01-09T21:57:09.093" v="0" actId="478"/>
          <ac:picMkLst>
            <pc:docMk/>
            <pc:sldMk cId="1114624889" sldId="561"/>
            <ac:picMk id="24" creationId="{7D4FD857-47E9-77F5-9352-B4A4DC1C93DA}"/>
          </ac:picMkLst>
        </pc:picChg>
        <pc:picChg chg="del">
          <ac:chgData name="Piotr Kalaczyński" userId="144ed442d2e15e83" providerId="LiveId" clId="{6254DCFF-5F2A-4C6E-B173-8051D21AAB23}" dt="2024-01-09T21:57:09.093" v="0" actId="478"/>
          <ac:picMkLst>
            <pc:docMk/>
            <pc:sldMk cId="1114624889" sldId="561"/>
            <ac:picMk id="62" creationId="{8E1981B1-3300-4D56-05F1-2BC80E705A55}"/>
          </ac:picMkLst>
        </pc:picChg>
        <pc:picChg chg="add del mod">
          <ac:chgData name="Piotr Kalaczyński" userId="144ed442d2e15e83" providerId="LiveId" clId="{6254DCFF-5F2A-4C6E-B173-8051D21AAB23}" dt="2024-01-09T21:57:10.428" v="2"/>
          <ac:picMkLst>
            <pc:docMk/>
            <pc:sldMk cId="1114624889" sldId="561"/>
            <ac:picMk id="65" creationId="{78F2DAB4-A840-6B03-766A-0213B04DBBF3}"/>
          </ac:picMkLst>
        </pc:picChg>
        <pc:picChg chg="add del mod">
          <ac:chgData name="Piotr Kalaczyński" userId="144ed442d2e15e83" providerId="LiveId" clId="{6254DCFF-5F2A-4C6E-B173-8051D21AAB23}" dt="2024-01-09T21:57:10.428" v="2"/>
          <ac:picMkLst>
            <pc:docMk/>
            <pc:sldMk cId="1114624889" sldId="561"/>
            <ac:picMk id="66" creationId="{599DF1AF-4B92-5D38-B8B6-56C1B2D83033}"/>
          </ac:picMkLst>
        </pc:picChg>
        <pc:picChg chg="add del mod">
          <ac:chgData name="Piotr Kalaczyński" userId="144ed442d2e15e83" providerId="LiveId" clId="{6254DCFF-5F2A-4C6E-B173-8051D21AAB23}" dt="2024-01-09T21:57:10.428" v="2"/>
          <ac:picMkLst>
            <pc:docMk/>
            <pc:sldMk cId="1114624889" sldId="561"/>
            <ac:picMk id="67" creationId="{9A7D7B93-3853-965A-5EB6-B593E626758C}"/>
          </ac:picMkLst>
        </pc:picChg>
        <pc:picChg chg="add del mod">
          <ac:chgData name="Piotr Kalaczyński" userId="144ed442d2e15e83" providerId="LiveId" clId="{6254DCFF-5F2A-4C6E-B173-8051D21AAB23}" dt="2024-01-09T21:57:10.428" v="2"/>
          <ac:picMkLst>
            <pc:docMk/>
            <pc:sldMk cId="1114624889" sldId="561"/>
            <ac:picMk id="110" creationId="{0FEAF57F-24A8-908A-60E4-A926659181B2}"/>
          </ac:picMkLst>
        </pc:picChg>
        <pc:picChg chg="add del mod">
          <ac:chgData name="Piotr Kalaczyński" userId="144ed442d2e15e83" providerId="LiveId" clId="{6254DCFF-5F2A-4C6E-B173-8051D21AAB23}" dt="2024-01-09T21:57:10.428" v="2"/>
          <ac:picMkLst>
            <pc:docMk/>
            <pc:sldMk cId="1114624889" sldId="561"/>
            <ac:picMk id="112" creationId="{609EAA29-5F9D-E95B-ACF4-234C9AC7F2C9}"/>
          </ac:picMkLst>
        </pc:picChg>
        <pc:picChg chg="add mod">
          <ac:chgData name="Piotr Kalaczyński" userId="144ed442d2e15e83" providerId="LiveId" clId="{6254DCFF-5F2A-4C6E-B173-8051D21AAB23}" dt="2024-01-09T21:57:13.856" v="5"/>
          <ac:picMkLst>
            <pc:docMk/>
            <pc:sldMk cId="1114624889" sldId="561"/>
            <ac:picMk id="119" creationId="{7B7785B4-13EA-0799-F5E2-B8418CF792CD}"/>
          </ac:picMkLst>
        </pc:picChg>
        <pc:picChg chg="add mod">
          <ac:chgData name="Piotr Kalaczyński" userId="144ed442d2e15e83" providerId="LiveId" clId="{6254DCFF-5F2A-4C6E-B173-8051D21AAB23}" dt="2024-01-09T21:57:13.856" v="5"/>
          <ac:picMkLst>
            <pc:docMk/>
            <pc:sldMk cId="1114624889" sldId="561"/>
            <ac:picMk id="120" creationId="{4F797F53-F73E-E80A-BBDC-76F6AAA9BBE6}"/>
          </ac:picMkLst>
        </pc:picChg>
        <pc:picChg chg="add mod">
          <ac:chgData name="Piotr Kalaczyński" userId="144ed442d2e15e83" providerId="LiveId" clId="{6254DCFF-5F2A-4C6E-B173-8051D21AAB23}" dt="2024-01-09T21:57:13.856" v="5"/>
          <ac:picMkLst>
            <pc:docMk/>
            <pc:sldMk cId="1114624889" sldId="561"/>
            <ac:picMk id="121" creationId="{70A04925-9105-A1B9-8860-7E211D1B6C03}"/>
          </ac:picMkLst>
        </pc:picChg>
        <pc:picChg chg="add mod">
          <ac:chgData name="Piotr Kalaczyński" userId="144ed442d2e15e83" providerId="LiveId" clId="{6254DCFF-5F2A-4C6E-B173-8051D21AAB23}" dt="2024-01-09T21:57:13.856" v="5"/>
          <ac:picMkLst>
            <pc:docMk/>
            <pc:sldMk cId="1114624889" sldId="561"/>
            <ac:picMk id="164" creationId="{81C063DC-3D92-628A-0D8A-AE465392FDD2}"/>
          </ac:picMkLst>
        </pc:picChg>
        <pc:picChg chg="add mod">
          <ac:chgData name="Piotr Kalaczyński" userId="144ed442d2e15e83" providerId="LiveId" clId="{6254DCFF-5F2A-4C6E-B173-8051D21AAB23}" dt="2024-01-09T21:57:13.856" v="5"/>
          <ac:picMkLst>
            <pc:docMk/>
            <pc:sldMk cId="1114624889" sldId="561"/>
            <ac:picMk id="166" creationId="{0974D8C3-CC4B-D1F9-EBCA-821A5A08039B}"/>
          </ac:picMkLst>
        </pc:picChg>
      </pc:sldChg>
      <pc:sldChg chg="addSp delSp modSp mod">
        <pc:chgData name="Piotr Kalaczyński" userId="144ed442d2e15e83" providerId="LiveId" clId="{6254DCFF-5F2A-4C6E-B173-8051D21AAB23}" dt="2024-01-17T12:17:57.694" v="4413" actId="113"/>
        <pc:sldMkLst>
          <pc:docMk/>
          <pc:sldMk cId="1367236507" sldId="804"/>
        </pc:sldMkLst>
        <pc:spChg chg="mod">
          <ac:chgData name="Piotr Kalaczyński" userId="144ed442d2e15e83" providerId="LiveId" clId="{6254DCFF-5F2A-4C6E-B173-8051D21AAB23}" dt="2024-01-17T11:52:11.175" v="3802" actId="20577"/>
          <ac:spMkLst>
            <pc:docMk/>
            <pc:sldMk cId="1367236507" sldId="804"/>
            <ac:spMk id="4" creationId="{1B7EF1C5-7F44-DBAB-3F75-8D5D3B9B0C52}"/>
          </ac:spMkLst>
        </pc:spChg>
        <pc:spChg chg="mod">
          <ac:chgData name="Piotr Kalaczyński" userId="144ed442d2e15e83" providerId="LiveId" clId="{6254DCFF-5F2A-4C6E-B173-8051D21AAB23}" dt="2024-01-17T12:17:04.607" v="4397" actId="27803"/>
          <ac:spMkLst>
            <pc:docMk/>
            <pc:sldMk cId="1367236507" sldId="804"/>
            <ac:spMk id="13" creationId="{D3F3B7F7-39A9-27C9-5277-17E3493EAFB7}"/>
          </ac:spMkLst>
        </pc:spChg>
        <pc:spChg chg="mod">
          <ac:chgData name="Piotr Kalaczyński" userId="144ed442d2e15e83" providerId="LiveId" clId="{6254DCFF-5F2A-4C6E-B173-8051D21AAB23}" dt="2024-01-17T12:17:04.607" v="4397" actId="27803"/>
          <ac:spMkLst>
            <pc:docMk/>
            <pc:sldMk cId="1367236507" sldId="804"/>
            <ac:spMk id="14" creationId="{D48F01AF-8325-ADC5-1FCB-943C0F0EC523}"/>
          </ac:spMkLst>
        </pc:spChg>
        <pc:spChg chg="add mod">
          <ac:chgData name="Piotr Kalaczyński" userId="144ed442d2e15e83" providerId="LiveId" clId="{6254DCFF-5F2A-4C6E-B173-8051D21AAB23}" dt="2024-01-17T12:17:56.165" v="4412" actId="113"/>
          <ac:spMkLst>
            <pc:docMk/>
            <pc:sldMk cId="1367236507" sldId="804"/>
            <ac:spMk id="15" creationId="{D1B49D70-4173-87C4-E92F-6FC1FBB34BA1}"/>
          </ac:spMkLst>
        </pc:spChg>
        <pc:spChg chg="add mod">
          <ac:chgData name="Piotr Kalaczyński" userId="144ed442d2e15e83" providerId="LiveId" clId="{6254DCFF-5F2A-4C6E-B173-8051D21AAB23}" dt="2024-01-17T12:17:57.694" v="4413" actId="113"/>
          <ac:spMkLst>
            <pc:docMk/>
            <pc:sldMk cId="1367236507" sldId="804"/>
            <ac:spMk id="16" creationId="{8515D128-652B-932C-B058-280C816B42CA}"/>
          </ac:spMkLst>
        </pc:spChg>
        <pc:spChg chg="mod">
          <ac:chgData name="Piotr Kalaczyński" userId="144ed442d2e15e83" providerId="LiveId" clId="{6254DCFF-5F2A-4C6E-B173-8051D21AAB23}" dt="2024-01-17T12:05:10.144" v="4095" actId="14100"/>
          <ac:spMkLst>
            <pc:docMk/>
            <pc:sldMk cId="1367236507" sldId="804"/>
            <ac:spMk id="22" creationId="{53A7BB2E-3AE7-17E1-BB97-56A8CB0D6057}"/>
          </ac:spMkLst>
        </pc:spChg>
        <pc:spChg chg="mod">
          <ac:chgData name="Piotr Kalaczyński" userId="144ed442d2e15e83" providerId="LiveId" clId="{6254DCFF-5F2A-4C6E-B173-8051D21AAB23}" dt="2024-01-17T12:05:12.794" v="4096" actId="14100"/>
          <ac:spMkLst>
            <pc:docMk/>
            <pc:sldMk cId="1367236507" sldId="804"/>
            <ac:spMk id="24" creationId="{80F157DF-4186-D7AF-D72B-6C92A3777017}"/>
          </ac:spMkLst>
        </pc:spChg>
        <pc:grpChg chg="mod">
          <ac:chgData name="Piotr Kalaczyński" userId="144ed442d2e15e83" providerId="LiveId" clId="{6254DCFF-5F2A-4C6E-B173-8051D21AAB23}" dt="2024-01-17T12:17:04.607" v="4397" actId="27803"/>
          <ac:grpSpMkLst>
            <pc:docMk/>
            <pc:sldMk cId="1367236507" sldId="804"/>
            <ac:grpSpMk id="12" creationId="{BA5FC381-A697-4418-50EA-D071C79F15F9}"/>
          </ac:grpSpMkLst>
        </pc:grpChg>
        <pc:picChg chg="add del mod">
          <ac:chgData name="Piotr Kalaczyński" userId="144ed442d2e15e83" providerId="LiveId" clId="{6254DCFF-5F2A-4C6E-B173-8051D21AAB23}" dt="2024-01-17T12:17:07.750" v="4398" actId="27803"/>
          <ac:picMkLst>
            <pc:docMk/>
            <pc:sldMk cId="1367236507" sldId="804"/>
            <ac:picMk id="19" creationId="{6927E077-DF27-497D-8881-704D1527B953}"/>
          </ac:picMkLst>
        </pc:picChg>
        <pc:cxnChg chg="add mod">
          <ac:chgData name="Piotr Kalaczyński" userId="144ed442d2e15e83" providerId="LiveId" clId="{6254DCFF-5F2A-4C6E-B173-8051D21AAB23}" dt="2024-01-17T12:16:28.518" v="4394" actId="14100"/>
          <ac:cxnSpMkLst>
            <pc:docMk/>
            <pc:sldMk cId="1367236507" sldId="804"/>
            <ac:cxnSpMk id="3" creationId="{555FE14E-6FF8-DADD-1BAF-4488985575E7}"/>
          </ac:cxnSpMkLst>
        </pc:cxnChg>
        <pc:cxnChg chg="add mod">
          <ac:chgData name="Piotr Kalaczyński" userId="144ed442d2e15e83" providerId="LiveId" clId="{6254DCFF-5F2A-4C6E-B173-8051D21AAB23}" dt="2024-01-17T12:16:24.046" v="4393" actId="14100"/>
          <ac:cxnSpMkLst>
            <pc:docMk/>
            <pc:sldMk cId="1367236507" sldId="804"/>
            <ac:cxnSpMk id="7" creationId="{55B1D659-65D4-458D-E747-F9D3A2687346}"/>
          </ac:cxnSpMkLst>
        </pc:cxnChg>
      </pc:sldChg>
      <pc:sldChg chg="modSp mod">
        <pc:chgData name="Piotr Kalaczyński" userId="144ed442d2e15e83" providerId="LiveId" clId="{6254DCFF-5F2A-4C6E-B173-8051D21AAB23}" dt="2024-01-16T13:55:43.053" v="1837" actId="20577"/>
        <pc:sldMkLst>
          <pc:docMk/>
          <pc:sldMk cId="1122904012" sldId="813"/>
        </pc:sldMkLst>
        <pc:spChg chg="mod">
          <ac:chgData name="Piotr Kalaczyński" userId="144ed442d2e15e83" providerId="LiveId" clId="{6254DCFF-5F2A-4C6E-B173-8051D21AAB23}" dt="2024-01-09T22:03:33.243" v="259" actId="20577"/>
          <ac:spMkLst>
            <pc:docMk/>
            <pc:sldMk cId="1122904012" sldId="813"/>
            <ac:spMk id="9" creationId="{ECBC6E2B-0107-4A01-AC2E-81BD47437B68}"/>
          </ac:spMkLst>
        </pc:spChg>
        <pc:graphicFrameChg chg="mod">
          <ac:chgData name="Piotr Kalaczyński" userId="144ed442d2e15e83" providerId="LiveId" clId="{6254DCFF-5F2A-4C6E-B173-8051D21AAB23}" dt="2024-01-16T13:55:43.053" v="1837" actId="20577"/>
          <ac:graphicFrameMkLst>
            <pc:docMk/>
            <pc:sldMk cId="1122904012" sldId="813"/>
            <ac:graphicFrameMk id="8" creationId="{A608C5CF-6958-48A6-AEEF-07078B44D093}"/>
          </ac:graphicFrameMkLst>
        </pc:graphicFrameChg>
      </pc:sldChg>
      <pc:sldChg chg="addSp delSp modSp mod">
        <pc:chgData name="Piotr Kalaczyński" userId="144ed442d2e15e83" providerId="LiveId" clId="{6254DCFF-5F2A-4C6E-B173-8051D21AAB23}" dt="2024-01-17T12:30:49.650" v="4588" actId="1076"/>
        <pc:sldMkLst>
          <pc:docMk/>
          <pc:sldMk cId="2681533763" sldId="818"/>
        </pc:sldMkLst>
        <pc:spChg chg="del mod">
          <ac:chgData name="Piotr Kalaczyński" userId="144ed442d2e15e83" providerId="LiveId" clId="{6254DCFF-5F2A-4C6E-B173-8051D21AAB23}" dt="2024-01-16T13:04:57.620" v="1228" actId="478"/>
          <ac:spMkLst>
            <pc:docMk/>
            <pc:sldMk cId="2681533763" sldId="818"/>
            <ac:spMk id="2" creationId="{1C6ADFD8-03EB-01C4-138D-CE007CC2CA46}"/>
          </ac:spMkLst>
        </pc:spChg>
        <pc:spChg chg="mod">
          <ac:chgData name="Piotr Kalaczyński" userId="144ed442d2e15e83" providerId="LiveId" clId="{6254DCFF-5F2A-4C6E-B173-8051D21AAB23}" dt="2024-01-16T13:10:00.889" v="1516" actId="1076"/>
          <ac:spMkLst>
            <pc:docMk/>
            <pc:sldMk cId="2681533763" sldId="818"/>
            <ac:spMk id="3" creationId="{9DB43239-A170-8C89-E41C-911F5E67B1A9}"/>
          </ac:spMkLst>
        </pc:spChg>
        <pc:spChg chg="mod">
          <ac:chgData name="Piotr Kalaczyński" userId="144ed442d2e15e83" providerId="LiveId" clId="{6254DCFF-5F2A-4C6E-B173-8051D21AAB23}" dt="2024-01-16T13:23:02.814" v="1787" actId="20577"/>
          <ac:spMkLst>
            <pc:docMk/>
            <pc:sldMk cId="2681533763" sldId="818"/>
            <ac:spMk id="4" creationId="{3FEB32A2-4DDF-9544-92A6-CD95FD650543}"/>
          </ac:spMkLst>
        </pc:spChg>
        <pc:spChg chg="mod">
          <ac:chgData name="Piotr Kalaczyński" userId="144ed442d2e15e83" providerId="LiveId" clId="{6254DCFF-5F2A-4C6E-B173-8051D21AAB23}" dt="2024-01-16T13:04:55.596" v="1227" actId="1076"/>
          <ac:spMkLst>
            <pc:docMk/>
            <pc:sldMk cId="2681533763" sldId="818"/>
            <ac:spMk id="8" creationId="{A2C87BCE-7365-ADB7-A005-605980184344}"/>
          </ac:spMkLst>
        </pc:spChg>
        <pc:spChg chg="mod">
          <ac:chgData name="Piotr Kalaczyński" userId="144ed442d2e15e83" providerId="LiveId" clId="{6254DCFF-5F2A-4C6E-B173-8051D21AAB23}" dt="2024-01-17T12:30:49.650" v="4588" actId="1076"/>
          <ac:spMkLst>
            <pc:docMk/>
            <pc:sldMk cId="2681533763" sldId="818"/>
            <ac:spMk id="14" creationId="{803B1E29-FDDE-DDA6-AC7D-F9FF80E8D951}"/>
          </ac:spMkLst>
        </pc:spChg>
        <pc:spChg chg="mod">
          <ac:chgData name="Piotr Kalaczyński" userId="144ed442d2e15e83" providerId="LiveId" clId="{6254DCFF-5F2A-4C6E-B173-8051D21AAB23}" dt="2024-01-14T23:33:30.455" v="315" actId="20577"/>
          <ac:spMkLst>
            <pc:docMk/>
            <pc:sldMk cId="2681533763" sldId="818"/>
            <ac:spMk id="15" creationId="{57CC7A2B-FEFA-DBB1-0499-5740C5CF7F9A}"/>
          </ac:spMkLst>
        </pc:spChg>
        <pc:spChg chg="del mod">
          <ac:chgData name="Piotr Kalaczyński" userId="144ed442d2e15e83" providerId="LiveId" clId="{6254DCFF-5F2A-4C6E-B173-8051D21AAB23}" dt="2024-01-16T12:56:33.891" v="991" actId="478"/>
          <ac:spMkLst>
            <pc:docMk/>
            <pc:sldMk cId="2681533763" sldId="818"/>
            <ac:spMk id="16" creationId="{D5486380-9C82-8307-E7A4-F085A93D9D83}"/>
          </ac:spMkLst>
        </pc:spChg>
        <pc:spChg chg="mod">
          <ac:chgData name="Piotr Kalaczyński" userId="144ed442d2e15e83" providerId="LiveId" clId="{6254DCFF-5F2A-4C6E-B173-8051D21AAB23}" dt="2024-01-16T13:06:03.069" v="1276" actId="12788"/>
          <ac:spMkLst>
            <pc:docMk/>
            <pc:sldMk cId="2681533763" sldId="818"/>
            <ac:spMk id="17" creationId="{2B228382-47C5-95EA-FA30-C8BC748C8777}"/>
          </ac:spMkLst>
        </pc:spChg>
        <pc:spChg chg="mod">
          <ac:chgData name="Piotr Kalaczyński" userId="144ed442d2e15e83" providerId="LiveId" clId="{6254DCFF-5F2A-4C6E-B173-8051D21AAB23}" dt="2024-01-16T13:06:03.069" v="1276" actId="12788"/>
          <ac:spMkLst>
            <pc:docMk/>
            <pc:sldMk cId="2681533763" sldId="818"/>
            <ac:spMk id="18" creationId="{B5F0855D-AD30-F7C9-2F6A-7CE173DC50F1}"/>
          </ac:spMkLst>
        </pc:spChg>
        <pc:spChg chg="mod">
          <ac:chgData name="Piotr Kalaczyński" userId="144ed442d2e15e83" providerId="LiveId" clId="{6254DCFF-5F2A-4C6E-B173-8051D21AAB23}" dt="2024-01-16T13:06:03.069" v="1276" actId="12788"/>
          <ac:spMkLst>
            <pc:docMk/>
            <pc:sldMk cId="2681533763" sldId="818"/>
            <ac:spMk id="19" creationId="{E9C8A4E7-7889-4846-350B-4C9E877B1CE4}"/>
          </ac:spMkLst>
        </pc:spChg>
        <pc:spChg chg="mod">
          <ac:chgData name="Piotr Kalaczyński" userId="144ed442d2e15e83" providerId="LiveId" clId="{6254DCFF-5F2A-4C6E-B173-8051D21AAB23}" dt="2024-01-16T13:06:03.069" v="1276" actId="12788"/>
          <ac:spMkLst>
            <pc:docMk/>
            <pc:sldMk cId="2681533763" sldId="818"/>
            <ac:spMk id="20" creationId="{39874BB7-207E-606B-4DC0-E6F20C77D254}"/>
          </ac:spMkLst>
        </pc:spChg>
        <pc:spChg chg="mod">
          <ac:chgData name="Piotr Kalaczyński" userId="144ed442d2e15e83" providerId="LiveId" clId="{6254DCFF-5F2A-4C6E-B173-8051D21AAB23}" dt="2024-01-15T21:37:21.078" v="316" actId="27803"/>
          <ac:spMkLst>
            <pc:docMk/>
            <pc:sldMk cId="2681533763" sldId="818"/>
            <ac:spMk id="21" creationId="{66FE278F-A937-F9C0-CEEA-7278D9A6F5BD}"/>
          </ac:spMkLst>
        </pc:spChg>
        <pc:spChg chg="mod">
          <ac:chgData name="Piotr Kalaczyński" userId="144ed442d2e15e83" providerId="LiveId" clId="{6254DCFF-5F2A-4C6E-B173-8051D21AAB23}" dt="2024-01-15T21:37:21.078" v="316" actId="27803"/>
          <ac:spMkLst>
            <pc:docMk/>
            <pc:sldMk cId="2681533763" sldId="818"/>
            <ac:spMk id="22" creationId="{B8C04A55-5D83-2297-97C3-04B488B5D2BA}"/>
          </ac:spMkLst>
        </pc:spChg>
        <pc:spChg chg="mod">
          <ac:chgData name="Piotr Kalaczyński" userId="144ed442d2e15e83" providerId="LiveId" clId="{6254DCFF-5F2A-4C6E-B173-8051D21AAB23}" dt="2024-01-15T21:37:21.078" v="316" actId="27803"/>
          <ac:spMkLst>
            <pc:docMk/>
            <pc:sldMk cId="2681533763" sldId="818"/>
            <ac:spMk id="23" creationId="{106B848E-A881-CA48-79DE-783C8FCA66A2}"/>
          </ac:spMkLst>
        </pc:spChg>
        <pc:spChg chg="mod">
          <ac:chgData name="Piotr Kalaczyński" userId="144ed442d2e15e83" providerId="LiveId" clId="{6254DCFF-5F2A-4C6E-B173-8051D21AAB23}" dt="2024-01-15T21:37:21.078" v="316" actId="27803"/>
          <ac:spMkLst>
            <pc:docMk/>
            <pc:sldMk cId="2681533763" sldId="818"/>
            <ac:spMk id="24" creationId="{EB875F5B-E335-CDFB-C288-4858C95FAD43}"/>
          </ac:spMkLst>
        </pc:spChg>
        <pc:spChg chg="mod">
          <ac:chgData name="Piotr Kalaczyński" userId="144ed442d2e15e83" providerId="LiveId" clId="{6254DCFF-5F2A-4C6E-B173-8051D21AAB23}" dt="2024-01-16T13:06:03.069" v="1276" actId="12788"/>
          <ac:spMkLst>
            <pc:docMk/>
            <pc:sldMk cId="2681533763" sldId="818"/>
            <ac:spMk id="25" creationId="{7A578F9B-393F-82F4-D98D-5AEE2EC19B9F}"/>
          </ac:spMkLst>
        </pc:spChg>
        <pc:spChg chg="mod">
          <ac:chgData name="Piotr Kalaczyński" userId="144ed442d2e15e83" providerId="LiveId" clId="{6254DCFF-5F2A-4C6E-B173-8051D21AAB23}" dt="2024-01-16T13:06:03.069" v="1276" actId="12788"/>
          <ac:spMkLst>
            <pc:docMk/>
            <pc:sldMk cId="2681533763" sldId="818"/>
            <ac:spMk id="26" creationId="{1B5B37B8-4816-166B-54EA-0203C3E2DBA0}"/>
          </ac:spMkLst>
        </pc:spChg>
        <pc:spChg chg="mod">
          <ac:chgData name="Piotr Kalaczyński" userId="144ed442d2e15e83" providerId="LiveId" clId="{6254DCFF-5F2A-4C6E-B173-8051D21AAB23}" dt="2024-01-15T21:37:21.078" v="316" actId="27803"/>
          <ac:spMkLst>
            <pc:docMk/>
            <pc:sldMk cId="2681533763" sldId="818"/>
            <ac:spMk id="27" creationId="{45B8F427-76D2-00FD-C475-097C7EF26641}"/>
          </ac:spMkLst>
        </pc:spChg>
        <pc:spChg chg="mod">
          <ac:chgData name="Piotr Kalaczyński" userId="144ed442d2e15e83" providerId="LiveId" clId="{6254DCFF-5F2A-4C6E-B173-8051D21AAB23}" dt="2024-01-16T12:54:26.212" v="946" actId="20577"/>
          <ac:spMkLst>
            <pc:docMk/>
            <pc:sldMk cId="2681533763" sldId="818"/>
            <ac:spMk id="28" creationId="{E9287FA4-8BF3-F37A-AF32-15540CF3DAD8}"/>
          </ac:spMkLst>
        </pc:spChg>
        <pc:spChg chg="mod">
          <ac:chgData name="Piotr Kalaczyński" userId="144ed442d2e15e83" providerId="LiveId" clId="{6254DCFF-5F2A-4C6E-B173-8051D21AAB23}" dt="2024-01-15T21:37:21.078" v="316" actId="27803"/>
          <ac:spMkLst>
            <pc:docMk/>
            <pc:sldMk cId="2681533763" sldId="818"/>
            <ac:spMk id="29" creationId="{6BC7128F-A61A-FA62-BE7D-E755DD8EB230}"/>
          </ac:spMkLst>
        </pc:spChg>
        <pc:spChg chg="mod">
          <ac:chgData name="Piotr Kalaczyński" userId="144ed442d2e15e83" providerId="LiveId" clId="{6254DCFF-5F2A-4C6E-B173-8051D21AAB23}" dt="2024-01-15T21:38:24.864" v="322" actId="14100"/>
          <ac:spMkLst>
            <pc:docMk/>
            <pc:sldMk cId="2681533763" sldId="818"/>
            <ac:spMk id="30" creationId="{7DF9C11A-75EB-BFD1-897D-BF48F9A0741C}"/>
          </ac:spMkLst>
        </pc:spChg>
        <pc:spChg chg="mod">
          <ac:chgData name="Piotr Kalaczyński" userId="144ed442d2e15e83" providerId="LiveId" clId="{6254DCFF-5F2A-4C6E-B173-8051D21AAB23}" dt="2024-01-15T21:41:09.037" v="390" actId="1076"/>
          <ac:spMkLst>
            <pc:docMk/>
            <pc:sldMk cId="2681533763" sldId="818"/>
            <ac:spMk id="31" creationId="{8C13E489-9472-28CA-0F43-BAC48D6DB0AF}"/>
          </ac:spMkLst>
        </pc:spChg>
        <pc:spChg chg="mod">
          <ac:chgData name="Piotr Kalaczyński" userId="144ed442d2e15e83" providerId="LiveId" clId="{6254DCFF-5F2A-4C6E-B173-8051D21AAB23}" dt="2024-01-15T21:38:06.484" v="318" actId="14100"/>
          <ac:spMkLst>
            <pc:docMk/>
            <pc:sldMk cId="2681533763" sldId="818"/>
            <ac:spMk id="33" creationId="{EDA7D1CD-239A-F9E9-231C-CEBF75CA5A68}"/>
          </ac:spMkLst>
        </pc:spChg>
        <pc:spChg chg="mod">
          <ac:chgData name="Piotr Kalaczyński" userId="144ed442d2e15e83" providerId="LiveId" clId="{6254DCFF-5F2A-4C6E-B173-8051D21AAB23}" dt="2024-01-15T21:41:15.992" v="391" actId="1076"/>
          <ac:spMkLst>
            <pc:docMk/>
            <pc:sldMk cId="2681533763" sldId="818"/>
            <ac:spMk id="34" creationId="{E73FA590-5401-3A14-807C-F9EBD416E5D0}"/>
          </ac:spMkLst>
        </pc:spChg>
        <pc:spChg chg="mod">
          <ac:chgData name="Piotr Kalaczyński" userId="144ed442d2e15e83" providerId="LiveId" clId="{6254DCFF-5F2A-4C6E-B173-8051D21AAB23}" dt="2024-01-15T21:38:20.845" v="320" actId="14100"/>
          <ac:spMkLst>
            <pc:docMk/>
            <pc:sldMk cId="2681533763" sldId="818"/>
            <ac:spMk id="35" creationId="{2F5DBC52-EFCB-9797-1058-0831A967AC19}"/>
          </ac:spMkLst>
        </pc:spChg>
        <pc:spChg chg="mod">
          <ac:chgData name="Piotr Kalaczyński" userId="144ed442d2e15e83" providerId="LiveId" clId="{6254DCFF-5F2A-4C6E-B173-8051D21AAB23}" dt="2024-01-15T21:41:24.023" v="392" actId="1076"/>
          <ac:spMkLst>
            <pc:docMk/>
            <pc:sldMk cId="2681533763" sldId="818"/>
            <ac:spMk id="36" creationId="{AF974F3C-3307-E38B-E20C-EF9DF588E7D4}"/>
          </ac:spMkLst>
        </pc:spChg>
        <pc:spChg chg="mod">
          <ac:chgData name="Piotr Kalaczyński" userId="144ed442d2e15e83" providerId="LiveId" clId="{6254DCFF-5F2A-4C6E-B173-8051D21AAB23}" dt="2024-01-15T21:38:23.243" v="321" actId="14100"/>
          <ac:spMkLst>
            <pc:docMk/>
            <pc:sldMk cId="2681533763" sldId="818"/>
            <ac:spMk id="37" creationId="{6471ACA4-B0E3-5A17-D911-D98000D00975}"/>
          </ac:spMkLst>
        </pc:spChg>
        <pc:spChg chg="mod">
          <ac:chgData name="Piotr Kalaczyński" userId="144ed442d2e15e83" providerId="LiveId" clId="{6254DCFF-5F2A-4C6E-B173-8051D21AAB23}" dt="2024-01-15T21:40:56.988" v="388" actId="1076"/>
          <ac:spMkLst>
            <pc:docMk/>
            <pc:sldMk cId="2681533763" sldId="818"/>
            <ac:spMk id="38" creationId="{632EDF1E-2BF5-701B-8A50-BF15DBEC3EC3}"/>
          </ac:spMkLst>
        </pc:spChg>
        <pc:spChg chg="mod">
          <ac:chgData name="Piotr Kalaczyński" userId="144ed442d2e15e83" providerId="LiveId" clId="{6254DCFF-5F2A-4C6E-B173-8051D21AAB23}" dt="2024-01-15T21:37:21.078" v="316" actId="27803"/>
          <ac:spMkLst>
            <pc:docMk/>
            <pc:sldMk cId="2681533763" sldId="818"/>
            <ac:spMk id="39" creationId="{89C50C4D-9D3B-01CA-290B-A8061A03890F}"/>
          </ac:spMkLst>
        </pc:spChg>
        <pc:spChg chg="mod">
          <ac:chgData name="Piotr Kalaczyński" userId="144ed442d2e15e83" providerId="LiveId" clId="{6254DCFF-5F2A-4C6E-B173-8051D21AAB23}" dt="2024-01-15T21:37:21.078" v="316" actId="27803"/>
          <ac:spMkLst>
            <pc:docMk/>
            <pc:sldMk cId="2681533763" sldId="818"/>
            <ac:spMk id="40" creationId="{77D015E3-5048-5757-2A96-EA1F249ACBFC}"/>
          </ac:spMkLst>
        </pc:spChg>
        <pc:spChg chg="mod">
          <ac:chgData name="Piotr Kalaczyński" userId="144ed442d2e15e83" providerId="LiveId" clId="{6254DCFF-5F2A-4C6E-B173-8051D21AAB23}" dt="2024-01-15T21:41:33.367" v="393" actId="1076"/>
          <ac:spMkLst>
            <pc:docMk/>
            <pc:sldMk cId="2681533763" sldId="818"/>
            <ac:spMk id="41" creationId="{D1CEF602-B46B-C447-140A-8B6C8C06624A}"/>
          </ac:spMkLst>
        </pc:spChg>
        <pc:spChg chg="mod">
          <ac:chgData name="Piotr Kalaczyński" userId="144ed442d2e15e83" providerId="LiveId" clId="{6254DCFF-5F2A-4C6E-B173-8051D21AAB23}" dt="2024-01-15T21:37:21.078" v="316" actId="27803"/>
          <ac:spMkLst>
            <pc:docMk/>
            <pc:sldMk cId="2681533763" sldId="818"/>
            <ac:spMk id="42" creationId="{1143CDAA-3CD5-39C3-067E-B7225BF97C24}"/>
          </ac:spMkLst>
        </pc:spChg>
        <pc:spChg chg="mod">
          <ac:chgData name="Piotr Kalaczyński" userId="144ed442d2e15e83" providerId="LiveId" clId="{6254DCFF-5F2A-4C6E-B173-8051D21AAB23}" dt="2024-01-15T21:37:21.078" v="316" actId="27803"/>
          <ac:spMkLst>
            <pc:docMk/>
            <pc:sldMk cId="2681533763" sldId="818"/>
            <ac:spMk id="43" creationId="{9B7B700A-51B4-389B-F7CE-4D049BBD9552}"/>
          </ac:spMkLst>
        </pc:spChg>
        <pc:spChg chg="mod">
          <ac:chgData name="Piotr Kalaczyński" userId="144ed442d2e15e83" providerId="LiveId" clId="{6254DCFF-5F2A-4C6E-B173-8051D21AAB23}" dt="2024-01-15T21:37:21.078" v="316" actId="27803"/>
          <ac:spMkLst>
            <pc:docMk/>
            <pc:sldMk cId="2681533763" sldId="818"/>
            <ac:spMk id="44" creationId="{1B763985-DF64-C3D9-BC23-BB90420F6FE1}"/>
          </ac:spMkLst>
        </pc:spChg>
        <pc:spChg chg="mod">
          <ac:chgData name="Piotr Kalaczyński" userId="144ed442d2e15e83" providerId="LiveId" clId="{6254DCFF-5F2A-4C6E-B173-8051D21AAB23}" dt="2024-01-15T21:37:21.078" v="316" actId="27803"/>
          <ac:spMkLst>
            <pc:docMk/>
            <pc:sldMk cId="2681533763" sldId="818"/>
            <ac:spMk id="45" creationId="{5DCB51A7-00ED-C0B1-2109-A63E2CE97016}"/>
          </ac:spMkLst>
        </pc:spChg>
        <pc:spChg chg="mod">
          <ac:chgData name="Piotr Kalaczyński" userId="144ed442d2e15e83" providerId="LiveId" clId="{6254DCFF-5F2A-4C6E-B173-8051D21AAB23}" dt="2024-01-15T21:41:51.649" v="395" actId="1076"/>
          <ac:spMkLst>
            <pc:docMk/>
            <pc:sldMk cId="2681533763" sldId="818"/>
            <ac:spMk id="46" creationId="{60D0B9C6-4874-5C3C-E6AD-3D6705753077}"/>
          </ac:spMkLst>
        </pc:spChg>
        <pc:spChg chg="mod">
          <ac:chgData name="Piotr Kalaczyński" userId="144ed442d2e15e83" providerId="LiveId" clId="{6254DCFF-5F2A-4C6E-B173-8051D21AAB23}" dt="2024-01-15T21:37:21.078" v="316" actId="27803"/>
          <ac:spMkLst>
            <pc:docMk/>
            <pc:sldMk cId="2681533763" sldId="818"/>
            <ac:spMk id="47" creationId="{CC374312-5F38-B0D0-AEA6-979A86F0CB41}"/>
          </ac:spMkLst>
        </pc:spChg>
        <pc:spChg chg="mod">
          <ac:chgData name="Piotr Kalaczyński" userId="144ed442d2e15e83" providerId="LiveId" clId="{6254DCFF-5F2A-4C6E-B173-8051D21AAB23}" dt="2024-01-15T21:37:21.078" v="316" actId="27803"/>
          <ac:spMkLst>
            <pc:docMk/>
            <pc:sldMk cId="2681533763" sldId="818"/>
            <ac:spMk id="48" creationId="{1CDCEAA2-4A57-E1CE-2F60-8C355B54E4BF}"/>
          </ac:spMkLst>
        </pc:spChg>
        <pc:spChg chg="mod">
          <ac:chgData name="Piotr Kalaczyński" userId="144ed442d2e15e83" providerId="LiveId" clId="{6254DCFF-5F2A-4C6E-B173-8051D21AAB23}" dt="2024-01-15T21:37:21.078" v="316" actId="27803"/>
          <ac:spMkLst>
            <pc:docMk/>
            <pc:sldMk cId="2681533763" sldId="818"/>
            <ac:spMk id="49" creationId="{1B36E295-361B-F2A1-0F30-B4E346ED6749}"/>
          </ac:spMkLst>
        </pc:spChg>
        <pc:spChg chg="mod">
          <ac:chgData name="Piotr Kalaczyński" userId="144ed442d2e15e83" providerId="LiveId" clId="{6254DCFF-5F2A-4C6E-B173-8051D21AAB23}" dt="2024-01-15T21:39:13.566" v="334" actId="207"/>
          <ac:spMkLst>
            <pc:docMk/>
            <pc:sldMk cId="2681533763" sldId="818"/>
            <ac:spMk id="50" creationId="{391FD820-8B25-490F-3258-03F98ADFEF2C}"/>
          </ac:spMkLst>
        </pc:spChg>
        <pc:spChg chg="add del mod">
          <ac:chgData name="Piotr Kalaczyński" userId="144ed442d2e15e83" providerId="LiveId" clId="{6254DCFF-5F2A-4C6E-B173-8051D21AAB23}" dt="2024-01-16T13:11:30.205" v="1525" actId="478"/>
          <ac:spMkLst>
            <pc:docMk/>
            <pc:sldMk cId="2681533763" sldId="818"/>
            <ac:spMk id="51" creationId="{269AB4C0-8CBE-05BD-F099-A396C872EA2D}"/>
          </ac:spMkLst>
        </pc:spChg>
        <pc:spChg chg="add del mod">
          <ac:chgData name="Piotr Kalaczyński" userId="144ed442d2e15e83" providerId="LiveId" clId="{6254DCFF-5F2A-4C6E-B173-8051D21AAB23}" dt="2024-01-16T13:11:32.513" v="1529" actId="478"/>
          <ac:spMkLst>
            <pc:docMk/>
            <pc:sldMk cId="2681533763" sldId="818"/>
            <ac:spMk id="52" creationId="{46868338-69D6-2245-9AB7-5B3B5B8AFB23}"/>
          </ac:spMkLst>
        </pc:spChg>
        <pc:spChg chg="add del mod">
          <ac:chgData name="Piotr Kalaczyński" userId="144ed442d2e15e83" providerId="LiveId" clId="{6254DCFF-5F2A-4C6E-B173-8051D21AAB23}" dt="2024-01-16T13:11:32.148" v="1528" actId="478"/>
          <ac:spMkLst>
            <pc:docMk/>
            <pc:sldMk cId="2681533763" sldId="818"/>
            <ac:spMk id="53" creationId="{A5E47218-E3CE-860C-95BE-6B1FDF7D0A1F}"/>
          </ac:spMkLst>
        </pc:spChg>
        <pc:spChg chg="add del mod">
          <ac:chgData name="Piotr Kalaczyński" userId="144ed442d2e15e83" providerId="LiveId" clId="{6254DCFF-5F2A-4C6E-B173-8051D21AAB23}" dt="2024-01-16T13:11:31.600" v="1527" actId="478"/>
          <ac:spMkLst>
            <pc:docMk/>
            <pc:sldMk cId="2681533763" sldId="818"/>
            <ac:spMk id="54" creationId="{D946475A-93A9-899E-7AA7-77056C129B63}"/>
          </ac:spMkLst>
        </pc:spChg>
        <pc:spChg chg="add mod">
          <ac:chgData name="Piotr Kalaczyński" userId="144ed442d2e15e83" providerId="LiveId" clId="{6254DCFF-5F2A-4C6E-B173-8051D21AAB23}" dt="2024-01-16T13:24:46.509" v="1794" actId="1076"/>
          <ac:spMkLst>
            <pc:docMk/>
            <pc:sldMk cId="2681533763" sldId="818"/>
            <ac:spMk id="55" creationId="{207DDCF0-BCDE-3798-A5C0-00A46F632B77}"/>
          </ac:spMkLst>
        </pc:spChg>
        <pc:grpChg chg="mod">
          <ac:chgData name="Piotr Kalaczyński" userId="144ed442d2e15e83" providerId="LiveId" clId="{6254DCFF-5F2A-4C6E-B173-8051D21AAB23}" dt="2024-01-16T13:05:43.799" v="1234" actId="1037"/>
          <ac:grpSpMkLst>
            <pc:docMk/>
            <pc:sldMk cId="2681533763" sldId="818"/>
            <ac:grpSpMk id="11" creationId="{BE816E87-5CB7-8ABF-864E-0549407B5735}"/>
          </ac:grpSpMkLst>
        </pc:grpChg>
        <pc:grpChg chg="mod">
          <ac:chgData name="Piotr Kalaczyński" userId="144ed442d2e15e83" providerId="LiveId" clId="{6254DCFF-5F2A-4C6E-B173-8051D21AAB23}" dt="2024-01-15T21:37:21.078" v="316" actId="27803"/>
          <ac:grpSpMkLst>
            <pc:docMk/>
            <pc:sldMk cId="2681533763" sldId="818"/>
            <ac:grpSpMk id="32" creationId="{107C80F7-953C-D381-4565-E5F3E45C450F}"/>
          </ac:grpSpMkLst>
        </pc:grpChg>
        <pc:picChg chg="del">
          <ac:chgData name="Piotr Kalaczyński" userId="144ed442d2e15e83" providerId="LiveId" clId="{6254DCFF-5F2A-4C6E-B173-8051D21AAB23}" dt="2024-01-15T21:37:21.078" v="316" actId="27803"/>
          <ac:picMkLst>
            <pc:docMk/>
            <pc:sldMk cId="2681533763" sldId="818"/>
            <ac:picMk id="5" creationId="{2ABFD01F-AC35-E3AE-62FA-EB29308A4312}"/>
          </ac:picMkLst>
        </pc:picChg>
        <pc:cxnChg chg="del mod">
          <ac:chgData name="Piotr Kalaczyński" userId="144ed442d2e15e83" providerId="LiveId" clId="{6254DCFF-5F2A-4C6E-B173-8051D21AAB23}" dt="2024-01-15T21:42:47.766" v="408" actId="478"/>
          <ac:cxnSpMkLst>
            <pc:docMk/>
            <pc:sldMk cId="2681533763" sldId="818"/>
            <ac:cxnSpMk id="6" creationId="{A514CE4F-31BA-C589-55A2-76599697DBC4}"/>
          </ac:cxnSpMkLst>
        </pc:cxnChg>
        <pc:cxnChg chg="add mod">
          <ac:chgData name="Piotr Kalaczyński" userId="144ed442d2e15e83" providerId="LiveId" clId="{6254DCFF-5F2A-4C6E-B173-8051D21AAB23}" dt="2024-01-16T13:05:47.210" v="1248" actId="1037"/>
          <ac:cxnSpMkLst>
            <pc:docMk/>
            <pc:sldMk cId="2681533763" sldId="818"/>
            <ac:cxnSpMk id="6" creationId="{C9410182-A059-A606-A211-7422CC7B9675}"/>
          </ac:cxnSpMkLst>
        </pc:cxnChg>
        <pc:cxnChg chg="mod">
          <ac:chgData name="Piotr Kalaczyński" userId="144ed442d2e15e83" providerId="LiveId" clId="{6254DCFF-5F2A-4C6E-B173-8051D21AAB23}" dt="2024-01-14T23:33:28.450" v="314" actId="20577"/>
          <ac:cxnSpMkLst>
            <pc:docMk/>
            <pc:sldMk cId="2681533763" sldId="818"/>
            <ac:cxnSpMk id="7" creationId="{005CA4E2-F67E-14DF-3253-A201E5514152}"/>
          </ac:cxnSpMkLst>
        </pc:cxnChg>
        <pc:cxnChg chg="mod">
          <ac:chgData name="Piotr Kalaczyński" userId="144ed442d2e15e83" providerId="LiveId" clId="{6254DCFF-5F2A-4C6E-B173-8051D21AAB23}" dt="2024-01-14T23:33:28.450" v="314" actId="20577"/>
          <ac:cxnSpMkLst>
            <pc:docMk/>
            <pc:sldMk cId="2681533763" sldId="818"/>
            <ac:cxnSpMk id="12" creationId="{2A1B5CD3-99E2-5137-FE5F-CD1F2FC69CF5}"/>
          </ac:cxnSpMkLst>
        </pc:cxnChg>
        <pc:cxnChg chg="del mod">
          <ac:chgData name="Piotr Kalaczyński" userId="144ed442d2e15e83" providerId="LiveId" clId="{6254DCFF-5F2A-4C6E-B173-8051D21AAB23}" dt="2024-01-15T21:42:47.213" v="407" actId="478"/>
          <ac:cxnSpMkLst>
            <pc:docMk/>
            <pc:sldMk cId="2681533763" sldId="818"/>
            <ac:cxnSpMk id="13" creationId="{2ED705B6-9137-A3D4-4785-3B40FDE97781}"/>
          </ac:cxnSpMkLst>
        </pc:cxnChg>
      </pc:sldChg>
      <pc:sldChg chg="modSp mod">
        <pc:chgData name="Piotr Kalaczyński" userId="144ed442d2e15e83" providerId="LiveId" clId="{6254DCFF-5F2A-4C6E-B173-8051D21AAB23}" dt="2024-01-17T12:26:27.932" v="4571" actId="14100"/>
        <pc:sldMkLst>
          <pc:docMk/>
          <pc:sldMk cId="1181245965" sldId="820"/>
        </pc:sldMkLst>
        <pc:spChg chg="mod ord">
          <ac:chgData name="Piotr Kalaczyński" userId="144ed442d2e15e83" providerId="LiveId" clId="{6254DCFF-5F2A-4C6E-B173-8051D21AAB23}" dt="2024-01-17T12:26:27.932" v="4571" actId="14100"/>
          <ac:spMkLst>
            <pc:docMk/>
            <pc:sldMk cId="1181245965" sldId="820"/>
            <ac:spMk id="8" creationId="{21660787-4ABF-1CD3-891A-D361C16D0E51}"/>
          </ac:spMkLst>
        </pc:spChg>
      </pc:sldChg>
      <pc:sldChg chg="modSp mod">
        <pc:chgData name="Piotr Kalaczyński" userId="144ed442d2e15e83" providerId="LiveId" clId="{6254DCFF-5F2A-4C6E-B173-8051D21AAB23}" dt="2024-01-17T12:23:26.893" v="4559" actId="20577"/>
        <pc:sldMkLst>
          <pc:docMk/>
          <pc:sldMk cId="1041112003" sldId="860"/>
        </pc:sldMkLst>
        <pc:graphicFrameChg chg="modGraphic">
          <ac:chgData name="Piotr Kalaczyński" userId="144ed442d2e15e83" providerId="LiveId" clId="{6254DCFF-5F2A-4C6E-B173-8051D21AAB23}" dt="2024-01-17T12:23:26.893" v="4559" actId="20577"/>
          <ac:graphicFrameMkLst>
            <pc:docMk/>
            <pc:sldMk cId="1041112003" sldId="860"/>
            <ac:graphicFrameMk id="2" creationId="{40F69059-D6CF-B52F-A4E4-8E14BFC5948B}"/>
          </ac:graphicFrameMkLst>
        </pc:graphicFrameChg>
      </pc:sldChg>
      <pc:sldChg chg="add">
        <pc:chgData name="Piotr Kalaczyński" userId="144ed442d2e15e83" providerId="LiveId" clId="{6254DCFF-5F2A-4C6E-B173-8051D21AAB23}" dt="2024-01-23T19:45:05.008" v="4783"/>
        <pc:sldMkLst>
          <pc:docMk/>
          <pc:sldMk cId="2326917095" sldId="909"/>
        </pc:sldMkLst>
      </pc:sldChg>
      <pc:sldChg chg="del">
        <pc:chgData name="Piotr Kalaczyński" userId="144ed442d2e15e83" providerId="LiveId" clId="{6254DCFF-5F2A-4C6E-B173-8051D21AAB23}" dt="2024-01-23T19:44:54.233" v="4782" actId="2696"/>
        <pc:sldMkLst>
          <pc:docMk/>
          <pc:sldMk cId="3898387412" sldId="909"/>
        </pc:sldMkLst>
      </pc:sldChg>
      <pc:sldChg chg="modSp mod">
        <pc:chgData name="Piotr Kalaczyński" userId="144ed442d2e15e83" providerId="LiveId" clId="{6254DCFF-5F2A-4C6E-B173-8051D21AAB23}" dt="2024-01-16T13:58:47.235" v="1952" actId="15"/>
        <pc:sldMkLst>
          <pc:docMk/>
          <pc:sldMk cId="3747123156" sldId="912"/>
        </pc:sldMkLst>
        <pc:spChg chg="mod">
          <ac:chgData name="Piotr Kalaczyński" userId="144ed442d2e15e83" providerId="LiveId" clId="{6254DCFF-5F2A-4C6E-B173-8051D21AAB23}" dt="2024-01-16T13:58:47.235" v="1952" actId="15"/>
          <ac:spMkLst>
            <pc:docMk/>
            <pc:sldMk cId="3747123156" sldId="912"/>
            <ac:spMk id="11" creationId="{5A1066DC-42E0-755D-3ABC-4CA87A611328}"/>
          </ac:spMkLst>
        </pc:spChg>
      </pc:sldChg>
      <pc:sldChg chg="modSp mod">
        <pc:chgData name="Piotr Kalaczyński" userId="144ed442d2e15e83" providerId="LiveId" clId="{6254DCFF-5F2A-4C6E-B173-8051D21AAB23}" dt="2024-01-17T12:23:15.515" v="4558" actId="14100"/>
        <pc:sldMkLst>
          <pc:docMk/>
          <pc:sldMk cId="2669546304" sldId="932"/>
        </pc:sldMkLst>
        <pc:spChg chg="mod">
          <ac:chgData name="Piotr Kalaczyński" userId="144ed442d2e15e83" providerId="LiveId" clId="{6254DCFF-5F2A-4C6E-B173-8051D21AAB23}" dt="2024-01-17T12:23:15.515" v="4558" actId="14100"/>
          <ac:spMkLst>
            <pc:docMk/>
            <pc:sldMk cId="2669546304" sldId="932"/>
            <ac:spMk id="12" creationId="{F84E5DDD-AAFB-03A9-7D8B-DBB1718F0A7D}"/>
          </ac:spMkLst>
        </pc:spChg>
      </pc:sldChg>
      <pc:sldChg chg="addSp delSp modSp mod">
        <pc:chgData name="Piotr Kalaczyński" userId="144ed442d2e15e83" providerId="LiveId" clId="{6254DCFF-5F2A-4C6E-B173-8051D21AAB23}" dt="2024-01-17T12:23:06.960" v="4557" actId="14100"/>
        <pc:sldMkLst>
          <pc:docMk/>
          <pc:sldMk cId="145440305" sldId="933"/>
        </pc:sldMkLst>
        <pc:spChg chg="add mod">
          <ac:chgData name="Piotr Kalaczyński" userId="144ed442d2e15e83" providerId="LiveId" clId="{6254DCFF-5F2A-4C6E-B173-8051D21AAB23}" dt="2024-01-17T12:23:06.960" v="4557" actId="14100"/>
          <ac:spMkLst>
            <pc:docMk/>
            <pc:sldMk cId="145440305" sldId="933"/>
            <ac:spMk id="2" creationId="{9E02F4E7-0513-F159-2E0F-0CB8A67CE6BF}"/>
          </ac:spMkLst>
        </pc:spChg>
        <pc:spChg chg="del mod">
          <ac:chgData name="Piotr Kalaczyński" userId="144ed442d2e15e83" providerId="LiveId" clId="{6254DCFF-5F2A-4C6E-B173-8051D21AAB23}" dt="2024-01-17T12:22:57.895" v="4547" actId="478"/>
          <ac:spMkLst>
            <pc:docMk/>
            <pc:sldMk cId="145440305" sldId="933"/>
            <ac:spMk id="12" creationId="{F84E5DDD-AAFB-03A9-7D8B-DBB1718F0A7D}"/>
          </ac:spMkLst>
        </pc:spChg>
      </pc:sldChg>
      <pc:sldChg chg="modSp mod">
        <pc:chgData name="Piotr Kalaczyński" userId="144ed442d2e15e83" providerId="LiveId" clId="{6254DCFF-5F2A-4C6E-B173-8051D21AAB23}" dt="2024-01-17T12:05:31.030" v="4104" actId="20577"/>
        <pc:sldMkLst>
          <pc:docMk/>
          <pc:sldMk cId="594460967" sldId="934"/>
        </pc:sldMkLst>
        <pc:spChg chg="mod">
          <ac:chgData name="Piotr Kalaczyński" userId="144ed442d2e15e83" providerId="LiveId" clId="{6254DCFF-5F2A-4C6E-B173-8051D21AAB23}" dt="2024-01-17T12:05:31.030" v="4104" actId="20577"/>
          <ac:spMkLst>
            <pc:docMk/>
            <pc:sldMk cId="594460967" sldId="934"/>
            <ac:spMk id="11" creationId="{6B9AFDE5-7BC3-2ADD-5BEC-7B9B488555C7}"/>
          </ac:spMkLst>
        </pc:spChg>
      </pc:sldChg>
      <pc:sldChg chg="addSp delSp modSp mod">
        <pc:chgData name="Piotr Kalaczyński" userId="144ed442d2e15e83" providerId="LiveId" clId="{6254DCFF-5F2A-4C6E-B173-8051D21AAB23}" dt="2024-01-17T12:07:45.519" v="4205" actId="114"/>
        <pc:sldMkLst>
          <pc:docMk/>
          <pc:sldMk cId="2231413441" sldId="935"/>
        </pc:sldMkLst>
        <pc:spChg chg="del">
          <ac:chgData name="Piotr Kalaczyński" userId="144ed442d2e15e83" providerId="LiveId" clId="{6254DCFF-5F2A-4C6E-B173-8051D21AAB23}" dt="2024-01-17T12:06:27.614" v="4190" actId="478"/>
          <ac:spMkLst>
            <pc:docMk/>
            <pc:sldMk cId="2231413441" sldId="935"/>
            <ac:spMk id="2" creationId="{E328E7F9-581F-3C92-8732-BBC0330484B2}"/>
          </ac:spMkLst>
        </pc:spChg>
        <pc:spChg chg="mod">
          <ac:chgData name="Piotr Kalaczyński" userId="144ed442d2e15e83" providerId="LiveId" clId="{6254DCFF-5F2A-4C6E-B173-8051D21AAB23}" dt="2024-01-17T12:07:45.519" v="4205" actId="114"/>
          <ac:spMkLst>
            <pc:docMk/>
            <pc:sldMk cId="2231413441" sldId="935"/>
            <ac:spMk id="12" creationId="{F84E5DDD-AAFB-03A9-7D8B-DBB1718F0A7D}"/>
          </ac:spMkLst>
        </pc:spChg>
        <pc:cxnChg chg="add mod">
          <ac:chgData name="Piotr Kalaczyński" userId="144ed442d2e15e83" providerId="LiveId" clId="{6254DCFF-5F2A-4C6E-B173-8051D21AAB23}" dt="2024-01-17T12:07:43.033" v="4204" actId="14100"/>
          <ac:cxnSpMkLst>
            <pc:docMk/>
            <pc:sldMk cId="2231413441" sldId="935"/>
            <ac:cxnSpMk id="5" creationId="{CDCBEFC6-6DB6-A5E8-6114-BACBD40622BB}"/>
          </ac:cxnSpMkLst>
        </pc:cxnChg>
      </pc:sldChg>
      <pc:sldChg chg="modSp mod">
        <pc:chgData name="Piotr Kalaczyński" userId="144ed442d2e15e83" providerId="LiveId" clId="{6254DCFF-5F2A-4C6E-B173-8051D21AAB23}" dt="2024-01-17T12:26:36.025" v="4573" actId="14100"/>
        <pc:sldMkLst>
          <pc:docMk/>
          <pc:sldMk cId="1730452656" sldId="938"/>
        </pc:sldMkLst>
        <pc:spChg chg="mod ord">
          <ac:chgData name="Piotr Kalaczyński" userId="144ed442d2e15e83" providerId="LiveId" clId="{6254DCFF-5F2A-4C6E-B173-8051D21AAB23}" dt="2024-01-17T12:26:36.025" v="4573" actId="14100"/>
          <ac:spMkLst>
            <pc:docMk/>
            <pc:sldMk cId="1730452656" sldId="938"/>
            <ac:spMk id="8" creationId="{21660787-4ABF-1CD3-891A-D361C16D0E51}"/>
          </ac:spMkLst>
        </pc:spChg>
      </pc:sldChg>
      <pc:sldChg chg="addSp modSp mod">
        <pc:chgData name="Piotr Kalaczyński" userId="144ed442d2e15e83" providerId="LiveId" clId="{6254DCFF-5F2A-4C6E-B173-8051D21AAB23}" dt="2024-01-17T12:28:54.454" v="4583" actId="14100"/>
        <pc:sldMkLst>
          <pc:docMk/>
          <pc:sldMk cId="2327268903" sldId="939"/>
        </pc:sldMkLst>
        <pc:spChg chg="add mod">
          <ac:chgData name="Piotr Kalaczyński" userId="144ed442d2e15e83" providerId="LiveId" clId="{6254DCFF-5F2A-4C6E-B173-8051D21AAB23}" dt="2024-01-16T13:28:56.471" v="1797"/>
          <ac:spMkLst>
            <pc:docMk/>
            <pc:sldMk cId="2327268903" sldId="939"/>
            <ac:spMk id="7" creationId="{D552A049-6955-46F1-3011-112FC5FB46B7}"/>
          </ac:spMkLst>
        </pc:spChg>
        <pc:spChg chg="mod">
          <ac:chgData name="Piotr Kalaczyński" userId="144ed442d2e15e83" providerId="LiveId" clId="{6254DCFF-5F2A-4C6E-B173-8051D21AAB23}" dt="2024-01-16T13:28:56.471" v="1797"/>
          <ac:spMkLst>
            <pc:docMk/>
            <pc:sldMk cId="2327268903" sldId="939"/>
            <ac:spMk id="10" creationId="{84E30EC8-1BDA-393C-32C6-D34A27810AF7}"/>
          </ac:spMkLst>
        </pc:spChg>
        <pc:spChg chg="mod">
          <ac:chgData name="Piotr Kalaczyński" userId="144ed442d2e15e83" providerId="LiveId" clId="{6254DCFF-5F2A-4C6E-B173-8051D21AAB23}" dt="2024-01-16T13:28:56.471" v="1797"/>
          <ac:spMkLst>
            <pc:docMk/>
            <pc:sldMk cId="2327268903" sldId="939"/>
            <ac:spMk id="11" creationId="{D743029C-8B4F-0DD4-83F4-FE34C0498BDF}"/>
          </ac:spMkLst>
        </pc:spChg>
        <pc:spChg chg="mod">
          <ac:chgData name="Piotr Kalaczyński" userId="144ed442d2e15e83" providerId="LiveId" clId="{6254DCFF-5F2A-4C6E-B173-8051D21AAB23}" dt="2024-01-16T13:28:56.471" v="1797"/>
          <ac:spMkLst>
            <pc:docMk/>
            <pc:sldMk cId="2327268903" sldId="939"/>
            <ac:spMk id="12" creationId="{EBA84951-9862-22AE-D2C7-E98DDD99841D}"/>
          </ac:spMkLst>
        </pc:spChg>
        <pc:spChg chg="mod">
          <ac:chgData name="Piotr Kalaczyński" userId="144ed442d2e15e83" providerId="LiveId" clId="{6254DCFF-5F2A-4C6E-B173-8051D21AAB23}" dt="2024-01-17T12:28:49.099" v="4581" actId="1076"/>
          <ac:spMkLst>
            <pc:docMk/>
            <pc:sldMk cId="2327268903" sldId="939"/>
            <ac:spMk id="13" creationId="{A61116AC-7669-EECD-B593-77A06F6ACE18}"/>
          </ac:spMkLst>
        </pc:spChg>
        <pc:spChg chg="mod">
          <ac:chgData name="Piotr Kalaczyński" userId="144ed442d2e15e83" providerId="LiveId" clId="{6254DCFF-5F2A-4C6E-B173-8051D21AAB23}" dt="2024-01-17T12:28:43.407" v="4579" actId="1076"/>
          <ac:spMkLst>
            <pc:docMk/>
            <pc:sldMk cId="2327268903" sldId="939"/>
            <ac:spMk id="15" creationId="{41F5577B-2EF6-21EC-365D-5E60B8CB29A4}"/>
          </ac:spMkLst>
        </pc:spChg>
        <pc:spChg chg="mod">
          <ac:chgData name="Piotr Kalaczyński" userId="144ed442d2e15e83" providerId="LiveId" clId="{6254DCFF-5F2A-4C6E-B173-8051D21AAB23}" dt="2024-01-17T12:28:45.684" v="4580" actId="1076"/>
          <ac:spMkLst>
            <pc:docMk/>
            <pc:sldMk cId="2327268903" sldId="939"/>
            <ac:spMk id="16" creationId="{597CC8B4-952B-5C7F-7380-FD9CB2A939F1}"/>
          </ac:spMkLst>
        </pc:spChg>
        <pc:spChg chg="mod">
          <ac:chgData name="Piotr Kalaczyński" userId="144ed442d2e15e83" providerId="LiveId" clId="{6254DCFF-5F2A-4C6E-B173-8051D21AAB23}" dt="2024-01-16T13:28:56.471" v="1797"/>
          <ac:spMkLst>
            <pc:docMk/>
            <pc:sldMk cId="2327268903" sldId="939"/>
            <ac:spMk id="17" creationId="{CC2276FB-9686-B902-4DCA-565F89E182F9}"/>
          </ac:spMkLst>
        </pc:spChg>
        <pc:spChg chg="mod">
          <ac:chgData name="Piotr Kalaczyński" userId="144ed442d2e15e83" providerId="LiveId" clId="{6254DCFF-5F2A-4C6E-B173-8051D21AAB23}" dt="2024-01-16T13:28:56.471" v="1797"/>
          <ac:spMkLst>
            <pc:docMk/>
            <pc:sldMk cId="2327268903" sldId="939"/>
            <ac:spMk id="19" creationId="{5F431C7E-7735-EB41-D9E6-BFE4B5179E61}"/>
          </ac:spMkLst>
        </pc:spChg>
        <pc:spChg chg="mod">
          <ac:chgData name="Piotr Kalaczyński" userId="144ed442d2e15e83" providerId="LiveId" clId="{6254DCFF-5F2A-4C6E-B173-8051D21AAB23}" dt="2024-01-16T13:28:56.471" v="1797"/>
          <ac:spMkLst>
            <pc:docMk/>
            <pc:sldMk cId="2327268903" sldId="939"/>
            <ac:spMk id="20" creationId="{A1098EF1-A67E-ACCB-D1A8-548C22D91155}"/>
          </ac:spMkLst>
        </pc:spChg>
        <pc:spChg chg="mod">
          <ac:chgData name="Piotr Kalaczyński" userId="144ed442d2e15e83" providerId="LiveId" clId="{6254DCFF-5F2A-4C6E-B173-8051D21AAB23}" dt="2024-01-16T13:28:56.471" v="1797"/>
          <ac:spMkLst>
            <pc:docMk/>
            <pc:sldMk cId="2327268903" sldId="939"/>
            <ac:spMk id="21" creationId="{F12AAF99-7284-E4B0-18D7-AE80E6887BCE}"/>
          </ac:spMkLst>
        </pc:spChg>
        <pc:spChg chg="mod">
          <ac:chgData name="Piotr Kalaczyński" userId="144ed442d2e15e83" providerId="LiveId" clId="{6254DCFF-5F2A-4C6E-B173-8051D21AAB23}" dt="2024-01-16T13:28:56.471" v="1797"/>
          <ac:spMkLst>
            <pc:docMk/>
            <pc:sldMk cId="2327268903" sldId="939"/>
            <ac:spMk id="22" creationId="{F077862A-8A6A-398A-49C8-7C53BE911CE4}"/>
          </ac:spMkLst>
        </pc:spChg>
        <pc:spChg chg="mod">
          <ac:chgData name="Piotr Kalaczyński" userId="144ed442d2e15e83" providerId="LiveId" clId="{6254DCFF-5F2A-4C6E-B173-8051D21AAB23}" dt="2024-01-16T13:28:56.471" v="1797"/>
          <ac:spMkLst>
            <pc:docMk/>
            <pc:sldMk cId="2327268903" sldId="939"/>
            <ac:spMk id="23" creationId="{BAC7DF3D-55A5-5569-0280-3D1846CAD6E4}"/>
          </ac:spMkLst>
        </pc:spChg>
        <pc:spChg chg="mod">
          <ac:chgData name="Piotr Kalaczyński" userId="144ed442d2e15e83" providerId="LiveId" clId="{6254DCFF-5F2A-4C6E-B173-8051D21AAB23}" dt="2024-01-16T13:28:56.471" v="1797"/>
          <ac:spMkLst>
            <pc:docMk/>
            <pc:sldMk cId="2327268903" sldId="939"/>
            <ac:spMk id="24" creationId="{DCAF2AFA-C474-4F45-3FA7-8F66B0583F48}"/>
          </ac:spMkLst>
        </pc:spChg>
        <pc:spChg chg="mod">
          <ac:chgData name="Piotr Kalaczyński" userId="144ed442d2e15e83" providerId="LiveId" clId="{6254DCFF-5F2A-4C6E-B173-8051D21AAB23}" dt="2024-01-16T13:28:56.471" v="1797"/>
          <ac:spMkLst>
            <pc:docMk/>
            <pc:sldMk cId="2327268903" sldId="939"/>
            <ac:spMk id="25" creationId="{DE2848A5-9860-B561-FCDE-8B9A0A1D3D3A}"/>
          </ac:spMkLst>
        </pc:spChg>
        <pc:spChg chg="mod">
          <ac:chgData name="Piotr Kalaczyński" userId="144ed442d2e15e83" providerId="LiveId" clId="{6254DCFF-5F2A-4C6E-B173-8051D21AAB23}" dt="2024-01-16T13:28:56.471" v="1797"/>
          <ac:spMkLst>
            <pc:docMk/>
            <pc:sldMk cId="2327268903" sldId="939"/>
            <ac:spMk id="26" creationId="{AF8DE5C9-DA6D-4D1C-F293-4D9AE1985777}"/>
          </ac:spMkLst>
        </pc:spChg>
        <pc:spChg chg="mod">
          <ac:chgData name="Piotr Kalaczyński" userId="144ed442d2e15e83" providerId="LiveId" clId="{6254DCFF-5F2A-4C6E-B173-8051D21AAB23}" dt="2024-01-16T13:28:56.471" v="1797"/>
          <ac:spMkLst>
            <pc:docMk/>
            <pc:sldMk cId="2327268903" sldId="939"/>
            <ac:spMk id="27" creationId="{B060B6B9-E661-DCD5-11F2-065068004C7A}"/>
          </ac:spMkLst>
        </pc:spChg>
        <pc:spChg chg="mod">
          <ac:chgData name="Piotr Kalaczyński" userId="144ed442d2e15e83" providerId="LiveId" clId="{6254DCFF-5F2A-4C6E-B173-8051D21AAB23}" dt="2024-01-16T13:28:56.471" v="1797"/>
          <ac:spMkLst>
            <pc:docMk/>
            <pc:sldMk cId="2327268903" sldId="939"/>
            <ac:spMk id="28" creationId="{F54ED7D6-A0B2-948B-2F05-C2C66AA4FD58}"/>
          </ac:spMkLst>
        </pc:spChg>
        <pc:spChg chg="mod">
          <ac:chgData name="Piotr Kalaczyński" userId="144ed442d2e15e83" providerId="LiveId" clId="{6254DCFF-5F2A-4C6E-B173-8051D21AAB23}" dt="2024-01-16T13:28:56.471" v="1797"/>
          <ac:spMkLst>
            <pc:docMk/>
            <pc:sldMk cId="2327268903" sldId="939"/>
            <ac:spMk id="29" creationId="{B0EC2A5C-A4B0-AD5F-A149-6A7E7E3E91E9}"/>
          </ac:spMkLst>
        </pc:spChg>
        <pc:spChg chg="mod">
          <ac:chgData name="Piotr Kalaczyński" userId="144ed442d2e15e83" providerId="LiveId" clId="{6254DCFF-5F2A-4C6E-B173-8051D21AAB23}" dt="2024-01-16T13:28:56.471" v="1797"/>
          <ac:spMkLst>
            <pc:docMk/>
            <pc:sldMk cId="2327268903" sldId="939"/>
            <ac:spMk id="31" creationId="{35A12138-31B3-F861-3CD5-6475C709E6BE}"/>
          </ac:spMkLst>
        </pc:spChg>
        <pc:spChg chg="mod">
          <ac:chgData name="Piotr Kalaczyński" userId="144ed442d2e15e83" providerId="LiveId" clId="{6254DCFF-5F2A-4C6E-B173-8051D21AAB23}" dt="2024-01-16T13:28:56.471" v="1797"/>
          <ac:spMkLst>
            <pc:docMk/>
            <pc:sldMk cId="2327268903" sldId="939"/>
            <ac:spMk id="32" creationId="{C71A1838-E60D-63AB-71F3-548C51B7FBB3}"/>
          </ac:spMkLst>
        </pc:spChg>
        <pc:spChg chg="mod">
          <ac:chgData name="Piotr Kalaczyński" userId="144ed442d2e15e83" providerId="LiveId" clId="{6254DCFF-5F2A-4C6E-B173-8051D21AAB23}" dt="2024-01-16T13:28:56.471" v="1797"/>
          <ac:spMkLst>
            <pc:docMk/>
            <pc:sldMk cId="2327268903" sldId="939"/>
            <ac:spMk id="33" creationId="{A8C95518-625A-16A0-5B98-F3A32565E89E}"/>
          </ac:spMkLst>
        </pc:spChg>
        <pc:spChg chg="mod">
          <ac:chgData name="Piotr Kalaczyński" userId="144ed442d2e15e83" providerId="LiveId" clId="{6254DCFF-5F2A-4C6E-B173-8051D21AAB23}" dt="2024-01-16T13:28:56.471" v="1797"/>
          <ac:spMkLst>
            <pc:docMk/>
            <pc:sldMk cId="2327268903" sldId="939"/>
            <ac:spMk id="34" creationId="{631940E8-02E5-C01A-AFAE-5F9DA4828A99}"/>
          </ac:spMkLst>
        </pc:spChg>
        <pc:spChg chg="mod">
          <ac:chgData name="Piotr Kalaczyński" userId="144ed442d2e15e83" providerId="LiveId" clId="{6254DCFF-5F2A-4C6E-B173-8051D21AAB23}" dt="2024-01-16T13:28:56.471" v="1797"/>
          <ac:spMkLst>
            <pc:docMk/>
            <pc:sldMk cId="2327268903" sldId="939"/>
            <ac:spMk id="35" creationId="{B95A446F-4808-5F42-E652-32B8DA462312}"/>
          </ac:spMkLst>
        </pc:spChg>
        <pc:spChg chg="mod">
          <ac:chgData name="Piotr Kalaczyński" userId="144ed442d2e15e83" providerId="LiveId" clId="{6254DCFF-5F2A-4C6E-B173-8051D21AAB23}" dt="2024-01-16T13:28:56.471" v="1797"/>
          <ac:spMkLst>
            <pc:docMk/>
            <pc:sldMk cId="2327268903" sldId="939"/>
            <ac:spMk id="36" creationId="{EACA45D8-97F3-14F2-97A4-52BEA2B6F9CC}"/>
          </ac:spMkLst>
        </pc:spChg>
        <pc:spChg chg="mod">
          <ac:chgData name="Piotr Kalaczyński" userId="144ed442d2e15e83" providerId="LiveId" clId="{6254DCFF-5F2A-4C6E-B173-8051D21AAB23}" dt="2024-01-16T13:28:56.471" v="1797"/>
          <ac:spMkLst>
            <pc:docMk/>
            <pc:sldMk cId="2327268903" sldId="939"/>
            <ac:spMk id="37" creationId="{B7EE97F7-1875-C3C2-B7B6-F40ACEEAB95E}"/>
          </ac:spMkLst>
        </pc:spChg>
        <pc:spChg chg="mod">
          <ac:chgData name="Piotr Kalaczyński" userId="144ed442d2e15e83" providerId="LiveId" clId="{6254DCFF-5F2A-4C6E-B173-8051D21AAB23}" dt="2024-01-16T13:28:56.471" v="1797"/>
          <ac:spMkLst>
            <pc:docMk/>
            <pc:sldMk cId="2327268903" sldId="939"/>
            <ac:spMk id="38" creationId="{4B4E5AA7-8B86-256A-C392-3156FFFD393C}"/>
          </ac:spMkLst>
        </pc:spChg>
        <pc:spChg chg="mod">
          <ac:chgData name="Piotr Kalaczyński" userId="144ed442d2e15e83" providerId="LiveId" clId="{6254DCFF-5F2A-4C6E-B173-8051D21AAB23}" dt="2024-01-16T13:28:56.471" v="1797"/>
          <ac:spMkLst>
            <pc:docMk/>
            <pc:sldMk cId="2327268903" sldId="939"/>
            <ac:spMk id="39" creationId="{8A377FDC-E74A-1F6F-42F2-22D444A6E456}"/>
          </ac:spMkLst>
        </pc:spChg>
        <pc:spChg chg="mod">
          <ac:chgData name="Piotr Kalaczyński" userId="144ed442d2e15e83" providerId="LiveId" clId="{6254DCFF-5F2A-4C6E-B173-8051D21AAB23}" dt="2024-01-16T13:28:56.471" v="1797"/>
          <ac:spMkLst>
            <pc:docMk/>
            <pc:sldMk cId="2327268903" sldId="939"/>
            <ac:spMk id="40" creationId="{9576E917-42E6-5DA7-8E20-4274767B2E89}"/>
          </ac:spMkLst>
        </pc:spChg>
        <pc:spChg chg="mod">
          <ac:chgData name="Piotr Kalaczyński" userId="144ed442d2e15e83" providerId="LiveId" clId="{6254DCFF-5F2A-4C6E-B173-8051D21AAB23}" dt="2024-01-16T13:28:56.471" v="1797"/>
          <ac:spMkLst>
            <pc:docMk/>
            <pc:sldMk cId="2327268903" sldId="939"/>
            <ac:spMk id="41" creationId="{64558400-E868-6115-55ED-66C38F6C0FD3}"/>
          </ac:spMkLst>
        </pc:spChg>
        <pc:spChg chg="mod">
          <ac:chgData name="Piotr Kalaczyński" userId="144ed442d2e15e83" providerId="LiveId" clId="{6254DCFF-5F2A-4C6E-B173-8051D21AAB23}" dt="2024-01-16T13:28:56.471" v="1797"/>
          <ac:spMkLst>
            <pc:docMk/>
            <pc:sldMk cId="2327268903" sldId="939"/>
            <ac:spMk id="42" creationId="{2D419742-08C2-A901-6BA2-FFFAB25A6362}"/>
          </ac:spMkLst>
        </pc:spChg>
        <pc:spChg chg="mod">
          <ac:chgData name="Piotr Kalaczyński" userId="144ed442d2e15e83" providerId="LiveId" clId="{6254DCFF-5F2A-4C6E-B173-8051D21AAB23}" dt="2024-01-16T13:28:56.471" v="1797"/>
          <ac:spMkLst>
            <pc:docMk/>
            <pc:sldMk cId="2327268903" sldId="939"/>
            <ac:spMk id="43" creationId="{DB89234B-0EBC-1E49-72D3-9A31AFF92D69}"/>
          </ac:spMkLst>
        </pc:spChg>
        <pc:spChg chg="mod">
          <ac:chgData name="Piotr Kalaczyński" userId="144ed442d2e15e83" providerId="LiveId" clId="{6254DCFF-5F2A-4C6E-B173-8051D21AAB23}" dt="2024-01-16T13:28:56.471" v="1797"/>
          <ac:spMkLst>
            <pc:docMk/>
            <pc:sldMk cId="2327268903" sldId="939"/>
            <ac:spMk id="44" creationId="{2DF8E027-1BA2-6192-1874-78CBC3AD67D7}"/>
          </ac:spMkLst>
        </pc:spChg>
        <pc:spChg chg="mod">
          <ac:chgData name="Piotr Kalaczyński" userId="144ed442d2e15e83" providerId="LiveId" clId="{6254DCFF-5F2A-4C6E-B173-8051D21AAB23}" dt="2024-01-16T13:28:56.471" v="1797"/>
          <ac:spMkLst>
            <pc:docMk/>
            <pc:sldMk cId="2327268903" sldId="939"/>
            <ac:spMk id="45" creationId="{5FE1B33C-05A7-98D4-5B9B-E07FB45DC7EE}"/>
          </ac:spMkLst>
        </pc:spChg>
        <pc:spChg chg="mod">
          <ac:chgData name="Piotr Kalaczyński" userId="144ed442d2e15e83" providerId="LiveId" clId="{6254DCFF-5F2A-4C6E-B173-8051D21AAB23}" dt="2024-01-16T13:28:56.471" v="1797"/>
          <ac:spMkLst>
            <pc:docMk/>
            <pc:sldMk cId="2327268903" sldId="939"/>
            <ac:spMk id="46" creationId="{4AD478EA-DD7C-88E7-08A3-0C7E88D28B15}"/>
          </ac:spMkLst>
        </pc:spChg>
        <pc:spChg chg="mod">
          <ac:chgData name="Piotr Kalaczyński" userId="144ed442d2e15e83" providerId="LiveId" clId="{6254DCFF-5F2A-4C6E-B173-8051D21AAB23}" dt="2024-01-16T13:28:56.471" v="1797"/>
          <ac:spMkLst>
            <pc:docMk/>
            <pc:sldMk cId="2327268903" sldId="939"/>
            <ac:spMk id="47" creationId="{908EBC4D-0569-9747-A528-C1C7EC8891AE}"/>
          </ac:spMkLst>
        </pc:spChg>
        <pc:spChg chg="mod">
          <ac:chgData name="Piotr Kalaczyński" userId="144ed442d2e15e83" providerId="LiveId" clId="{6254DCFF-5F2A-4C6E-B173-8051D21AAB23}" dt="2024-01-16T13:28:56.471" v="1797"/>
          <ac:spMkLst>
            <pc:docMk/>
            <pc:sldMk cId="2327268903" sldId="939"/>
            <ac:spMk id="48" creationId="{9AA3B5C5-C168-C860-60D7-9D59B5712A53}"/>
          </ac:spMkLst>
        </pc:spChg>
        <pc:spChg chg="add mod">
          <ac:chgData name="Piotr Kalaczyński" userId="144ed442d2e15e83" providerId="LiveId" clId="{6254DCFF-5F2A-4C6E-B173-8051D21AAB23}" dt="2024-01-16T13:28:56.471" v="1797"/>
          <ac:spMkLst>
            <pc:docMk/>
            <pc:sldMk cId="2327268903" sldId="939"/>
            <ac:spMk id="51" creationId="{D2EDFD4F-F92E-CEC0-E2EE-8696B29B8381}"/>
          </ac:spMkLst>
        </pc:spChg>
        <pc:grpChg chg="add mod">
          <ac:chgData name="Piotr Kalaczyński" userId="144ed442d2e15e83" providerId="LiveId" clId="{6254DCFF-5F2A-4C6E-B173-8051D21AAB23}" dt="2024-01-16T13:28:56.471" v="1797"/>
          <ac:grpSpMkLst>
            <pc:docMk/>
            <pc:sldMk cId="2327268903" sldId="939"/>
            <ac:grpSpMk id="9" creationId="{CD53C1AF-0C97-2B8A-484E-E96CB1BE3FE5}"/>
          </ac:grpSpMkLst>
        </pc:grpChg>
        <pc:grpChg chg="mod">
          <ac:chgData name="Piotr Kalaczyński" userId="144ed442d2e15e83" providerId="LiveId" clId="{6254DCFF-5F2A-4C6E-B173-8051D21AAB23}" dt="2024-01-16T13:28:56.471" v="1797"/>
          <ac:grpSpMkLst>
            <pc:docMk/>
            <pc:sldMk cId="2327268903" sldId="939"/>
            <ac:grpSpMk id="30" creationId="{90DFD7BF-3F4E-B20A-3195-04C7546AFFFE}"/>
          </ac:grpSpMkLst>
        </pc:grpChg>
        <pc:graphicFrameChg chg="mod modGraphic">
          <ac:chgData name="Piotr Kalaczyński" userId="144ed442d2e15e83" providerId="LiveId" clId="{6254DCFF-5F2A-4C6E-B173-8051D21AAB23}" dt="2024-01-17T12:28:43.407" v="4579" actId="1076"/>
          <ac:graphicFrameMkLst>
            <pc:docMk/>
            <pc:sldMk cId="2327268903" sldId="939"/>
            <ac:graphicFrameMk id="8" creationId="{119D11AD-4DD1-0788-72B8-A296A05D2ACB}"/>
          </ac:graphicFrameMkLst>
        </pc:graphicFrameChg>
        <pc:cxnChg chg="mod">
          <ac:chgData name="Piotr Kalaczyński" userId="144ed442d2e15e83" providerId="LiveId" clId="{6254DCFF-5F2A-4C6E-B173-8051D21AAB23}" dt="2024-01-17T12:28:54.454" v="4583" actId="14100"/>
          <ac:cxnSpMkLst>
            <pc:docMk/>
            <pc:sldMk cId="2327268903" sldId="939"/>
            <ac:cxnSpMk id="18" creationId="{8B4FF623-8DC0-9642-7CC8-B4E57F0F983C}"/>
          </ac:cxnSpMkLst>
        </pc:cxnChg>
        <pc:cxnChg chg="add mod">
          <ac:chgData name="Piotr Kalaczyński" userId="144ed442d2e15e83" providerId="LiveId" clId="{6254DCFF-5F2A-4C6E-B173-8051D21AAB23}" dt="2024-01-16T13:28:56.471" v="1797"/>
          <ac:cxnSpMkLst>
            <pc:docMk/>
            <pc:sldMk cId="2327268903" sldId="939"/>
            <ac:cxnSpMk id="49" creationId="{58325BF6-3ADA-A3A3-DC52-D91C4FA6CD1B}"/>
          </ac:cxnSpMkLst>
        </pc:cxnChg>
        <pc:cxnChg chg="add mod">
          <ac:chgData name="Piotr Kalaczyński" userId="144ed442d2e15e83" providerId="LiveId" clId="{6254DCFF-5F2A-4C6E-B173-8051D21AAB23}" dt="2024-01-16T13:28:56.471" v="1797"/>
          <ac:cxnSpMkLst>
            <pc:docMk/>
            <pc:sldMk cId="2327268903" sldId="939"/>
            <ac:cxnSpMk id="50" creationId="{F0026AC8-46AA-EE6B-0906-88304E36DA1E}"/>
          </ac:cxnSpMkLst>
        </pc:cxnChg>
        <pc:cxnChg chg="add mod">
          <ac:chgData name="Piotr Kalaczyński" userId="144ed442d2e15e83" providerId="LiveId" clId="{6254DCFF-5F2A-4C6E-B173-8051D21AAB23}" dt="2024-01-16T13:28:56.471" v="1797"/>
          <ac:cxnSpMkLst>
            <pc:docMk/>
            <pc:sldMk cId="2327268903" sldId="939"/>
            <ac:cxnSpMk id="52" creationId="{3EB8B23D-52AC-2A43-1BD3-08986B774AEA}"/>
          </ac:cxnSpMkLst>
        </pc:cxnChg>
      </pc:sldChg>
      <pc:sldChg chg="modSp mod">
        <pc:chgData name="Piotr Kalaczyński" userId="144ed442d2e15e83" providerId="LiveId" clId="{6254DCFF-5F2A-4C6E-B173-8051D21AAB23}" dt="2024-01-17T11:01:42.805" v="2830" actId="20577"/>
        <pc:sldMkLst>
          <pc:docMk/>
          <pc:sldMk cId="3590007210" sldId="947"/>
        </pc:sldMkLst>
        <pc:spChg chg="mod">
          <ac:chgData name="Piotr Kalaczyński" userId="144ed442d2e15e83" providerId="LiveId" clId="{6254DCFF-5F2A-4C6E-B173-8051D21AAB23}" dt="2024-01-17T11:01:42.805" v="2830" actId="20577"/>
          <ac:spMkLst>
            <pc:docMk/>
            <pc:sldMk cId="3590007210" sldId="947"/>
            <ac:spMk id="3" creationId="{069425DC-D04B-C36A-6930-F91A356B4813}"/>
          </ac:spMkLst>
        </pc:spChg>
        <pc:spChg chg="mod">
          <ac:chgData name="Piotr Kalaczyński" userId="144ed442d2e15e83" providerId="LiveId" clId="{6254DCFF-5F2A-4C6E-B173-8051D21AAB23}" dt="2024-01-16T18:21:38.167" v="2543" actId="20577"/>
          <ac:spMkLst>
            <pc:docMk/>
            <pc:sldMk cId="3590007210" sldId="947"/>
            <ac:spMk id="6" creationId="{7FD819B8-CC54-EB7A-7BD8-89B6F260DEC9}"/>
          </ac:spMkLst>
        </pc:spChg>
        <pc:spChg chg="mod">
          <ac:chgData name="Piotr Kalaczyński" userId="144ed442d2e15e83" providerId="LiveId" clId="{6254DCFF-5F2A-4C6E-B173-8051D21AAB23}" dt="2024-01-17T10:57:43.139" v="2825" actId="14100"/>
          <ac:spMkLst>
            <pc:docMk/>
            <pc:sldMk cId="3590007210" sldId="947"/>
            <ac:spMk id="7" creationId="{88791196-0175-AE80-BC04-EDF2C7CF178E}"/>
          </ac:spMkLst>
        </pc:spChg>
        <pc:spChg chg="mod">
          <ac:chgData name="Piotr Kalaczyński" userId="144ed442d2e15e83" providerId="LiveId" clId="{6254DCFF-5F2A-4C6E-B173-8051D21AAB23}" dt="2024-01-16T18:22:44.703" v="2585" actId="20577"/>
          <ac:spMkLst>
            <pc:docMk/>
            <pc:sldMk cId="3590007210" sldId="947"/>
            <ac:spMk id="8" creationId="{743A89F4-3FFF-C491-F9D3-434BED0B491F}"/>
          </ac:spMkLst>
        </pc:spChg>
      </pc:sldChg>
      <pc:sldChg chg="modSp">
        <pc:chgData name="Piotr Kalaczyński" userId="144ed442d2e15e83" providerId="LiveId" clId="{6254DCFF-5F2A-4C6E-B173-8051D21AAB23}" dt="2024-01-14T23:31:51.939" v="260" actId="14826"/>
        <pc:sldMkLst>
          <pc:docMk/>
          <pc:sldMk cId="1288055732" sldId="961"/>
        </pc:sldMkLst>
        <pc:picChg chg="mod">
          <ac:chgData name="Piotr Kalaczyński" userId="144ed442d2e15e83" providerId="LiveId" clId="{6254DCFF-5F2A-4C6E-B173-8051D21AAB23}" dt="2024-01-14T23:31:51.939" v="260" actId="14826"/>
          <ac:picMkLst>
            <pc:docMk/>
            <pc:sldMk cId="1288055732" sldId="961"/>
            <ac:picMk id="13" creationId="{1AB53102-7658-311E-F959-C938F7D8A683}"/>
          </ac:picMkLst>
        </pc:picChg>
      </pc:sldChg>
      <pc:sldChg chg="del">
        <pc:chgData name="Piotr Kalaczyński" userId="144ed442d2e15e83" providerId="LiveId" clId="{6254DCFF-5F2A-4C6E-B173-8051D21AAB23}" dt="2024-01-16T13:24:58.236" v="1795" actId="47"/>
        <pc:sldMkLst>
          <pc:docMk/>
          <pc:sldMk cId="4009161885" sldId="965"/>
        </pc:sldMkLst>
      </pc:sldChg>
      <pc:sldChg chg="addSp delSp modSp mod">
        <pc:chgData name="Piotr Kalaczyński" userId="144ed442d2e15e83" providerId="LiveId" clId="{6254DCFF-5F2A-4C6E-B173-8051D21AAB23}" dt="2024-01-17T11:31:47.454" v="3368" actId="20577"/>
        <pc:sldMkLst>
          <pc:docMk/>
          <pc:sldMk cId="1394470981" sldId="966"/>
        </pc:sldMkLst>
        <pc:spChg chg="add del mod">
          <ac:chgData name="Piotr Kalaczyński" userId="144ed442d2e15e83" providerId="LiveId" clId="{6254DCFF-5F2A-4C6E-B173-8051D21AAB23}" dt="2024-01-17T11:01:21.138" v="2828" actId="478"/>
          <ac:spMkLst>
            <pc:docMk/>
            <pc:sldMk cId="1394470981" sldId="966"/>
            <ac:spMk id="3" creationId="{29F5606F-CCA0-3324-414A-B5D8EEE6C487}"/>
          </ac:spMkLst>
        </pc:spChg>
        <pc:spChg chg="mod">
          <ac:chgData name="Piotr Kalaczyński" userId="144ed442d2e15e83" providerId="LiveId" clId="{6254DCFF-5F2A-4C6E-B173-8051D21AAB23}" dt="2024-01-17T11:31:47.454" v="3368" actId="20577"/>
          <ac:spMkLst>
            <pc:docMk/>
            <pc:sldMk cId="1394470981" sldId="966"/>
            <ac:spMk id="4" creationId="{1B7EF1C5-7F44-DBAB-3F75-8D5D3B9B0C52}"/>
          </ac:spMkLst>
        </pc:spChg>
        <pc:spChg chg="add del mod">
          <ac:chgData name="Piotr Kalaczyński" userId="144ed442d2e15e83" providerId="LiveId" clId="{6254DCFF-5F2A-4C6E-B173-8051D21AAB23}" dt="2024-01-17T11:01:21.138" v="2828" actId="478"/>
          <ac:spMkLst>
            <pc:docMk/>
            <pc:sldMk cId="1394470981" sldId="966"/>
            <ac:spMk id="6" creationId="{69C5A5EF-B143-BC4B-B454-B2508EC8AFB4}"/>
          </ac:spMkLst>
        </pc:spChg>
        <pc:spChg chg="add del mod">
          <ac:chgData name="Piotr Kalaczyński" userId="144ed442d2e15e83" providerId="LiveId" clId="{6254DCFF-5F2A-4C6E-B173-8051D21AAB23}" dt="2024-01-17T11:01:53.201" v="2831" actId="478"/>
          <ac:spMkLst>
            <pc:docMk/>
            <pc:sldMk cId="1394470981" sldId="966"/>
            <ac:spMk id="7" creationId="{3DD49500-46AD-27FA-8E56-614576023BF9}"/>
          </ac:spMkLst>
        </pc:spChg>
        <pc:spChg chg="del">
          <ac:chgData name="Piotr Kalaczyński" userId="144ed442d2e15e83" providerId="LiveId" clId="{6254DCFF-5F2A-4C6E-B173-8051D21AAB23}" dt="2024-01-17T11:01:21.138" v="2828" actId="478"/>
          <ac:spMkLst>
            <pc:docMk/>
            <pc:sldMk cId="1394470981" sldId="966"/>
            <ac:spMk id="8" creationId="{DE7E9FE1-A6F1-079B-54B5-1766A633CB64}"/>
          </ac:spMkLst>
        </pc:spChg>
        <pc:spChg chg="del">
          <ac:chgData name="Piotr Kalaczyński" userId="144ed442d2e15e83" providerId="LiveId" clId="{6254DCFF-5F2A-4C6E-B173-8051D21AAB23}" dt="2024-01-17T10:58:10.923" v="2826" actId="478"/>
          <ac:spMkLst>
            <pc:docMk/>
            <pc:sldMk cId="1394470981" sldId="966"/>
            <ac:spMk id="11" creationId="{C57B279C-692C-C563-17FD-43CA09B561A2}"/>
          </ac:spMkLst>
        </pc:spChg>
        <pc:spChg chg="del">
          <ac:chgData name="Piotr Kalaczyński" userId="144ed442d2e15e83" providerId="LiveId" clId="{6254DCFF-5F2A-4C6E-B173-8051D21AAB23}" dt="2024-01-17T10:58:10.923" v="2826" actId="478"/>
          <ac:spMkLst>
            <pc:docMk/>
            <pc:sldMk cId="1394470981" sldId="966"/>
            <ac:spMk id="12" creationId="{3F244717-0AF1-9505-E462-5038DE7C9CD1}"/>
          </ac:spMkLst>
        </pc:spChg>
        <pc:spChg chg="del">
          <ac:chgData name="Piotr Kalaczyński" userId="144ed442d2e15e83" providerId="LiveId" clId="{6254DCFF-5F2A-4C6E-B173-8051D21AAB23}" dt="2024-01-17T11:01:21.138" v="2828" actId="478"/>
          <ac:spMkLst>
            <pc:docMk/>
            <pc:sldMk cId="1394470981" sldId="966"/>
            <ac:spMk id="15" creationId="{B6DC0689-0C70-1FCD-6EE3-25A3481401F5}"/>
          </ac:spMkLst>
        </pc:spChg>
        <pc:spChg chg="add del mod">
          <ac:chgData name="Piotr Kalaczyński" userId="144ed442d2e15e83" providerId="LiveId" clId="{6254DCFF-5F2A-4C6E-B173-8051D21AAB23}" dt="2024-01-17T11:01:53.201" v="2831" actId="478"/>
          <ac:spMkLst>
            <pc:docMk/>
            <pc:sldMk cId="1394470981" sldId="966"/>
            <ac:spMk id="16" creationId="{E4BC4CB2-08D9-3BBF-A9F3-A27A9051155D}"/>
          </ac:spMkLst>
        </pc:spChg>
        <pc:spChg chg="add del mod">
          <ac:chgData name="Piotr Kalaczyński" userId="144ed442d2e15e83" providerId="LiveId" clId="{6254DCFF-5F2A-4C6E-B173-8051D21AAB23}" dt="2024-01-17T11:01:53.201" v="2831" actId="478"/>
          <ac:spMkLst>
            <pc:docMk/>
            <pc:sldMk cId="1394470981" sldId="966"/>
            <ac:spMk id="17" creationId="{1778D748-1EB8-8D12-FDC8-BA3BDB7E8A67}"/>
          </ac:spMkLst>
        </pc:spChg>
        <pc:spChg chg="add del mod">
          <ac:chgData name="Piotr Kalaczyński" userId="144ed442d2e15e83" providerId="LiveId" clId="{6254DCFF-5F2A-4C6E-B173-8051D21AAB23}" dt="2024-01-17T11:01:53.201" v="2831" actId="478"/>
          <ac:spMkLst>
            <pc:docMk/>
            <pc:sldMk cId="1394470981" sldId="966"/>
            <ac:spMk id="18" creationId="{97665B57-71E4-74E6-BF3D-09598956CA1E}"/>
          </ac:spMkLst>
        </pc:spChg>
        <pc:spChg chg="add mod">
          <ac:chgData name="Piotr Kalaczyński" userId="144ed442d2e15e83" providerId="LiveId" clId="{6254DCFF-5F2A-4C6E-B173-8051D21AAB23}" dt="2024-01-17T11:01:53.602" v="2832"/>
          <ac:spMkLst>
            <pc:docMk/>
            <pc:sldMk cId="1394470981" sldId="966"/>
            <ac:spMk id="19" creationId="{77CC8AE8-A777-3D40-27E2-F754436287EB}"/>
          </ac:spMkLst>
        </pc:spChg>
        <pc:spChg chg="add mod">
          <ac:chgData name="Piotr Kalaczyński" userId="144ed442d2e15e83" providerId="LiveId" clId="{6254DCFF-5F2A-4C6E-B173-8051D21AAB23}" dt="2024-01-17T11:01:53.602" v="2832"/>
          <ac:spMkLst>
            <pc:docMk/>
            <pc:sldMk cId="1394470981" sldId="966"/>
            <ac:spMk id="20" creationId="{BF67FDB1-56E1-9BA7-BD33-0E06E4EDC2BD}"/>
          </ac:spMkLst>
        </pc:spChg>
        <pc:spChg chg="add mod">
          <ac:chgData name="Piotr Kalaczyński" userId="144ed442d2e15e83" providerId="LiveId" clId="{6254DCFF-5F2A-4C6E-B173-8051D21AAB23}" dt="2024-01-17T11:01:53.602" v="2832"/>
          <ac:spMkLst>
            <pc:docMk/>
            <pc:sldMk cId="1394470981" sldId="966"/>
            <ac:spMk id="21" creationId="{20E739C9-A92B-AE7F-65EB-017B3BDED8F5}"/>
          </ac:spMkLst>
        </pc:spChg>
        <pc:spChg chg="add mod">
          <ac:chgData name="Piotr Kalaczyński" userId="144ed442d2e15e83" providerId="LiveId" clId="{6254DCFF-5F2A-4C6E-B173-8051D21AAB23}" dt="2024-01-17T11:01:53.602" v="2832"/>
          <ac:spMkLst>
            <pc:docMk/>
            <pc:sldMk cId="1394470981" sldId="966"/>
            <ac:spMk id="22" creationId="{560FF253-119C-A1AC-4827-0A1A676AC14A}"/>
          </ac:spMkLst>
        </pc:spChg>
      </pc:sldChg>
      <pc:sldChg chg="addSp delSp modSp mod">
        <pc:chgData name="Piotr Kalaczyński" userId="144ed442d2e15e83" providerId="LiveId" clId="{6254DCFF-5F2A-4C6E-B173-8051D21AAB23}" dt="2024-01-17T11:32:59.290" v="3381" actId="20577"/>
        <pc:sldMkLst>
          <pc:docMk/>
          <pc:sldMk cId="172267943" sldId="967"/>
        </pc:sldMkLst>
        <pc:spChg chg="del">
          <ac:chgData name="Piotr Kalaczyński" userId="144ed442d2e15e83" providerId="LiveId" clId="{6254DCFF-5F2A-4C6E-B173-8051D21AAB23}" dt="2024-01-17T11:02:00.730" v="2833" actId="478"/>
          <ac:spMkLst>
            <pc:docMk/>
            <pc:sldMk cId="172267943" sldId="967"/>
            <ac:spMk id="2" creationId="{D0C90DC8-4A19-FB1B-5D0D-5939BC1DC706}"/>
          </ac:spMkLst>
        </pc:spChg>
        <pc:spChg chg="mod">
          <ac:chgData name="Piotr Kalaczyński" userId="144ed442d2e15e83" providerId="LiveId" clId="{6254DCFF-5F2A-4C6E-B173-8051D21AAB23}" dt="2024-01-17T11:32:59.290" v="3381" actId="20577"/>
          <ac:spMkLst>
            <pc:docMk/>
            <pc:sldMk cId="172267943" sldId="967"/>
            <ac:spMk id="4" creationId="{1B7EF1C5-7F44-DBAB-3F75-8D5D3B9B0C52}"/>
          </ac:spMkLst>
        </pc:spChg>
        <pc:spChg chg="del">
          <ac:chgData name="Piotr Kalaczyński" userId="144ed442d2e15e83" providerId="LiveId" clId="{6254DCFF-5F2A-4C6E-B173-8051D21AAB23}" dt="2024-01-17T11:02:00.730" v="2833" actId="478"/>
          <ac:spMkLst>
            <pc:docMk/>
            <pc:sldMk cId="172267943" sldId="967"/>
            <ac:spMk id="5" creationId="{78CB1F52-9410-8DFF-3225-87776A28238A}"/>
          </ac:spMkLst>
        </pc:spChg>
        <pc:spChg chg="add mod">
          <ac:chgData name="Piotr Kalaczyński" userId="144ed442d2e15e83" providerId="LiveId" clId="{6254DCFF-5F2A-4C6E-B173-8051D21AAB23}" dt="2024-01-17T11:02:00.962" v="2834"/>
          <ac:spMkLst>
            <pc:docMk/>
            <pc:sldMk cId="172267943" sldId="967"/>
            <ac:spMk id="6" creationId="{975E8D65-F565-7CC6-EE60-DE5E4EB736A8}"/>
          </ac:spMkLst>
        </pc:spChg>
        <pc:spChg chg="del">
          <ac:chgData name="Piotr Kalaczyński" userId="144ed442d2e15e83" providerId="LiveId" clId="{6254DCFF-5F2A-4C6E-B173-8051D21AAB23}" dt="2024-01-17T11:02:00.730" v="2833" actId="478"/>
          <ac:spMkLst>
            <pc:docMk/>
            <pc:sldMk cId="172267943" sldId="967"/>
            <ac:spMk id="8" creationId="{423F8BF3-ABF9-AF11-0BC0-193749A2C235}"/>
          </ac:spMkLst>
        </pc:spChg>
        <pc:spChg chg="del">
          <ac:chgData name="Piotr Kalaczyński" userId="144ed442d2e15e83" providerId="LiveId" clId="{6254DCFF-5F2A-4C6E-B173-8051D21AAB23}" dt="2024-01-17T11:02:00.730" v="2833" actId="478"/>
          <ac:spMkLst>
            <pc:docMk/>
            <pc:sldMk cId="172267943" sldId="967"/>
            <ac:spMk id="13" creationId="{2CEDEBAE-BB39-3B22-EC94-6DF5A88038BB}"/>
          </ac:spMkLst>
        </pc:spChg>
        <pc:spChg chg="add mod">
          <ac:chgData name="Piotr Kalaczyński" userId="144ed442d2e15e83" providerId="LiveId" clId="{6254DCFF-5F2A-4C6E-B173-8051D21AAB23}" dt="2024-01-17T11:02:00.962" v="2834"/>
          <ac:spMkLst>
            <pc:docMk/>
            <pc:sldMk cId="172267943" sldId="967"/>
            <ac:spMk id="14" creationId="{09CA07A3-A92B-9FB4-8C9E-64A445FEC038}"/>
          </ac:spMkLst>
        </pc:spChg>
        <pc:spChg chg="add mod">
          <ac:chgData name="Piotr Kalaczyński" userId="144ed442d2e15e83" providerId="LiveId" clId="{6254DCFF-5F2A-4C6E-B173-8051D21AAB23}" dt="2024-01-17T11:02:00.962" v="2834"/>
          <ac:spMkLst>
            <pc:docMk/>
            <pc:sldMk cId="172267943" sldId="967"/>
            <ac:spMk id="15" creationId="{AE7D7991-646E-D057-9A85-ECC915BB2B63}"/>
          </ac:spMkLst>
        </pc:spChg>
        <pc:spChg chg="add mod">
          <ac:chgData name="Piotr Kalaczyński" userId="144ed442d2e15e83" providerId="LiveId" clId="{6254DCFF-5F2A-4C6E-B173-8051D21AAB23}" dt="2024-01-17T11:02:00.962" v="2834"/>
          <ac:spMkLst>
            <pc:docMk/>
            <pc:sldMk cId="172267943" sldId="967"/>
            <ac:spMk id="16" creationId="{E23B0A45-F89F-8065-3E6D-780AA047C99E}"/>
          </ac:spMkLst>
        </pc:spChg>
      </pc:sldChg>
      <pc:sldChg chg="modSp mod">
        <pc:chgData name="Piotr Kalaczyński" userId="144ed442d2e15e83" providerId="LiveId" clId="{6254DCFF-5F2A-4C6E-B173-8051D21AAB23}" dt="2024-01-16T18:26:06.452" v="2612" actId="20577"/>
        <pc:sldMkLst>
          <pc:docMk/>
          <pc:sldMk cId="1931380563" sldId="977"/>
        </pc:sldMkLst>
        <pc:spChg chg="mod">
          <ac:chgData name="Piotr Kalaczyński" userId="144ed442d2e15e83" providerId="LiveId" clId="{6254DCFF-5F2A-4C6E-B173-8051D21AAB23}" dt="2024-01-16T18:26:06.452" v="2612" actId="20577"/>
          <ac:spMkLst>
            <pc:docMk/>
            <pc:sldMk cId="1931380563" sldId="977"/>
            <ac:spMk id="12" creationId="{310A1281-00D3-651D-C11B-EAEC7A94934F}"/>
          </ac:spMkLst>
        </pc:spChg>
      </pc:sldChg>
      <pc:sldChg chg="addSp delSp modSp mod">
        <pc:chgData name="Piotr Kalaczyński" userId="144ed442d2e15e83" providerId="LiveId" clId="{6254DCFF-5F2A-4C6E-B173-8051D21AAB23}" dt="2024-01-17T11:33:44.443" v="3404" actId="20577"/>
        <pc:sldMkLst>
          <pc:docMk/>
          <pc:sldMk cId="1093867352" sldId="978"/>
        </pc:sldMkLst>
        <pc:spChg chg="mod">
          <ac:chgData name="Piotr Kalaczyński" userId="144ed442d2e15e83" providerId="LiveId" clId="{6254DCFF-5F2A-4C6E-B173-8051D21AAB23}" dt="2024-01-17T11:33:44.443" v="3404" actId="20577"/>
          <ac:spMkLst>
            <pc:docMk/>
            <pc:sldMk cId="1093867352" sldId="978"/>
            <ac:spMk id="2" creationId="{C7702070-8650-5DDB-4F47-E8700CD8138D}"/>
          </ac:spMkLst>
        </pc:spChg>
        <pc:spChg chg="del">
          <ac:chgData name="Piotr Kalaczyński" userId="144ed442d2e15e83" providerId="LiveId" clId="{6254DCFF-5F2A-4C6E-B173-8051D21AAB23}" dt="2024-01-17T11:08:10.716" v="2851" actId="478"/>
          <ac:spMkLst>
            <pc:docMk/>
            <pc:sldMk cId="1093867352" sldId="978"/>
            <ac:spMk id="3" creationId="{B9961890-5A6E-A5C5-9504-BC1176902FE2}"/>
          </ac:spMkLst>
        </pc:spChg>
        <pc:spChg chg="mod">
          <ac:chgData name="Piotr Kalaczyński" userId="144ed442d2e15e83" providerId="LiveId" clId="{6254DCFF-5F2A-4C6E-B173-8051D21AAB23}" dt="2024-01-17T11:31:27.452" v="3346" actId="20577"/>
          <ac:spMkLst>
            <pc:docMk/>
            <pc:sldMk cId="1093867352" sldId="978"/>
            <ac:spMk id="4" creationId="{1B7EF1C5-7F44-DBAB-3F75-8D5D3B9B0C52}"/>
          </ac:spMkLst>
        </pc:spChg>
        <pc:spChg chg="mod">
          <ac:chgData name="Piotr Kalaczyński" userId="144ed442d2e15e83" providerId="LiveId" clId="{6254DCFF-5F2A-4C6E-B173-8051D21AAB23}" dt="2024-01-17T11:12:15.347" v="3226" actId="1076"/>
          <ac:spMkLst>
            <pc:docMk/>
            <pc:sldMk cId="1093867352" sldId="978"/>
            <ac:spMk id="5" creationId="{89FCC800-F076-2EBB-6B3C-286CB75FEF58}"/>
          </ac:spMkLst>
        </pc:spChg>
        <pc:spChg chg="add mod">
          <ac:chgData name="Piotr Kalaczyński" userId="144ed442d2e15e83" providerId="LiveId" clId="{6254DCFF-5F2A-4C6E-B173-8051D21AAB23}" dt="2024-01-17T11:08:14.604" v="2853" actId="14100"/>
          <ac:spMkLst>
            <pc:docMk/>
            <pc:sldMk cId="1093867352" sldId="978"/>
            <ac:spMk id="7" creationId="{2AE9E1C9-59C2-3E11-C89B-C38052D15F85}"/>
          </ac:spMkLst>
        </pc:spChg>
      </pc:sldChg>
      <pc:sldChg chg="addSp delSp modSp mod">
        <pc:chgData name="Piotr Kalaczyński" userId="144ed442d2e15e83" providerId="LiveId" clId="{6254DCFF-5F2A-4C6E-B173-8051D21AAB23}" dt="2024-01-17T11:37:02.513" v="3577" actId="20577"/>
        <pc:sldMkLst>
          <pc:docMk/>
          <pc:sldMk cId="862671663" sldId="979"/>
        </pc:sldMkLst>
        <pc:spChg chg="del mod">
          <ac:chgData name="Piotr Kalaczyński" userId="144ed442d2e15e83" providerId="LiveId" clId="{6254DCFF-5F2A-4C6E-B173-8051D21AAB23}" dt="2024-01-17T11:36:02.832" v="3514" actId="478"/>
          <ac:spMkLst>
            <pc:docMk/>
            <pc:sldMk cId="862671663" sldId="979"/>
            <ac:spMk id="2" creationId="{C7702070-8650-5DDB-4F47-E8700CD8138D}"/>
          </ac:spMkLst>
        </pc:spChg>
        <pc:spChg chg="del">
          <ac:chgData name="Piotr Kalaczyński" userId="144ed442d2e15e83" providerId="LiveId" clId="{6254DCFF-5F2A-4C6E-B173-8051D21AAB23}" dt="2024-01-17T11:33:20.613" v="3393" actId="478"/>
          <ac:spMkLst>
            <pc:docMk/>
            <pc:sldMk cId="862671663" sldId="979"/>
            <ac:spMk id="3" creationId="{36EA340D-9D4A-107F-B886-C08D61F05C53}"/>
          </ac:spMkLst>
        </pc:spChg>
        <pc:spChg chg="mod">
          <ac:chgData name="Piotr Kalaczyński" userId="144ed442d2e15e83" providerId="LiveId" clId="{6254DCFF-5F2A-4C6E-B173-8051D21AAB23}" dt="2024-01-17T11:33:12.508" v="3392" actId="20577"/>
          <ac:spMkLst>
            <pc:docMk/>
            <pc:sldMk cId="862671663" sldId="979"/>
            <ac:spMk id="4" creationId="{1B7EF1C5-7F44-DBAB-3F75-8D5D3B9B0C52}"/>
          </ac:spMkLst>
        </pc:spChg>
        <pc:spChg chg="add mod">
          <ac:chgData name="Piotr Kalaczyński" userId="144ed442d2e15e83" providerId="LiveId" clId="{6254DCFF-5F2A-4C6E-B173-8051D21AAB23}" dt="2024-01-17T11:33:20.867" v="3394"/>
          <ac:spMkLst>
            <pc:docMk/>
            <pc:sldMk cId="862671663" sldId="979"/>
            <ac:spMk id="5" creationId="{ACB9C4CE-DAEE-718B-8C5D-D501C1DEB85C}"/>
          </ac:spMkLst>
        </pc:spChg>
        <pc:spChg chg="add mod">
          <ac:chgData name="Piotr Kalaczyński" userId="144ed442d2e15e83" providerId="LiveId" clId="{6254DCFF-5F2A-4C6E-B173-8051D21AAB23}" dt="2024-01-17T11:33:29.752" v="3395"/>
          <ac:spMkLst>
            <pc:docMk/>
            <pc:sldMk cId="862671663" sldId="979"/>
            <ac:spMk id="6" creationId="{8517A95C-97BD-4872-BEDC-BDBE6D51300E}"/>
          </ac:spMkLst>
        </pc:spChg>
        <pc:spChg chg="add mod">
          <ac:chgData name="Piotr Kalaczyński" userId="144ed442d2e15e83" providerId="LiveId" clId="{6254DCFF-5F2A-4C6E-B173-8051D21AAB23}" dt="2024-01-17T11:37:02.513" v="3577" actId="20577"/>
          <ac:spMkLst>
            <pc:docMk/>
            <pc:sldMk cId="862671663" sldId="979"/>
            <ac:spMk id="7" creationId="{1B6FAFC2-FD4D-F1DE-1E81-E0D3A9926B39}"/>
          </ac:spMkLst>
        </pc:spChg>
      </pc:sldChg>
      <pc:sldChg chg="del">
        <pc:chgData name="Piotr Kalaczyński" userId="144ed442d2e15e83" providerId="LiveId" clId="{6254DCFF-5F2A-4C6E-B173-8051D21AAB23}" dt="2024-01-16T13:55:56.941" v="1838" actId="47"/>
        <pc:sldMkLst>
          <pc:docMk/>
          <pc:sldMk cId="1575546489" sldId="984"/>
        </pc:sldMkLst>
      </pc:sldChg>
      <pc:sldChg chg="modSp">
        <pc:chgData name="Piotr Kalaczyński" userId="144ed442d2e15e83" providerId="LiveId" clId="{6254DCFF-5F2A-4C6E-B173-8051D21AAB23}" dt="2024-01-16T13:56:02.445" v="1839" actId="20577"/>
        <pc:sldMkLst>
          <pc:docMk/>
          <pc:sldMk cId="879432791" sldId="986"/>
        </pc:sldMkLst>
        <pc:graphicFrameChg chg="mod">
          <ac:chgData name="Piotr Kalaczyński" userId="144ed442d2e15e83" providerId="LiveId" clId="{6254DCFF-5F2A-4C6E-B173-8051D21AAB23}" dt="2024-01-16T13:56:02.445" v="1839" actId="20577"/>
          <ac:graphicFrameMkLst>
            <pc:docMk/>
            <pc:sldMk cId="879432791" sldId="986"/>
            <ac:graphicFrameMk id="8" creationId="{A608C5CF-6958-48A6-AEEF-07078B44D093}"/>
          </ac:graphicFrameMkLst>
        </pc:graphicFrameChg>
      </pc:sldChg>
      <pc:sldChg chg="modSp">
        <pc:chgData name="Piotr Kalaczyński" userId="144ed442d2e15e83" providerId="LiveId" clId="{6254DCFF-5F2A-4C6E-B173-8051D21AAB23}" dt="2024-01-16T13:56:12.773" v="1840" actId="20577"/>
        <pc:sldMkLst>
          <pc:docMk/>
          <pc:sldMk cId="895172182" sldId="987"/>
        </pc:sldMkLst>
        <pc:graphicFrameChg chg="mod">
          <ac:chgData name="Piotr Kalaczyński" userId="144ed442d2e15e83" providerId="LiveId" clId="{6254DCFF-5F2A-4C6E-B173-8051D21AAB23}" dt="2024-01-16T13:56:12.773" v="1840" actId="20577"/>
          <ac:graphicFrameMkLst>
            <pc:docMk/>
            <pc:sldMk cId="895172182" sldId="987"/>
            <ac:graphicFrameMk id="8" creationId="{A608C5CF-6958-48A6-AEEF-07078B44D093}"/>
          </ac:graphicFrameMkLst>
        </pc:graphicFrameChg>
      </pc:sldChg>
      <pc:sldChg chg="modSp">
        <pc:chgData name="Piotr Kalaczyński" userId="144ed442d2e15e83" providerId="LiveId" clId="{6254DCFF-5F2A-4C6E-B173-8051D21AAB23}" dt="2024-01-16T13:56:19.305" v="1841" actId="20577"/>
        <pc:sldMkLst>
          <pc:docMk/>
          <pc:sldMk cId="1571748611" sldId="988"/>
        </pc:sldMkLst>
        <pc:graphicFrameChg chg="mod">
          <ac:chgData name="Piotr Kalaczyński" userId="144ed442d2e15e83" providerId="LiveId" clId="{6254DCFF-5F2A-4C6E-B173-8051D21AAB23}" dt="2024-01-16T13:56:19.305" v="1841" actId="20577"/>
          <ac:graphicFrameMkLst>
            <pc:docMk/>
            <pc:sldMk cId="1571748611" sldId="988"/>
            <ac:graphicFrameMk id="8" creationId="{A608C5CF-6958-48A6-AEEF-07078B44D093}"/>
          </ac:graphicFrameMkLst>
        </pc:graphicFrameChg>
      </pc:sldChg>
      <pc:sldChg chg="modSp">
        <pc:chgData name="Piotr Kalaczyński" userId="144ed442d2e15e83" providerId="LiveId" clId="{6254DCFF-5F2A-4C6E-B173-8051D21AAB23}" dt="2024-01-16T13:56:25.472" v="1842" actId="20577"/>
        <pc:sldMkLst>
          <pc:docMk/>
          <pc:sldMk cId="3966232887" sldId="989"/>
        </pc:sldMkLst>
        <pc:graphicFrameChg chg="mod">
          <ac:chgData name="Piotr Kalaczyński" userId="144ed442d2e15e83" providerId="LiveId" clId="{6254DCFF-5F2A-4C6E-B173-8051D21AAB23}" dt="2024-01-16T13:56:25.472" v="1842" actId="20577"/>
          <ac:graphicFrameMkLst>
            <pc:docMk/>
            <pc:sldMk cId="3966232887" sldId="989"/>
            <ac:graphicFrameMk id="8" creationId="{A608C5CF-6958-48A6-AEEF-07078B44D093}"/>
          </ac:graphicFrameMkLst>
        </pc:graphicFrameChg>
      </pc:sldChg>
      <pc:sldChg chg="del">
        <pc:chgData name="Piotr Kalaczyński" userId="144ed442d2e15e83" providerId="LiveId" clId="{6254DCFF-5F2A-4C6E-B173-8051D21AAB23}" dt="2024-01-16T13:24:59.456" v="1796" actId="47"/>
        <pc:sldMkLst>
          <pc:docMk/>
          <pc:sldMk cId="1746415857" sldId="990"/>
        </pc:sldMkLst>
      </pc:sldChg>
      <pc:sldChg chg="addSp delSp modSp mod">
        <pc:chgData name="Piotr Kalaczyński" userId="144ed442d2e15e83" providerId="LiveId" clId="{6254DCFF-5F2A-4C6E-B173-8051D21AAB23}" dt="2024-01-17T13:04:14.909" v="4781" actId="1076"/>
        <pc:sldMkLst>
          <pc:docMk/>
          <pc:sldMk cId="1436611522" sldId="991"/>
        </pc:sldMkLst>
        <pc:spChg chg="add mod topLvl">
          <ac:chgData name="Piotr Kalaczyński" userId="144ed442d2e15e83" providerId="LiveId" clId="{6254DCFF-5F2A-4C6E-B173-8051D21AAB23}" dt="2024-01-16T15:01:47.007" v="2035" actId="165"/>
          <ac:spMkLst>
            <pc:docMk/>
            <pc:sldMk cId="1436611522" sldId="991"/>
            <ac:spMk id="2" creationId="{B8938DBC-9FD2-E7D8-5C10-489E36F3986A}"/>
          </ac:spMkLst>
        </pc:spChg>
        <pc:spChg chg="mod">
          <ac:chgData name="Piotr Kalaczyński" userId="144ed442d2e15e83" providerId="LiveId" clId="{6254DCFF-5F2A-4C6E-B173-8051D21AAB23}" dt="2024-01-16T15:01:47.007" v="2035" actId="165"/>
          <ac:spMkLst>
            <pc:docMk/>
            <pc:sldMk cId="1436611522" sldId="991"/>
            <ac:spMk id="7" creationId="{1CB09079-F2A3-C2B6-E13F-B704A0F891E3}"/>
          </ac:spMkLst>
        </pc:spChg>
        <pc:spChg chg="mod">
          <ac:chgData name="Piotr Kalaczyński" userId="144ed442d2e15e83" providerId="LiveId" clId="{6254DCFF-5F2A-4C6E-B173-8051D21AAB23}" dt="2024-01-16T15:01:47.007" v="2035" actId="165"/>
          <ac:spMkLst>
            <pc:docMk/>
            <pc:sldMk cId="1436611522" sldId="991"/>
            <ac:spMk id="8" creationId="{4CA18EC7-510F-6DAF-6AAC-D5EDC023AFB1}"/>
          </ac:spMkLst>
        </pc:spChg>
        <pc:spChg chg="mod">
          <ac:chgData name="Piotr Kalaczyński" userId="144ed442d2e15e83" providerId="LiveId" clId="{6254DCFF-5F2A-4C6E-B173-8051D21AAB23}" dt="2024-01-17T13:04:12.309" v="4780" actId="20577"/>
          <ac:spMkLst>
            <pc:docMk/>
            <pc:sldMk cId="1436611522" sldId="991"/>
            <ac:spMk id="9" creationId="{D7C05758-B51B-F95B-5F55-42828586AEB1}"/>
          </ac:spMkLst>
        </pc:spChg>
        <pc:spChg chg="del mod">
          <ac:chgData name="Piotr Kalaczyński" userId="144ed442d2e15e83" providerId="LiveId" clId="{6254DCFF-5F2A-4C6E-B173-8051D21AAB23}" dt="2024-01-16T15:07:08.407" v="2226" actId="478"/>
          <ac:spMkLst>
            <pc:docMk/>
            <pc:sldMk cId="1436611522" sldId="991"/>
            <ac:spMk id="11" creationId="{159E5266-3250-8F85-F79E-E3A162A7E2C7}"/>
          </ac:spMkLst>
        </pc:spChg>
        <pc:spChg chg="mod">
          <ac:chgData name="Piotr Kalaczyński" userId="144ed442d2e15e83" providerId="LiveId" clId="{6254DCFF-5F2A-4C6E-B173-8051D21AAB23}" dt="2024-01-16T15:01:47.007" v="2035" actId="165"/>
          <ac:spMkLst>
            <pc:docMk/>
            <pc:sldMk cId="1436611522" sldId="991"/>
            <ac:spMk id="13" creationId="{E203C7CA-F96B-585C-539B-FFCEE7440F19}"/>
          </ac:spMkLst>
        </pc:spChg>
        <pc:spChg chg="mod">
          <ac:chgData name="Piotr Kalaczyński" userId="144ed442d2e15e83" providerId="LiveId" clId="{6254DCFF-5F2A-4C6E-B173-8051D21AAB23}" dt="2024-01-16T15:01:47.007" v="2035" actId="165"/>
          <ac:spMkLst>
            <pc:docMk/>
            <pc:sldMk cId="1436611522" sldId="991"/>
            <ac:spMk id="14" creationId="{07B4F9BD-7F99-4DED-C60A-9DE5D29966F6}"/>
          </ac:spMkLst>
        </pc:spChg>
        <pc:spChg chg="mod">
          <ac:chgData name="Piotr Kalaczyński" userId="144ed442d2e15e83" providerId="LiveId" clId="{6254DCFF-5F2A-4C6E-B173-8051D21AAB23}" dt="2024-01-17T12:29:12.948" v="4584" actId="1076"/>
          <ac:spMkLst>
            <pc:docMk/>
            <pc:sldMk cId="1436611522" sldId="991"/>
            <ac:spMk id="15" creationId="{41F5577B-2EF6-21EC-365D-5E60B8CB29A4}"/>
          </ac:spMkLst>
        </pc:spChg>
        <pc:spChg chg="mod">
          <ac:chgData name="Piotr Kalaczyński" userId="144ed442d2e15e83" providerId="LiveId" clId="{6254DCFF-5F2A-4C6E-B173-8051D21AAB23}" dt="2024-01-16T15:01:47.007" v="2035" actId="165"/>
          <ac:spMkLst>
            <pc:docMk/>
            <pc:sldMk cId="1436611522" sldId="991"/>
            <ac:spMk id="16" creationId="{3B9086CD-7E05-990B-A052-AFC781BE8A31}"/>
          </ac:spMkLst>
        </pc:spChg>
        <pc:spChg chg="mod">
          <ac:chgData name="Piotr Kalaczyński" userId="144ed442d2e15e83" providerId="LiveId" clId="{6254DCFF-5F2A-4C6E-B173-8051D21AAB23}" dt="2024-01-16T15:01:47.007" v="2035" actId="165"/>
          <ac:spMkLst>
            <pc:docMk/>
            <pc:sldMk cId="1436611522" sldId="991"/>
            <ac:spMk id="18" creationId="{5612331D-27D2-DFE9-FB23-2DBE71FB245F}"/>
          </ac:spMkLst>
        </pc:spChg>
        <pc:spChg chg="mod">
          <ac:chgData name="Piotr Kalaczyński" userId="144ed442d2e15e83" providerId="LiveId" clId="{6254DCFF-5F2A-4C6E-B173-8051D21AAB23}" dt="2024-01-16T15:01:47.007" v="2035" actId="165"/>
          <ac:spMkLst>
            <pc:docMk/>
            <pc:sldMk cId="1436611522" sldId="991"/>
            <ac:spMk id="19" creationId="{8A3F9FEB-0A15-D857-0DD1-F246DA3B37A5}"/>
          </ac:spMkLst>
        </pc:spChg>
        <pc:spChg chg="mod">
          <ac:chgData name="Piotr Kalaczyński" userId="144ed442d2e15e83" providerId="LiveId" clId="{6254DCFF-5F2A-4C6E-B173-8051D21AAB23}" dt="2024-01-16T15:01:47.007" v="2035" actId="165"/>
          <ac:spMkLst>
            <pc:docMk/>
            <pc:sldMk cId="1436611522" sldId="991"/>
            <ac:spMk id="20" creationId="{FD4540C2-97A4-4527-5406-8460BA0400BB}"/>
          </ac:spMkLst>
        </pc:spChg>
        <pc:spChg chg="mod">
          <ac:chgData name="Piotr Kalaczyński" userId="144ed442d2e15e83" providerId="LiveId" clId="{6254DCFF-5F2A-4C6E-B173-8051D21AAB23}" dt="2024-01-16T15:01:47.007" v="2035" actId="165"/>
          <ac:spMkLst>
            <pc:docMk/>
            <pc:sldMk cId="1436611522" sldId="991"/>
            <ac:spMk id="21" creationId="{19D6EC8F-139F-1D8C-6C0C-00927A2788A2}"/>
          </ac:spMkLst>
        </pc:spChg>
        <pc:spChg chg="mod">
          <ac:chgData name="Piotr Kalaczyński" userId="144ed442d2e15e83" providerId="LiveId" clId="{6254DCFF-5F2A-4C6E-B173-8051D21AAB23}" dt="2024-01-17T12:29:21.586" v="4585" actId="20577"/>
          <ac:spMkLst>
            <pc:docMk/>
            <pc:sldMk cId="1436611522" sldId="991"/>
            <ac:spMk id="22" creationId="{E09C696D-3512-BE75-4BA7-805FDF8FCB97}"/>
          </ac:spMkLst>
        </pc:spChg>
        <pc:spChg chg="mod">
          <ac:chgData name="Piotr Kalaczyński" userId="144ed442d2e15e83" providerId="LiveId" clId="{6254DCFF-5F2A-4C6E-B173-8051D21AAB23}" dt="2024-01-16T15:01:47.007" v="2035" actId="165"/>
          <ac:spMkLst>
            <pc:docMk/>
            <pc:sldMk cId="1436611522" sldId="991"/>
            <ac:spMk id="23" creationId="{D61303B0-B69E-B957-C154-013F96486C94}"/>
          </ac:spMkLst>
        </pc:spChg>
        <pc:spChg chg="mod">
          <ac:chgData name="Piotr Kalaczyński" userId="144ed442d2e15e83" providerId="LiveId" clId="{6254DCFF-5F2A-4C6E-B173-8051D21AAB23}" dt="2024-01-16T15:01:47.007" v="2035" actId="165"/>
          <ac:spMkLst>
            <pc:docMk/>
            <pc:sldMk cId="1436611522" sldId="991"/>
            <ac:spMk id="24" creationId="{F163BACE-BCD4-D27E-C666-F7B0ACBB42A7}"/>
          </ac:spMkLst>
        </pc:spChg>
        <pc:spChg chg="mod">
          <ac:chgData name="Piotr Kalaczyński" userId="144ed442d2e15e83" providerId="LiveId" clId="{6254DCFF-5F2A-4C6E-B173-8051D21AAB23}" dt="2024-01-16T15:01:47.007" v="2035" actId="165"/>
          <ac:spMkLst>
            <pc:docMk/>
            <pc:sldMk cId="1436611522" sldId="991"/>
            <ac:spMk id="25" creationId="{24C9D980-CE8E-0A58-C5EB-81CC00781582}"/>
          </ac:spMkLst>
        </pc:spChg>
        <pc:spChg chg="mod">
          <ac:chgData name="Piotr Kalaczyński" userId="144ed442d2e15e83" providerId="LiveId" clId="{6254DCFF-5F2A-4C6E-B173-8051D21AAB23}" dt="2024-01-16T15:01:47.007" v="2035" actId="165"/>
          <ac:spMkLst>
            <pc:docMk/>
            <pc:sldMk cId="1436611522" sldId="991"/>
            <ac:spMk id="26" creationId="{2355511D-7F53-D111-4897-88CD73C12CD5}"/>
          </ac:spMkLst>
        </pc:spChg>
        <pc:spChg chg="mod">
          <ac:chgData name="Piotr Kalaczyński" userId="144ed442d2e15e83" providerId="LiveId" clId="{6254DCFF-5F2A-4C6E-B173-8051D21AAB23}" dt="2024-01-16T15:06:39.542" v="2216" actId="1076"/>
          <ac:spMkLst>
            <pc:docMk/>
            <pc:sldMk cId="1436611522" sldId="991"/>
            <ac:spMk id="27" creationId="{DCFB1D71-EB55-CBF6-698C-35B520E19F0C}"/>
          </ac:spMkLst>
        </pc:spChg>
        <pc:spChg chg="mod">
          <ac:chgData name="Piotr Kalaczyński" userId="144ed442d2e15e83" providerId="LiveId" clId="{6254DCFF-5F2A-4C6E-B173-8051D21AAB23}" dt="2024-01-16T15:01:47.007" v="2035" actId="165"/>
          <ac:spMkLst>
            <pc:docMk/>
            <pc:sldMk cId="1436611522" sldId="991"/>
            <ac:spMk id="29" creationId="{816CE201-E8AF-57D4-3EE1-88FF85D55FF9}"/>
          </ac:spMkLst>
        </pc:spChg>
        <pc:spChg chg="mod">
          <ac:chgData name="Piotr Kalaczyński" userId="144ed442d2e15e83" providerId="LiveId" clId="{6254DCFF-5F2A-4C6E-B173-8051D21AAB23}" dt="2024-01-16T15:06:37.129" v="2215" actId="1076"/>
          <ac:spMkLst>
            <pc:docMk/>
            <pc:sldMk cId="1436611522" sldId="991"/>
            <ac:spMk id="30" creationId="{4E4FAD74-9D8B-8757-AF74-3EE238E46B98}"/>
          </ac:spMkLst>
        </pc:spChg>
        <pc:spChg chg="mod">
          <ac:chgData name="Piotr Kalaczyński" userId="144ed442d2e15e83" providerId="LiveId" clId="{6254DCFF-5F2A-4C6E-B173-8051D21AAB23}" dt="2024-01-16T15:01:47.007" v="2035" actId="165"/>
          <ac:spMkLst>
            <pc:docMk/>
            <pc:sldMk cId="1436611522" sldId="991"/>
            <ac:spMk id="31" creationId="{1B8A687F-A0C6-BFB7-900A-AA6BCEB99F58}"/>
          </ac:spMkLst>
        </pc:spChg>
        <pc:spChg chg="mod">
          <ac:chgData name="Piotr Kalaczyński" userId="144ed442d2e15e83" providerId="LiveId" clId="{6254DCFF-5F2A-4C6E-B173-8051D21AAB23}" dt="2024-01-16T15:06:33.388" v="2214" actId="1076"/>
          <ac:spMkLst>
            <pc:docMk/>
            <pc:sldMk cId="1436611522" sldId="991"/>
            <ac:spMk id="32" creationId="{C89F97E3-2C2E-A287-3847-414BD775F976}"/>
          </ac:spMkLst>
        </pc:spChg>
        <pc:spChg chg="mod">
          <ac:chgData name="Piotr Kalaczyński" userId="144ed442d2e15e83" providerId="LiveId" clId="{6254DCFF-5F2A-4C6E-B173-8051D21AAB23}" dt="2024-01-16T15:01:47.007" v="2035" actId="165"/>
          <ac:spMkLst>
            <pc:docMk/>
            <pc:sldMk cId="1436611522" sldId="991"/>
            <ac:spMk id="33" creationId="{4D458F37-40B2-3058-9200-AFFFCBC331C8}"/>
          </ac:spMkLst>
        </pc:spChg>
        <pc:spChg chg="mod">
          <ac:chgData name="Piotr Kalaczyński" userId="144ed442d2e15e83" providerId="LiveId" clId="{6254DCFF-5F2A-4C6E-B173-8051D21AAB23}" dt="2024-01-16T15:01:47.007" v="2035" actId="165"/>
          <ac:spMkLst>
            <pc:docMk/>
            <pc:sldMk cId="1436611522" sldId="991"/>
            <ac:spMk id="34" creationId="{48F2AAF9-E9A8-6811-461F-A5C8A165AF8A}"/>
          </ac:spMkLst>
        </pc:spChg>
        <pc:spChg chg="mod">
          <ac:chgData name="Piotr Kalaczyński" userId="144ed442d2e15e83" providerId="LiveId" clId="{6254DCFF-5F2A-4C6E-B173-8051D21AAB23}" dt="2024-01-16T15:06:29.416" v="2213" actId="1076"/>
          <ac:spMkLst>
            <pc:docMk/>
            <pc:sldMk cId="1436611522" sldId="991"/>
            <ac:spMk id="35" creationId="{ECC63483-C1C9-8ADC-7261-079F6F8BE443}"/>
          </ac:spMkLst>
        </pc:spChg>
        <pc:spChg chg="mod">
          <ac:chgData name="Piotr Kalaczyński" userId="144ed442d2e15e83" providerId="LiveId" clId="{6254DCFF-5F2A-4C6E-B173-8051D21AAB23}" dt="2024-01-16T15:01:47.007" v="2035" actId="165"/>
          <ac:spMkLst>
            <pc:docMk/>
            <pc:sldMk cId="1436611522" sldId="991"/>
            <ac:spMk id="36" creationId="{4CA1AE86-2B00-B6D9-1154-DA2A90DF8FC2}"/>
          </ac:spMkLst>
        </pc:spChg>
        <pc:spChg chg="mod">
          <ac:chgData name="Piotr Kalaczyński" userId="144ed442d2e15e83" providerId="LiveId" clId="{6254DCFF-5F2A-4C6E-B173-8051D21AAB23}" dt="2024-01-16T15:01:47.007" v="2035" actId="165"/>
          <ac:spMkLst>
            <pc:docMk/>
            <pc:sldMk cId="1436611522" sldId="991"/>
            <ac:spMk id="37" creationId="{31945BDC-A930-D93B-5A31-494388A60533}"/>
          </ac:spMkLst>
        </pc:spChg>
        <pc:spChg chg="mod">
          <ac:chgData name="Piotr Kalaczyński" userId="144ed442d2e15e83" providerId="LiveId" clId="{6254DCFF-5F2A-4C6E-B173-8051D21AAB23}" dt="2024-01-16T15:01:47.007" v="2035" actId="165"/>
          <ac:spMkLst>
            <pc:docMk/>
            <pc:sldMk cId="1436611522" sldId="991"/>
            <ac:spMk id="38" creationId="{19165EA8-FE1B-7D18-A782-990CF712769F}"/>
          </ac:spMkLst>
        </pc:spChg>
        <pc:spChg chg="mod">
          <ac:chgData name="Piotr Kalaczyński" userId="144ed442d2e15e83" providerId="LiveId" clId="{6254DCFF-5F2A-4C6E-B173-8051D21AAB23}" dt="2024-01-16T15:01:47.007" v="2035" actId="165"/>
          <ac:spMkLst>
            <pc:docMk/>
            <pc:sldMk cId="1436611522" sldId="991"/>
            <ac:spMk id="39" creationId="{50B93FF9-E17F-E0F7-099B-CCD272EF77EF}"/>
          </ac:spMkLst>
        </pc:spChg>
        <pc:spChg chg="mod">
          <ac:chgData name="Piotr Kalaczyński" userId="144ed442d2e15e83" providerId="LiveId" clId="{6254DCFF-5F2A-4C6E-B173-8051D21AAB23}" dt="2024-01-16T15:06:21.158" v="2210" actId="1076"/>
          <ac:spMkLst>
            <pc:docMk/>
            <pc:sldMk cId="1436611522" sldId="991"/>
            <ac:spMk id="40" creationId="{85D7B6A6-9562-B6E2-403F-A581270717F7}"/>
          </ac:spMkLst>
        </pc:spChg>
        <pc:spChg chg="mod">
          <ac:chgData name="Piotr Kalaczyński" userId="144ed442d2e15e83" providerId="LiveId" clId="{6254DCFF-5F2A-4C6E-B173-8051D21AAB23}" dt="2024-01-16T15:01:47.007" v="2035" actId="165"/>
          <ac:spMkLst>
            <pc:docMk/>
            <pc:sldMk cId="1436611522" sldId="991"/>
            <ac:spMk id="41" creationId="{CA622FE2-D7ED-AE57-BC77-C5AB58E2EC55}"/>
          </ac:spMkLst>
        </pc:spChg>
        <pc:spChg chg="mod">
          <ac:chgData name="Piotr Kalaczyński" userId="144ed442d2e15e83" providerId="LiveId" clId="{6254DCFF-5F2A-4C6E-B173-8051D21AAB23}" dt="2024-01-16T15:01:47.007" v="2035" actId="165"/>
          <ac:spMkLst>
            <pc:docMk/>
            <pc:sldMk cId="1436611522" sldId="991"/>
            <ac:spMk id="42" creationId="{2E319A57-EEA7-092F-6347-7C8F4749D8B3}"/>
          </ac:spMkLst>
        </pc:spChg>
        <pc:spChg chg="mod">
          <ac:chgData name="Piotr Kalaczyński" userId="144ed442d2e15e83" providerId="LiveId" clId="{6254DCFF-5F2A-4C6E-B173-8051D21AAB23}" dt="2024-01-16T15:01:47.007" v="2035" actId="165"/>
          <ac:spMkLst>
            <pc:docMk/>
            <pc:sldMk cId="1436611522" sldId="991"/>
            <ac:spMk id="43" creationId="{B95F3F64-1C3D-CEF4-FCDD-EAF7C5E289FA}"/>
          </ac:spMkLst>
        </pc:spChg>
        <pc:spChg chg="mod">
          <ac:chgData name="Piotr Kalaczyński" userId="144ed442d2e15e83" providerId="LiveId" clId="{6254DCFF-5F2A-4C6E-B173-8051D21AAB23}" dt="2024-01-16T15:06:14.346" v="2208" actId="1076"/>
          <ac:spMkLst>
            <pc:docMk/>
            <pc:sldMk cId="1436611522" sldId="991"/>
            <ac:spMk id="44" creationId="{82847A76-9B34-E6DB-9D0E-FBCDD1761128}"/>
          </ac:spMkLst>
        </pc:spChg>
        <pc:spChg chg="mod">
          <ac:chgData name="Piotr Kalaczyński" userId="144ed442d2e15e83" providerId="LiveId" clId="{6254DCFF-5F2A-4C6E-B173-8051D21AAB23}" dt="2024-01-16T15:01:47.007" v="2035" actId="165"/>
          <ac:spMkLst>
            <pc:docMk/>
            <pc:sldMk cId="1436611522" sldId="991"/>
            <ac:spMk id="45" creationId="{E61A01DA-6B15-5EEF-D591-E1CEC2C1304C}"/>
          </ac:spMkLst>
        </pc:spChg>
        <pc:spChg chg="mod">
          <ac:chgData name="Piotr Kalaczyński" userId="144ed442d2e15e83" providerId="LiveId" clId="{6254DCFF-5F2A-4C6E-B173-8051D21AAB23}" dt="2024-01-16T15:01:47.007" v="2035" actId="165"/>
          <ac:spMkLst>
            <pc:docMk/>
            <pc:sldMk cId="1436611522" sldId="991"/>
            <ac:spMk id="46" creationId="{A39824F1-A48F-B4C7-9C08-CEE068D25E1F}"/>
          </ac:spMkLst>
        </pc:spChg>
        <pc:spChg chg="add mod topLvl">
          <ac:chgData name="Piotr Kalaczyński" userId="144ed442d2e15e83" providerId="LiveId" clId="{6254DCFF-5F2A-4C6E-B173-8051D21AAB23}" dt="2024-01-16T15:05:43.900" v="2202" actId="14100"/>
          <ac:spMkLst>
            <pc:docMk/>
            <pc:sldMk cId="1436611522" sldId="991"/>
            <ac:spMk id="49" creationId="{0CB304BF-CBC6-8101-7C88-DAD325A70C49}"/>
          </ac:spMkLst>
        </pc:spChg>
        <pc:spChg chg="add mod topLvl">
          <ac:chgData name="Piotr Kalaczyński" userId="144ed442d2e15e83" providerId="LiveId" clId="{6254DCFF-5F2A-4C6E-B173-8051D21AAB23}" dt="2024-01-16T15:01:47.007" v="2035" actId="165"/>
          <ac:spMkLst>
            <pc:docMk/>
            <pc:sldMk cId="1436611522" sldId="991"/>
            <ac:spMk id="51" creationId="{8C4DE416-3396-E38B-1692-C2B401B88D5E}"/>
          </ac:spMkLst>
        </pc:spChg>
        <pc:spChg chg="add mod topLvl">
          <ac:chgData name="Piotr Kalaczyński" userId="144ed442d2e15e83" providerId="LiveId" clId="{6254DCFF-5F2A-4C6E-B173-8051D21AAB23}" dt="2024-01-16T15:01:47.007" v="2035" actId="165"/>
          <ac:spMkLst>
            <pc:docMk/>
            <pc:sldMk cId="1436611522" sldId="991"/>
            <ac:spMk id="52" creationId="{DEC2159B-D666-CD57-441E-E47911DD7C36}"/>
          </ac:spMkLst>
        </pc:spChg>
        <pc:spChg chg="add mod topLvl">
          <ac:chgData name="Piotr Kalaczyński" userId="144ed442d2e15e83" providerId="LiveId" clId="{6254DCFF-5F2A-4C6E-B173-8051D21AAB23}" dt="2024-01-16T15:01:47.007" v="2035" actId="165"/>
          <ac:spMkLst>
            <pc:docMk/>
            <pc:sldMk cId="1436611522" sldId="991"/>
            <ac:spMk id="53" creationId="{82D7C59E-4D3E-4105-AE11-A6E020716655}"/>
          </ac:spMkLst>
        </pc:spChg>
        <pc:spChg chg="add mod topLvl">
          <ac:chgData name="Piotr Kalaczyński" userId="144ed442d2e15e83" providerId="LiveId" clId="{6254DCFF-5F2A-4C6E-B173-8051D21AAB23}" dt="2024-01-16T15:06:46.109" v="2219" actId="1076"/>
          <ac:spMkLst>
            <pc:docMk/>
            <pc:sldMk cId="1436611522" sldId="991"/>
            <ac:spMk id="54" creationId="{A086BC0C-66D2-29CF-36C5-8DD85178E453}"/>
          </ac:spMkLst>
        </pc:spChg>
        <pc:spChg chg="add mod">
          <ac:chgData name="Piotr Kalaczyński" userId="144ed442d2e15e83" providerId="LiveId" clId="{6254DCFF-5F2A-4C6E-B173-8051D21AAB23}" dt="2024-01-17T13:04:14.909" v="4781" actId="1076"/>
          <ac:spMkLst>
            <pc:docMk/>
            <pc:sldMk cId="1436611522" sldId="991"/>
            <ac:spMk id="55" creationId="{3601433D-2613-F7FE-1C4D-26B7808DAE7F}"/>
          </ac:spMkLst>
        </pc:spChg>
        <pc:spChg chg="add del mod">
          <ac:chgData name="Piotr Kalaczyński" userId="144ed442d2e15e83" providerId="LiveId" clId="{6254DCFF-5F2A-4C6E-B173-8051D21AAB23}" dt="2024-01-17T12:55:45.675" v="4652" actId="478"/>
          <ac:spMkLst>
            <pc:docMk/>
            <pc:sldMk cId="1436611522" sldId="991"/>
            <ac:spMk id="56" creationId="{642F442D-5CDF-557D-2E63-A5ACEF860EB9}"/>
          </ac:spMkLst>
        </pc:spChg>
        <pc:spChg chg="add mod topLvl">
          <ac:chgData name="Piotr Kalaczyński" userId="144ed442d2e15e83" providerId="LiveId" clId="{6254DCFF-5F2A-4C6E-B173-8051D21AAB23}" dt="2024-01-16T15:01:47.007" v="2035" actId="165"/>
          <ac:spMkLst>
            <pc:docMk/>
            <pc:sldMk cId="1436611522" sldId="991"/>
            <ac:spMk id="57" creationId="{F059CBF1-F5CD-588B-3805-F2A28F911FF8}"/>
          </ac:spMkLst>
        </pc:spChg>
        <pc:spChg chg="add del mod">
          <ac:chgData name="Piotr Kalaczyński" userId="144ed442d2e15e83" providerId="LiveId" clId="{6254DCFF-5F2A-4C6E-B173-8051D21AAB23}" dt="2024-01-17T12:58:38.265" v="4690" actId="478"/>
          <ac:spMkLst>
            <pc:docMk/>
            <pc:sldMk cId="1436611522" sldId="991"/>
            <ac:spMk id="58" creationId="{F2153529-115F-F645-D9DC-5F5127319924}"/>
          </ac:spMkLst>
        </pc:spChg>
        <pc:spChg chg="add del mod">
          <ac:chgData name="Piotr Kalaczyński" userId="144ed442d2e15e83" providerId="LiveId" clId="{6254DCFF-5F2A-4C6E-B173-8051D21AAB23}" dt="2024-01-17T12:59:58.444" v="4705" actId="478"/>
          <ac:spMkLst>
            <pc:docMk/>
            <pc:sldMk cId="1436611522" sldId="991"/>
            <ac:spMk id="59" creationId="{9DB522F5-E6F3-4E26-62A1-8D7C63DE8355}"/>
          </ac:spMkLst>
        </pc:spChg>
        <pc:spChg chg="add del mod">
          <ac:chgData name="Piotr Kalaczyński" userId="144ed442d2e15e83" providerId="LiveId" clId="{6254DCFF-5F2A-4C6E-B173-8051D21AAB23}" dt="2024-01-17T13:00:00.124" v="4707" actId="478"/>
          <ac:spMkLst>
            <pc:docMk/>
            <pc:sldMk cId="1436611522" sldId="991"/>
            <ac:spMk id="60" creationId="{5E3332E4-4707-EDDC-FED9-6DAE8BF0A697}"/>
          </ac:spMkLst>
        </pc:spChg>
        <pc:spChg chg="add del">
          <ac:chgData name="Piotr Kalaczyński" userId="144ed442d2e15e83" providerId="LiveId" clId="{6254DCFF-5F2A-4C6E-B173-8051D21AAB23}" dt="2024-01-16T15:05:06.654" v="2188" actId="22"/>
          <ac:spMkLst>
            <pc:docMk/>
            <pc:sldMk cId="1436611522" sldId="991"/>
            <ac:spMk id="60" creationId="{78568848-63A0-A040-5CF8-21FB4E2EAD93}"/>
          </ac:spMkLst>
        </pc:spChg>
        <pc:spChg chg="add del mod">
          <ac:chgData name="Piotr Kalaczyński" userId="144ed442d2e15e83" providerId="LiveId" clId="{6254DCFF-5F2A-4C6E-B173-8051D21AAB23}" dt="2024-01-17T12:59:57.635" v="4704" actId="478"/>
          <ac:spMkLst>
            <pc:docMk/>
            <pc:sldMk cId="1436611522" sldId="991"/>
            <ac:spMk id="61" creationId="{ADCC4282-E9AF-CDFB-BA56-8E94C8DD0BE6}"/>
          </ac:spMkLst>
        </pc:spChg>
        <pc:spChg chg="add mod">
          <ac:chgData name="Piotr Kalaczyński" userId="144ed442d2e15e83" providerId="LiveId" clId="{6254DCFF-5F2A-4C6E-B173-8051D21AAB23}" dt="2024-01-17T13:03:48.212" v="4772" actId="1076"/>
          <ac:spMkLst>
            <pc:docMk/>
            <pc:sldMk cId="1436611522" sldId="991"/>
            <ac:spMk id="1032" creationId="{3A787340-AF3D-FE1D-B4E2-3C1D31585690}"/>
          </ac:spMkLst>
        </pc:spChg>
        <pc:spChg chg="add mod ord">
          <ac:chgData name="Piotr Kalaczyński" userId="144ed442d2e15e83" providerId="LiveId" clId="{6254DCFF-5F2A-4C6E-B173-8051D21AAB23}" dt="2024-01-17T13:03:48.212" v="4772" actId="1076"/>
          <ac:spMkLst>
            <pc:docMk/>
            <pc:sldMk cId="1436611522" sldId="991"/>
            <ac:spMk id="1033" creationId="{EABAD778-E810-9E92-0AD7-CF47F7438F94}"/>
          </ac:spMkLst>
        </pc:spChg>
        <pc:spChg chg="add del mod">
          <ac:chgData name="Piotr Kalaczyński" userId="144ed442d2e15e83" providerId="LiveId" clId="{6254DCFF-5F2A-4C6E-B173-8051D21AAB23}" dt="2024-01-17T12:53:18.371" v="4632" actId="478"/>
          <ac:spMkLst>
            <pc:docMk/>
            <pc:sldMk cId="1436611522" sldId="991"/>
            <ac:spMk id="1034" creationId="{D0B183F4-0AEF-65BC-A649-96E984E752C7}"/>
          </ac:spMkLst>
        </pc:spChg>
        <pc:spChg chg="add del mod">
          <ac:chgData name="Piotr Kalaczyński" userId="144ed442d2e15e83" providerId="LiveId" clId="{6254DCFF-5F2A-4C6E-B173-8051D21AAB23}" dt="2024-01-16T15:12:53.978" v="2352" actId="478"/>
          <ac:spMkLst>
            <pc:docMk/>
            <pc:sldMk cId="1436611522" sldId="991"/>
            <ac:spMk id="1035" creationId="{61A5A9ED-3D86-896B-629B-7FE0C6A87418}"/>
          </ac:spMkLst>
        </pc:spChg>
        <pc:spChg chg="add mod">
          <ac:chgData name="Piotr Kalaczyński" userId="144ed442d2e15e83" providerId="LiveId" clId="{6254DCFF-5F2A-4C6E-B173-8051D21AAB23}" dt="2024-01-17T13:03:48.212" v="4772" actId="1076"/>
          <ac:spMkLst>
            <pc:docMk/>
            <pc:sldMk cId="1436611522" sldId="991"/>
            <ac:spMk id="1036" creationId="{DDCF4F6E-84F0-3EC0-CE88-BAC669F864AE}"/>
          </ac:spMkLst>
        </pc:spChg>
        <pc:spChg chg="add mod">
          <ac:chgData name="Piotr Kalaczyński" userId="144ed442d2e15e83" providerId="LiveId" clId="{6254DCFF-5F2A-4C6E-B173-8051D21AAB23}" dt="2024-01-17T13:03:48.212" v="4772" actId="1076"/>
          <ac:spMkLst>
            <pc:docMk/>
            <pc:sldMk cId="1436611522" sldId="991"/>
            <ac:spMk id="1037" creationId="{EB3002D4-30C7-8A33-8324-0CBB27931B48}"/>
          </ac:spMkLst>
        </pc:spChg>
        <pc:spChg chg="add del mod">
          <ac:chgData name="Piotr Kalaczyński" userId="144ed442d2e15e83" providerId="LiveId" clId="{6254DCFF-5F2A-4C6E-B173-8051D21AAB23}" dt="2024-01-16T15:12:55.088" v="2353" actId="478"/>
          <ac:spMkLst>
            <pc:docMk/>
            <pc:sldMk cId="1436611522" sldId="991"/>
            <ac:spMk id="1038" creationId="{0A6C4CD7-0000-E432-9A7C-CE4836E9DE1B}"/>
          </ac:spMkLst>
        </pc:spChg>
        <pc:spChg chg="add mod">
          <ac:chgData name="Piotr Kalaczyński" userId="144ed442d2e15e83" providerId="LiveId" clId="{6254DCFF-5F2A-4C6E-B173-8051D21AAB23}" dt="2024-01-17T13:03:48.212" v="4772" actId="1076"/>
          <ac:spMkLst>
            <pc:docMk/>
            <pc:sldMk cId="1436611522" sldId="991"/>
            <ac:spMk id="1039" creationId="{6206198F-FF43-458C-7E94-301276726A17}"/>
          </ac:spMkLst>
        </pc:spChg>
        <pc:spChg chg="add del mod">
          <ac:chgData name="Piotr Kalaczyński" userId="144ed442d2e15e83" providerId="LiveId" clId="{6254DCFF-5F2A-4C6E-B173-8051D21AAB23}" dt="2024-01-17T13:00:00.674" v="4708" actId="478"/>
          <ac:spMkLst>
            <pc:docMk/>
            <pc:sldMk cId="1436611522" sldId="991"/>
            <ac:spMk id="1040" creationId="{491E82C8-ABB7-314C-548D-D2D3CEEB7857}"/>
          </ac:spMkLst>
        </pc:spChg>
        <pc:spChg chg="add del mod">
          <ac:chgData name="Piotr Kalaczyński" userId="144ed442d2e15e83" providerId="LiveId" clId="{6254DCFF-5F2A-4C6E-B173-8051D21AAB23}" dt="2024-01-17T13:00:01.086" v="4709" actId="478"/>
          <ac:spMkLst>
            <pc:docMk/>
            <pc:sldMk cId="1436611522" sldId="991"/>
            <ac:spMk id="1041" creationId="{0890F952-E8E2-4005-CF3C-D14EDA4EF9C0}"/>
          </ac:spMkLst>
        </pc:spChg>
        <pc:spChg chg="add del mod">
          <ac:chgData name="Piotr Kalaczyński" userId="144ed442d2e15e83" providerId="LiveId" clId="{6254DCFF-5F2A-4C6E-B173-8051D21AAB23}" dt="2024-01-17T12:59:58.970" v="4706" actId="478"/>
          <ac:spMkLst>
            <pc:docMk/>
            <pc:sldMk cId="1436611522" sldId="991"/>
            <ac:spMk id="1042" creationId="{2BDBE9D7-EC1F-FD7B-53D4-D1389A0E78AE}"/>
          </ac:spMkLst>
        </pc:spChg>
        <pc:spChg chg="add del mod">
          <ac:chgData name="Piotr Kalaczyński" userId="144ed442d2e15e83" providerId="LiveId" clId="{6254DCFF-5F2A-4C6E-B173-8051D21AAB23}" dt="2024-01-17T12:56:57.293" v="4661" actId="478"/>
          <ac:spMkLst>
            <pc:docMk/>
            <pc:sldMk cId="1436611522" sldId="991"/>
            <ac:spMk id="1043" creationId="{429C0589-95B2-24E4-CC53-1DB7ED6E2086}"/>
          </ac:spMkLst>
        </pc:spChg>
        <pc:spChg chg="add del mod">
          <ac:chgData name="Piotr Kalaczyński" userId="144ed442d2e15e83" providerId="LiveId" clId="{6254DCFF-5F2A-4C6E-B173-8051D21AAB23}" dt="2024-01-16T15:16:24.878" v="2499" actId="478"/>
          <ac:spMkLst>
            <pc:docMk/>
            <pc:sldMk cId="1436611522" sldId="991"/>
            <ac:spMk id="1044" creationId="{9C809700-3FD7-7111-D47F-472640891682}"/>
          </ac:spMkLst>
        </pc:spChg>
        <pc:spChg chg="add del mod">
          <ac:chgData name="Piotr Kalaczyński" userId="144ed442d2e15e83" providerId="LiveId" clId="{6254DCFF-5F2A-4C6E-B173-8051D21AAB23}" dt="2024-01-16T15:13:43.941" v="2424" actId="478"/>
          <ac:spMkLst>
            <pc:docMk/>
            <pc:sldMk cId="1436611522" sldId="991"/>
            <ac:spMk id="1045" creationId="{9C9E0A0F-E933-7695-8A2F-76E5B26D85FF}"/>
          </ac:spMkLst>
        </pc:spChg>
        <pc:spChg chg="add mod">
          <ac:chgData name="Piotr Kalaczyński" userId="144ed442d2e15e83" providerId="LiveId" clId="{6254DCFF-5F2A-4C6E-B173-8051D21AAB23}" dt="2024-01-17T13:03:48.212" v="4772" actId="1076"/>
          <ac:spMkLst>
            <pc:docMk/>
            <pc:sldMk cId="1436611522" sldId="991"/>
            <ac:spMk id="1047" creationId="{D3FB451E-29A7-3B43-1D10-547AD00E6F40}"/>
          </ac:spMkLst>
        </pc:spChg>
        <pc:grpChg chg="add mod topLvl">
          <ac:chgData name="Piotr Kalaczyński" userId="144ed442d2e15e83" providerId="LiveId" clId="{6254DCFF-5F2A-4C6E-B173-8051D21AAB23}" dt="2024-01-16T15:01:47.007" v="2035" actId="165"/>
          <ac:grpSpMkLst>
            <pc:docMk/>
            <pc:sldMk cId="1436611522" sldId="991"/>
            <ac:grpSpMk id="6" creationId="{07B85092-5E31-94A3-4E30-97E534021314}"/>
          </ac:grpSpMkLst>
        </pc:grpChg>
        <pc:grpChg chg="mod">
          <ac:chgData name="Piotr Kalaczyński" userId="144ed442d2e15e83" providerId="LiveId" clId="{6254DCFF-5F2A-4C6E-B173-8051D21AAB23}" dt="2024-01-16T15:01:47.007" v="2035" actId="165"/>
          <ac:grpSpMkLst>
            <pc:docMk/>
            <pc:sldMk cId="1436611522" sldId="991"/>
            <ac:grpSpMk id="28" creationId="{47FDDAA4-6715-F6FC-9EBE-07C12AC595DE}"/>
          </ac:grpSpMkLst>
        </pc:grpChg>
        <pc:grpChg chg="add del mod">
          <ac:chgData name="Piotr Kalaczyński" userId="144ed442d2e15e83" providerId="LiveId" clId="{6254DCFF-5F2A-4C6E-B173-8051D21AAB23}" dt="2024-01-16T15:01:47.007" v="2035" actId="165"/>
          <ac:grpSpMkLst>
            <pc:docMk/>
            <pc:sldMk cId="1436611522" sldId="991"/>
            <ac:grpSpMk id="55" creationId="{86491973-6073-3838-0423-59DB59080C1F}"/>
          </ac:grpSpMkLst>
        </pc:grpChg>
        <pc:grpChg chg="add mod">
          <ac:chgData name="Piotr Kalaczyński" userId="144ed442d2e15e83" providerId="LiveId" clId="{6254DCFF-5F2A-4C6E-B173-8051D21AAB23}" dt="2024-01-16T15:11:47.242" v="2329" actId="164"/>
          <ac:grpSpMkLst>
            <pc:docMk/>
            <pc:sldMk cId="1436611522" sldId="991"/>
            <ac:grpSpMk id="1046" creationId="{0F977FF7-A1BB-FB7A-42B0-7784473C32E2}"/>
          </ac:grpSpMkLst>
        </pc:grpChg>
        <pc:picChg chg="mod">
          <ac:chgData name="Piotr Kalaczyński" userId="144ed442d2e15e83" providerId="LiveId" clId="{6254DCFF-5F2A-4C6E-B173-8051D21AAB23}" dt="2024-01-16T15:07:41.966" v="2235" actId="1076"/>
          <ac:picMkLst>
            <pc:docMk/>
            <pc:sldMk cId="1436611522" sldId="991"/>
            <ac:picMk id="10" creationId="{3F264FD8-B3CD-0AE6-C25A-F66E93B776FA}"/>
          </ac:picMkLst>
        </pc:picChg>
        <pc:picChg chg="mod">
          <ac:chgData name="Piotr Kalaczyński" userId="144ed442d2e15e83" providerId="LiveId" clId="{6254DCFF-5F2A-4C6E-B173-8051D21AAB23}" dt="2024-01-16T15:07:27.385" v="2231" actId="1076"/>
          <ac:picMkLst>
            <pc:docMk/>
            <pc:sldMk cId="1436611522" sldId="991"/>
            <ac:picMk id="12" creationId="{114BE24B-808B-DE5C-90BA-A08B2BD298DD}"/>
          </ac:picMkLst>
        </pc:picChg>
        <pc:picChg chg="mod">
          <ac:chgData name="Piotr Kalaczyński" userId="144ed442d2e15e83" providerId="LiveId" clId="{6254DCFF-5F2A-4C6E-B173-8051D21AAB23}" dt="2024-01-16T15:07:38.714" v="2234" actId="1076"/>
          <ac:picMkLst>
            <pc:docMk/>
            <pc:sldMk cId="1436611522" sldId="991"/>
            <ac:picMk id="1026" creationId="{30CF0C27-2B5F-4A08-8708-848F6D68EB80}"/>
          </ac:picMkLst>
        </pc:picChg>
        <pc:cxnChg chg="mod">
          <ac:chgData name="Piotr Kalaczyński" userId="144ed442d2e15e83" providerId="LiveId" clId="{6254DCFF-5F2A-4C6E-B173-8051D21AAB23}" dt="2024-01-16T15:07:31.975" v="2232" actId="14100"/>
          <ac:cxnSpMkLst>
            <pc:docMk/>
            <pc:sldMk cId="1436611522" sldId="991"/>
            <ac:cxnSpMk id="17" creationId="{034815D4-4033-F321-8954-DBD927B15887}"/>
          </ac:cxnSpMkLst>
        </pc:cxnChg>
        <pc:cxnChg chg="add mod topLvl">
          <ac:chgData name="Piotr Kalaczyński" userId="144ed442d2e15e83" providerId="LiveId" clId="{6254DCFF-5F2A-4C6E-B173-8051D21AAB23}" dt="2024-01-16T15:05:43.900" v="2202" actId="14100"/>
          <ac:cxnSpMkLst>
            <pc:docMk/>
            <pc:sldMk cId="1436611522" sldId="991"/>
            <ac:cxnSpMk id="47" creationId="{9AA77B4B-36DE-65ED-8061-7FEA80DD6F7D}"/>
          </ac:cxnSpMkLst>
        </pc:cxnChg>
        <pc:cxnChg chg="add mod topLvl">
          <ac:chgData name="Piotr Kalaczyński" userId="144ed442d2e15e83" providerId="LiveId" clId="{6254DCFF-5F2A-4C6E-B173-8051D21AAB23}" dt="2024-01-16T15:05:43.900" v="2202" actId="14100"/>
          <ac:cxnSpMkLst>
            <pc:docMk/>
            <pc:sldMk cId="1436611522" sldId="991"/>
            <ac:cxnSpMk id="48" creationId="{0CBECF84-EEC6-1D04-A6A3-3434B5203C86}"/>
          </ac:cxnSpMkLst>
        </pc:cxnChg>
        <pc:cxnChg chg="add mod topLvl">
          <ac:chgData name="Piotr Kalaczyński" userId="144ed442d2e15e83" providerId="LiveId" clId="{6254DCFF-5F2A-4C6E-B173-8051D21AAB23}" dt="2024-01-16T15:01:47.007" v="2035" actId="165"/>
          <ac:cxnSpMkLst>
            <pc:docMk/>
            <pc:sldMk cId="1436611522" sldId="991"/>
            <ac:cxnSpMk id="50" creationId="{CAC5BEFE-7B76-E224-CB5D-BC95EA87C4D9}"/>
          </ac:cxnSpMkLst>
        </pc:cxnChg>
        <pc:cxnChg chg="add mod">
          <ac:chgData name="Piotr Kalaczyński" userId="144ed442d2e15e83" providerId="LiveId" clId="{6254DCFF-5F2A-4C6E-B173-8051D21AAB23}" dt="2024-01-17T13:03:48.212" v="4772" actId="1076"/>
          <ac:cxnSpMkLst>
            <pc:docMk/>
            <pc:sldMk cId="1436611522" sldId="991"/>
            <ac:cxnSpMk id="63" creationId="{D93A2E20-F43C-6BF0-D286-E026B3AE5D29}"/>
          </ac:cxnSpMkLst>
        </pc:cxnChg>
        <pc:cxnChg chg="add mod">
          <ac:chgData name="Piotr Kalaczyński" userId="144ed442d2e15e83" providerId="LiveId" clId="{6254DCFF-5F2A-4C6E-B173-8051D21AAB23}" dt="2024-01-17T13:03:48.212" v="4772" actId="1076"/>
          <ac:cxnSpMkLst>
            <pc:docMk/>
            <pc:sldMk cId="1436611522" sldId="991"/>
            <ac:cxnSpMk id="1048" creationId="{FA5A5D87-CB8C-BFB1-07F1-9838404781CA}"/>
          </ac:cxnSpMkLst>
        </pc:cxnChg>
        <pc:cxnChg chg="add mod">
          <ac:chgData name="Piotr Kalaczyński" userId="144ed442d2e15e83" providerId="LiveId" clId="{6254DCFF-5F2A-4C6E-B173-8051D21AAB23}" dt="2024-01-17T13:03:48.212" v="4772" actId="1076"/>
          <ac:cxnSpMkLst>
            <pc:docMk/>
            <pc:sldMk cId="1436611522" sldId="991"/>
            <ac:cxnSpMk id="1050" creationId="{77DC1F74-C43B-1550-3E49-F9010FDF5F25}"/>
          </ac:cxnSpMkLst>
        </pc:cxnChg>
        <pc:cxnChg chg="add mod">
          <ac:chgData name="Piotr Kalaczyński" userId="144ed442d2e15e83" providerId="LiveId" clId="{6254DCFF-5F2A-4C6E-B173-8051D21AAB23}" dt="2024-01-17T13:04:01.941" v="4775" actId="14100"/>
          <ac:cxnSpMkLst>
            <pc:docMk/>
            <pc:sldMk cId="1436611522" sldId="991"/>
            <ac:cxnSpMk id="1053" creationId="{64E12C2D-6AB8-4206-66D5-2C146B139EB5}"/>
          </ac:cxnSpMkLst>
        </pc:cxnChg>
        <pc:cxnChg chg="add mod">
          <ac:chgData name="Piotr Kalaczyński" userId="144ed442d2e15e83" providerId="LiveId" clId="{6254DCFF-5F2A-4C6E-B173-8051D21AAB23}" dt="2024-01-17T13:03:48.212" v="4772" actId="1076"/>
          <ac:cxnSpMkLst>
            <pc:docMk/>
            <pc:sldMk cId="1436611522" sldId="991"/>
            <ac:cxnSpMk id="1054" creationId="{F9B98E3C-CA3F-C15C-0FDF-755012D0041F}"/>
          </ac:cxnSpMkLst>
        </pc:cxnChg>
        <pc:cxnChg chg="add mod">
          <ac:chgData name="Piotr Kalaczyński" userId="144ed442d2e15e83" providerId="LiveId" clId="{6254DCFF-5F2A-4C6E-B173-8051D21AAB23}" dt="2024-01-17T13:03:48.212" v="4772" actId="1076"/>
          <ac:cxnSpMkLst>
            <pc:docMk/>
            <pc:sldMk cId="1436611522" sldId="991"/>
            <ac:cxnSpMk id="1070" creationId="{A469C960-DE83-53CA-A2D1-E44D2C72D6A2}"/>
          </ac:cxnSpMkLst>
        </pc:cxnChg>
        <pc:cxnChg chg="add mod">
          <ac:chgData name="Piotr Kalaczyński" userId="144ed442d2e15e83" providerId="LiveId" clId="{6254DCFF-5F2A-4C6E-B173-8051D21AAB23}" dt="2024-01-17T13:03:48.212" v="4772" actId="1076"/>
          <ac:cxnSpMkLst>
            <pc:docMk/>
            <pc:sldMk cId="1436611522" sldId="991"/>
            <ac:cxnSpMk id="1074" creationId="{C7C26D0A-9EE0-CFC0-A21C-09CBE7262B27}"/>
          </ac:cxnSpMkLst>
        </pc:cxnChg>
      </pc:sldChg>
    </pc:docChg>
  </pc:docChgLst>
  <pc:docChgLst>
    <pc:chgData name="Piotr Kalaczyński" userId="144ed442d2e15e83" providerId="LiveId" clId="{C4C7F86C-7C48-434C-A81B-DE24A7893A22}"/>
    <pc:docChg chg="undo redo custSel addSld delSld modSld sldOrd">
      <pc:chgData name="Piotr Kalaczyński" userId="144ed442d2e15e83" providerId="LiveId" clId="{C4C7F86C-7C48-434C-A81B-DE24A7893A22}" dt="2023-11-03T09:36:21.382" v="3350"/>
      <pc:docMkLst>
        <pc:docMk/>
      </pc:docMkLst>
      <pc:sldChg chg="addSp delSp modSp add del mod">
        <pc:chgData name="Piotr Kalaczyński" userId="144ed442d2e15e83" providerId="LiveId" clId="{C4C7F86C-7C48-434C-A81B-DE24A7893A22}" dt="2023-11-02T18:46:06.353" v="1462" actId="478"/>
        <pc:sldMkLst>
          <pc:docMk/>
          <pc:sldMk cId="3158859602" sldId="339"/>
        </pc:sldMkLst>
        <pc:spChg chg="del">
          <ac:chgData name="Piotr Kalaczyński" userId="144ed442d2e15e83" providerId="LiveId" clId="{C4C7F86C-7C48-434C-A81B-DE24A7893A22}" dt="2023-11-02T18:45:49.662" v="1435" actId="478"/>
          <ac:spMkLst>
            <pc:docMk/>
            <pc:sldMk cId="3158859602" sldId="339"/>
            <ac:spMk id="2" creationId="{EB98E0E3-9A92-411A-AF1C-ABBE4835DBFB}"/>
          </ac:spMkLst>
        </pc:spChg>
        <pc:spChg chg="del">
          <ac:chgData name="Piotr Kalaczyński" userId="144ed442d2e15e83" providerId="LiveId" clId="{C4C7F86C-7C48-434C-A81B-DE24A7893A22}" dt="2023-11-02T18:45:49.662" v="1435" actId="478"/>
          <ac:spMkLst>
            <pc:docMk/>
            <pc:sldMk cId="3158859602" sldId="339"/>
            <ac:spMk id="3" creationId="{7C70D35A-5B64-4A9C-AC79-D7D7F73BB8BD}"/>
          </ac:spMkLst>
        </pc:spChg>
        <pc:spChg chg="del">
          <ac:chgData name="Piotr Kalaczyński" userId="144ed442d2e15e83" providerId="LiveId" clId="{C4C7F86C-7C48-434C-A81B-DE24A7893A22}" dt="2023-11-02T18:45:49.662" v="1435" actId="478"/>
          <ac:spMkLst>
            <pc:docMk/>
            <pc:sldMk cId="3158859602" sldId="339"/>
            <ac:spMk id="5" creationId="{DCA720CE-F6F2-4412-AD09-C19D59254EAD}"/>
          </ac:spMkLst>
        </pc:spChg>
        <pc:spChg chg="add del mod">
          <ac:chgData name="Piotr Kalaczyński" userId="144ed442d2e15e83" providerId="LiveId" clId="{C4C7F86C-7C48-434C-A81B-DE24A7893A22}" dt="2023-11-02T18:46:06.353" v="1462" actId="478"/>
          <ac:spMkLst>
            <pc:docMk/>
            <pc:sldMk cId="3158859602" sldId="339"/>
            <ac:spMk id="7" creationId="{5251B665-077A-CC81-EF45-2AD3899D961F}"/>
          </ac:spMkLst>
        </pc:spChg>
        <pc:spChg chg="add mod">
          <ac:chgData name="Piotr Kalaczyński" userId="144ed442d2e15e83" providerId="LiveId" clId="{C4C7F86C-7C48-434C-A81B-DE24A7893A22}" dt="2023-11-02T18:46:04.574" v="1461" actId="20577"/>
          <ac:spMkLst>
            <pc:docMk/>
            <pc:sldMk cId="3158859602" sldId="339"/>
            <ac:spMk id="8" creationId="{04BCED6D-CD3A-9C55-9026-12AC21B70E24}"/>
          </ac:spMkLst>
        </pc:spChg>
        <pc:spChg chg="add mod">
          <ac:chgData name="Piotr Kalaczyński" userId="144ed442d2e15e83" providerId="LiveId" clId="{C4C7F86C-7C48-434C-A81B-DE24A7893A22}" dt="2023-11-02T18:45:55.309" v="1436"/>
          <ac:spMkLst>
            <pc:docMk/>
            <pc:sldMk cId="3158859602" sldId="339"/>
            <ac:spMk id="9" creationId="{F21ACB78-9878-F59B-4978-525ADED41854}"/>
          </ac:spMkLst>
        </pc:spChg>
        <pc:spChg chg="add mod">
          <ac:chgData name="Piotr Kalaczyński" userId="144ed442d2e15e83" providerId="LiveId" clId="{C4C7F86C-7C48-434C-A81B-DE24A7893A22}" dt="2023-11-02T18:45:55.309" v="1436"/>
          <ac:spMkLst>
            <pc:docMk/>
            <pc:sldMk cId="3158859602" sldId="339"/>
            <ac:spMk id="10" creationId="{50F8A6B6-0E5F-C7AE-AC1A-6D1C4F908DD0}"/>
          </ac:spMkLst>
        </pc:spChg>
      </pc:sldChg>
      <pc:sldChg chg="addSp delSp modSp del mod ord">
        <pc:chgData name="Piotr Kalaczyński" userId="144ed442d2e15e83" providerId="LiveId" clId="{C4C7F86C-7C48-434C-A81B-DE24A7893A22}" dt="2023-10-27T21:06:26.027" v="800" actId="47"/>
        <pc:sldMkLst>
          <pc:docMk/>
          <pc:sldMk cId="3219644575" sldId="351"/>
        </pc:sldMkLst>
        <pc:spChg chg="del mod">
          <ac:chgData name="Piotr Kalaczyński" userId="144ed442d2e15e83" providerId="LiveId" clId="{C4C7F86C-7C48-434C-A81B-DE24A7893A22}" dt="2023-10-27T14:00:18.648" v="267" actId="478"/>
          <ac:spMkLst>
            <pc:docMk/>
            <pc:sldMk cId="3219644575" sldId="351"/>
            <ac:spMk id="5" creationId="{5849F9E2-2DB6-271D-928F-F377B9B601EC}"/>
          </ac:spMkLst>
        </pc:spChg>
        <pc:spChg chg="del mod">
          <ac:chgData name="Piotr Kalaczyński" userId="144ed442d2e15e83" providerId="LiveId" clId="{C4C7F86C-7C48-434C-A81B-DE24A7893A22}" dt="2023-10-27T14:00:19.279" v="268" actId="478"/>
          <ac:spMkLst>
            <pc:docMk/>
            <pc:sldMk cId="3219644575" sldId="351"/>
            <ac:spMk id="6" creationId="{6A26808F-7669-5611-11AF-D344FF437BFB}"/>
          </ac:spMkLst>
        </pc:spChg>
        <pc:spChg chg="mod">
          <ac:chgData name="Piotr Kalaczyński" userId="144ed442d2e15e83" providerId="LiveId" clId="{C4C7F86C-7C48-434C-A81B-DE24A7893A22}" dt="2023-10-27T13:56:30.812" v="241" actId="20577"/>
          <ac:spMkLst>
            <pc:docMk/>
            <pc:sldMk cId="3219644575" sldId="351"/>
            <ac:spMk id="8" creationId="{A2C87BCE-7365-ADB7-A005-605980184344}"/>
          </ac:spMkLst>
        </pc:spChg>
        <pc:spChg chg="mod">
          <ac:chgData name="Piotr Kalaczyński" userId="144ed442d2e15e83" providerId="LiveId" clId="{C4C7F86C-7C48-434C-A81B-DE24A7893A22}" dt="2023-10-27T14:02:42.340" v="352" actId="14100"/>
          <ac:spMkLst>
            <pc:docMk/>
            <pc:sldMk cId="3219644575" sldId="351"/>
            <ac:spMk id="14" creationId="{D3AC0505-8E50-33B5-0751-00A804BB7F9A}"/>
          </ac:spMkLst>
        </pc:spChg>
        <pc:grpChg chg="del mod">
          <ac:chgData name="Piotr Kalaczyński" userId="144ed442d2e15e83" providerId="LiveId" clId="{C4C7F86C-7C48-434C-A81B-DE24A7893A22}" dt="2023-10-27T13:58:35.989" v="264" actId="27803"/>
          <ac:grpSpMkLst>
            <pc:docMk/>
            <pc:sldMk cId="3219644575" sldId="351"/>
            <ac:grpSpMk id="4" creationId="{7DBACD9B-9480-E9F7-6C14-3C1C28EB092D}"/>
          </ac:grpSpMkLst>
        </pc:grpChg>
        <pc:picChg chg="add del mod">
          <ac:chgData name="Piotr Kalaczyński" userId="144ed442d2e15e83" providerId="LiveId" clId="{C4C7F86C-7C48-434C-A81B-DE24A7893A22}" dt="2023-10-27T13:58:35.989" v="264" actId="27803"/>
          <ac:picMkLst>
            <pc:docMk/>
            <pc:sldMk cId="3219644575" sldId="351"/>
            <ac:picMk id="3" creationId="{E9265018-F979-EBD9-2046-8A8EAB8D2AAC}"/>
          </ac:picMkLst>
        </pc:picChg>
        <pc:picChg chg="del">
          <ac:chgData name="Piotr Kalaczyński" userId="144ed442d2e15e83" providerId="LiveId" clId="{C4C7F86C-7C48-434C-A81B-DE24A7893A22}" dt="2023-10-27T13:56:00.781" v="206" actId="478"/>
          <ac:picMkLst>
            <pc:docMk/>
            <pc:sldMk cId="3219644575" sldId="351"/>
            <ac:picMk id="13" creationId="{306D4F1A-D594-5948-275B-28B0CCE3496B}"/>
          </ac:picMkLst>
        </pc:picChg>
      </pc:sldChg>
      <pc:sldChg chg="add del">
        <pc:chgData name="Piotr Kalaczyński" userId="144ed442d2e15e83" providerId="LiveId" clId="{C4C7F86C-7C48-434C-A81B-DE24A7893A22}" dt="2023-11-02T18:40:47.821" v="1353" actId="47"/>
        <pc:sldMkLst>
          <pc:docMk/>
          <pc:sldMk cId="3395845306" sldId="393"/>
        </pc:sldMkLst>
      </pc:sldChg>
      <pc:sldChg chg="del">
        <pc:chgData name="Piotr Kalaczyński" userId="144ed442d2e15e83" providerId="LiveId" clId="{C4C7F86C-7C48-434C-A81B-DE24A7893A22}" dt="2023-10-24T19:51:31.359" v="124" actId="47"/>
        <pc:sldMkLst>
          <pc:docMk/>
          <pc:sldMk cId="1254902899" sldId="394"/>
        </pc:sldMkLst>
      </pc:sldChg>
      <pc:sldChg chg="del">
        <pc:chgData name="Piotr Kalaczyński" userId="144ed442d2e15e83" providerId="LiveId" clId="{C4C7F86C-7C48-434C-A81B-DE24A7893A22}" dt="2023-10-24T19:51:31.359" v="124" actId="47"/>
        <pc:sldMkLst>
          <pc:docMk/>
          <pc:sldMk cId="2801414309" sldId="411"/>
        </pc:sldMkLst>
      </pc:sldChg>
      <pc:sldChg chg="del">
        <pc:chgData name="Piotr Kalaczyński" userId="144ed442d2e15e83" providerId="LiveId" clId="{C4C7F86C-7C48-434C-A81B-DE24A7893A22}" dt="2023-10-24T19:52:20.605" v="129" actId="47"/>
        <pc:sldMkLst>
          <pc:docMk/>
          <pc:sldMk cId="3918125289" sldId="471"/>
        </pc:sldMkLst>
      </pc:sldChg>
      <pc:sldChg chg="del">
        <pc:chgData name="Piotr Kalaczyński" userId="144ed442d2e15e83" providerId="LiveId" clId="{C4C7F86C-7C48-434C-A81B-DE24A7893A22}" dt="2023-10-24T19:52:20.605" v="129" actId="47"/>
        <pc:sldMkLst>
          <pc:docMk/>
          <pc:sldMk cId="3635030063" sldId="475"/>
        </pc:sldMkLst>
      </pc:sldChg>
      <pc:sldChg chg="del">
        <pc:chgData name="Piotr Kalaczyński" userId="144ed442d2e15e83" providerId="LiveId" clId="{C4C7F86C-7C48-434C-A81B-DE24A7893A22}" dt="2023-10-24T19:51:31.359" v="124" actId="47"/>
        <pc:sldMkLst>
          <pc:docMk/>
          <pc:sldMk cId="3117335616" sldId="477"/>
        </pc:sldMkLst>
      </pc:sldChg>
      <pc:sldChg chg="del">
        <pc:chgData name="Piotr Kalaczyński" userId="144ed442d2e15e83" providerId="LiveId" clId="{C4C7F86C-7C48-434C-A81B-DE24A7893A22}" dt="2023-10-24T19:51:31.359" v="124" actId="47"/>
        <pc:sldMkLst>
          <pc:docMk/>
          <pc:sldMk cId="3724519303" sldId="478"/>
        </pc:sldMkLst>
      </pc:sldChg>
      <pc:sldChg chg="del">
        <pc:chgData name="Piotr Kalaczyński" userId="144ed442d2e15e83" providerId="LiveId" clId="{C4C7F86C-7C48-434C-A81B-DE24A7893A22}" dt="2023-10-24T19:52:20.605" v="129" actId="47"/>
        <pc:sldMkLst>
          <pc:docMk/>
          <pc:sldMk cId="2753007026" sldId="479"/>
        </pc:sldMkLst>
      </pc:sldChg>
      <pc:sldChg chg="del">
        <pc:chgData name="Piotr Kalaczyński" userId="144ed442d2e15e83" providerId="LiveId" clId="{C4C7F86C-7C48-434C-A81B-DE24A7893A22}" dt="2023-10-24T19:52:20.605" v="129" actId="47"/>
        <pc:sldMkLst>
          <pc:docMk/>
          <pc:sldMk cId="397090986" sldId="480"/>
        </pc:sldMkLst>
      </pc:sldChg>
      <pc:sldChg chg="del">
        <pc:chgData name="Piotr Kalaczyński" userId="144ed442d2e15e83" providerId="LiveId" clId="{C4C7F86C-7C48-434C-A81B-DE24A7893A22}" dt="2023-10-24T19:52:20.605" v="129" actId="47"/>
        <pc:sldMkLst>
          <pc:docMk/>
          <pc:sldMk cId="3035508534" sldId="481"/>
        </pc:sldMkLst>
      </pc:sldChg>
      <pc:sldChg chg="addSp delSp modSp add del mod">
        <pc:chgData name="Piotr Kalaczyński" userId="144ed442d2e15e83" providerId="LiveId" clId="{C4C7F86C-7C48-434C-A81B-DE24A7893A22}" dt="2023-11-02T18:45:20.854" v="1434" actId="20577"/>
        <pc:sldMkLst>
          <pc:docMk/>
          <pc:sldMk cId="114563362" sldId="485"/>
        </pc:sldMkLst>
        <pc:spChg chg="del">
          <ac:chgData name="Piotr Kalaczyński" userId="144ed442d2e15e83" providerId="LiveId" clId="{C4C7F86C-7C48-434C-A81B-DE24A7893A22}" dt="2023-11-02T18:44:57.957" v="1404" actId="478"/>
          <ac:spMkLst>
            <pc:docMk/>
            <pc:sldMk cId="114563362" sldId="485"/>
            <ac:spMk id="2" creationId="{EB98E0E3-9A92-411A-AF1C-ABBE4835DBFB}"/>
          </ac:spMkLst>
        </pc:spChg>
        <pc:spChg chg="del">
          <ac:chgData name="Piotr Kalaczyński" userId="144ed442d2e15e83" providerId="LiveId" clId="{C4C7F86C-7C48-434C-A81B-DE24A7893A22}" dt="2023-11-02T18:44:57.957" v="1404" actId="478"/>
          <ac:spMkLst>
            <pc:docMk/>
            <pc:sldMk cId="114563362" sldId="485"/>
            <ac:spMk id="3" creationId="{7C70D35A-5B64-4A9C-AC79-D7D7F73BB8BD}"/>
          </ac:spMkLst>
        </pc:spChg>
        <pc:spChg chg="del">
          <ac:chgData name="Piotr Kalaczyński" userId="144ed442d2e15e83" providerId="LiveId" clId="{C4C7F86C-7C48-434C-A81B-DE24A7893A22}" dt="2023-11-02T18:44:57.957" v="1404" actId="478"/>
          <ac:spMkLst>
            <pc:docMk/>
            <pc:sldMk cId="114563362" sldId="485"/>
            <ac:spMk id="5" creationId="{DCA720CE-F6F2-4412-AD09-C19D59254EAD}"/>
          </ac:spMkLst>
        </pc:spChg>
        <pc:spChg chg="add del mod">
          <ac:chgData name="Piotr Kalaczyński" userId="144ed442d2e15e83" providerId="LiveId" clId="{C4C7F86C-7C48-434C-A81B-DE24A7893A22}" dt="2023-11-02T18:45:00.563" v="1405" actId="478"/>
          <ac:spMkLst>
            <pc:docMk/>
            <pc:sldMk cId="114563362" sldId="485"/>
            <ac:spMk id="6" creationId="{060CA768-6329-97B7-1342-0DA61D315646}"/>
          </ac:spMkLst>
        </pc:spChg>
        <pc:spChg chg="add mod">
          <ac:chgData name="Piotr Kalaczyński" userId="144ed442d2e15e83" providerId="LiveId" clId="{C4C7F86C-7C48-434C-A81B-DE24A7893A22}" dt="2023-11-02T18:45:09.284" v="1429" actId="20577"/>
          <ac:spMkLst>
            <pc:docMk/>
            <pc:sldMk cId="114563362" sldId="485"/>
            <ac:spMk id="7" creationId="{A7AE075E-A540-76EB-6224-198508AF27BD}"/>
          </ac:spMkLst>
        </pc:spChg>
        <pc:spChg chg="add mod">
          <ac:chgData name="Piotr Kalaczyński" userId="144ed442d2e15e83" providerId="LiveId" clId="{C4C7F86C-7C48-434C-A81B-DE24A7893A22}" dt="2023-11-02T18:45:02.102" v="1406"/>
          <ac:spMkLst>
            <pc:docMk/>
            <pc:sldMk cId="114563362" sldId="485"/>
            <ac:spMk id="8" creationId="{A3B307A2-5505-456D-E1BB-722E00DA540D}"/>
          </ac:spMkLst>
        </pc:spChg>
        <pc:spChg chg="add mod">
          <ac:chgData name="Piotr Kalaczyński" userId="144ed442d2e15e83" providerId="LiveId" clId="{C4C7F86C-7C48-434C-A81B-DE24A7893A22}" dt="2023-11-02T18:45:02.102" v="1406"/>
          <ac:spMkLst>
            <pc:docMk/>
            <pc:sldMk cId="114563362" sldId="485"/>
            <ac:spMk id="9" creationId="{B4D0D6AF-9CC8-4994-A477-D2D4B3293E78}"/>
          </ac:spMkLst>
        </pc:spChg>
        <pc:spChg chg="mod">
          <ac:chgData name="Piotr Kalaczyński" userId="144ed442d2e15e83" providerId="LiveId" clId="{C4C7F86C-7C48-434C-A81B-DE24A7893A22}" dt="2023-11-02T18:45:20.854" v="1434" actId="20577"/>
          <ac:spMkLst>
            <pc:docMk/>
            <pc:sldMk cId="114563362" sldId="485"/>
            <ac:spMk id="15" creationId="{2E62AFC4-7656-4026-86F8-62E7CF8BC65B}"/>
          </ac:spMkLst>
        </pc:spChg>
      </pc:sldChg>
      <pc:sldChg chg="del">
        <pc:chgData name="Piotr Kalaczyński" userId="144ed442d2e15e83" providerId="LiveId" clId="{C4C7F86C-7C48-434C-A81B-DE24A7893A22}" dt="2023-10-24T19:52:09.151" v="128" actId="47"/>
        <pc:sldMkLst>
          <pc:docMk/>
          <pc:sldMk cId="2671124517" sldId="486"/>
        </pc:sldMkLst>
      </pc:sldChg>
      <pc:sldChg chg="add del">
        <pc:chgData name="Piotr Kalaczyński" userId="144ed442d2e15e83" providerId="LiveId" clId="{C4C7F86C-7C48-434C-A81B-DE24A7893A22}" dt="2023-10-30T12:45:27.988" v="1095" actId="47"/>
        <pc:sldMkLst>
          <pc:docMk/>
          <pc:sldMk cId="1446014412" sldId="487"/>
        </pc:sldMkLst>
      </pc:sldChg>
      <pc:sldChg chg="del">
        <pc:chgData name="Piotr Kalaczyński" userId="144ed442d2e15e83" providerId="LiveId" clId="{C4C7F86C-7C48-434C-A81B-DE24A7893A22}" dt="2023-10-24T19:51:31.359" v="124" actId="47"/>
        <pc:sldMkLst>
          <pc:docMk/>
          <pc:sldMk cId="2493533095" sldId="493"/>
        </pc:sldMkLst>
      </pc:sldChg>
      <pc:sldChg chg="del">
        <pc:chgData name="Piotr Kalaczyński" userId="144ed442d2e15e83" providerId="LiveId" clId="{C4C7F86C-7C48-434C-A81B-DE24A7893A22}" dt="2023-10-24T19:51:31.359" v="124" actId="47"/>
        <pc:sldMkLst>
          <pc:docMk/>
          <pc:sldMk cId="1773541503" sldId="504"/>
        </pc:sldMkLst>
      </pc:sldChg>
      <pc:sldChg chg="del">
        <pc:chgData name="Piotr Kalaczyński" userId="144ed442d2e15e83" providerId="LiveId" clId="{C4C7F86C-7C48-434C-A81B-DE24A7893A22}" dt="2023-10-24T19:52:20.605" v="129" actId="47"/>
        <pc:sldMkLst>
          <pc:docMk/>
          <pc:sldMk cId="4279395878" sldId="511"/>
        </pc:sldMkLst>
      </pc:sldChg>
      <pc:sldChg chg="del">
        <pc:chgData name="Piotr Kalaczyński" userId="144ed442d2e15e83" providerId="LiveId" clId="{C4C7F86C-7C48-434C-A81B-DE24A7893A22}" dt="2023-10-24T19:51:31.359" v="124" actId="47"/>
        <pc:sldMkLst>
          <pc:docMk/>
          <pc:sldMk cId="1012280530" sldId="512"/>
        </pc:sldMkLst>
      </pc:sldChg>
      <pc:sldChg chg="del">
        <pc:chgData name="Piotr Kalaczyński" userId="144ed442d2e15e83" providerId="LiveId" clId="{C4C7F86C-7C48-434C-A81B-DE24A7893A22}" dt="2023-10-24T19:51:31.359" v="124" actId="47"/>
        <pc:sldMkLst>
          <pc:docMk/>
          <pc:sldMk cId="3721483027" sldId="525"/>
        </pc:sldMkLst>
      </pc:sldChg>
      <pc:sldChg chg="del">
        <pc:chgData name="Piotr Kalaczyński" userId="144ed442d2e15e83" providerId="LiveId" clId="{C4C7F86C-7C48-434C-A81B-DE24A7893A22}" dt="2023-10-24T19:51:31.359" v="124" actId="47"/>
        <pc:sldMkLst>
          <pc:docMk/>
          <pc:sldMk cId="2237869829" sldId="528"/>
        </pc:sldMkLst>
      </pc:sldChg>
      <pc:sldChg chg="del">
        <pc:chgData name="Piotr Kalaczyński" userId="144ed442d2e15e83" providerId="LiveId" clId="{C4C7F86C-7C48-434C-A81B-DE24A7893A22}" dt="2023-10-24T19:51:31.359" v="124" actId="47"/>
        <pc:sldMkLst>
          <pc:docMk/>
          <pc:sldMk cId="1361282055" sldId="529"/>
        </pc:sldMkLst>
      </pc:sldChg>
      <pc:sldChg chg="del">
        <pc:chgData name="Piotr Kalaczyński" userId="144ed442d2e15e83" providerId="LiveId" clId="{C4C7F86C-7C48-434C-A81B-DE24A7893A22}" dt="2023-10-24T19:51:31.359" v="124" actId="47"/>
        <pc:sldMkLst>
          <pc:docMk/>
          <pc:sldMk cId="2744090732" sldId="530"/>
        </pc:sldMkLst>
      </pc:sldChg>
      <pc:sldChg chg="del">
        <pc:chgData name="Piotr Kalaczyński" userId="144ed442d2e15e83" providerId="LiveId" clId="{C4C7F86C-7C48-434C-A81B-DE24A7893A22}" dt="2023-10-24T19:51:31.359" v="124" actId="47"/>
        <pc:sldMkLst>
          <pc:docMk/>
          <pc:sldMk cId="3777948068" sldId="531"/>
        </pc:sldMkLst>
      </pc:sldChg>
      <pc:sldChg chg="del">
        <pc:chgData name="Piotr Kalaczyński" userId="144ed442d2e15e83" providerId="LiveId" clId="{C4C7F86C-7C48-434C-A81B-DE24A7893A22}" dt="2023-10-24T19:51:31.359" v="124" actId="47"/>
        <pc:sldMkLst>
          <pc:docMk/>
          <pc:sldMk cId="80722822" sldId="532"/>
        </pc:sldMkLst>
      </pc:sldChg>
      <pc:sldChg chg="del">
        <pc:chgData name="Piotr Kalaczyński" userId="144ed442d2e15e83" providerId="LiveId" clId="{C4C7F86C-7C48-434C-A81B-DE24A7893A22}" dt="2023-10-24T19:51:31.359" v="124" actId="47"/>
        <pc:sldMkLst>
          <pc:docMk/>
          <pc:sldMk cId="974937312" sldId="533"/>
        </pc:sldMkLst>
      </pc:sldChg>
      <pc:sldChg chg="del">
        <pc:chgData name="Piotr Kalaczyński" userId="144ed442d2e15e83" providerId="LiveId" clId="{C4C7F86C-7C48-434C-A81B-DE24A7893A22}" dt="2023-10-24T19:51:31.359" v="124" actId="47"/>
        <pc:sldMkLst>
          <pc:docMk/>
          <pc:sldMk cId="1963921576" sldId="534"/>
        </pc:sldMkLst>
      </pc:sldChg>
      <pc:sldChg chg="del">
        <pc:chgData name="Piotr Kalaczyński" userId="144ed442d2e15e83" providerId="LiveId" clId="{C4C7F86C-7C48-434C-A81B-DE24A7893A22}" dt="2023-10-24T19:51:31.359" v="124" actId="47"/>
        <pc:sldMkLst>
          <pc:docMk/>
          <pc:sldMk cId="3968583707" sldId="537"/>
        </pc:sldMkLst>
      </pc:sldChg>
      <pc:sldChg chg="del">
        <pc:chgData name="Piotr Kalaczyński" userId="144ed442d2e15e83" providerId="LiveId" clId="{C4C7F86C-7C48-434C-A81B-DE24A7893A22}" dt="2023-10-24T19:51:31.359" v="124" actId="47"/>
        <pc:sldMkLst>
          <pc:docMk/>
          <pc:sldMk cId="3143750001" sldId="538"/>
        </pc:sldMkLst>
      </pc:sldChg>
      <pc:sldChg chg="del">
        <pc:chgData name="Piotr Kalaczyński" userId="144ed442d2e15e83" providerId="LiveId" clId="{C4C7F86C-7C48-434C-A81B-DE24A7893A22}" dt="2023-10-24T19:51:31.359" v="124" actId="47"/>
        <pc:sldMkLst>
          <pc:docMk/>
          <pc:sldMk cId="3637826735" sldId="539"/>
        </pc:sldMkLst>
      </pc:sldChg>
      <pc:sldChg chg="del">
        <pc:chgData name="Piotr Kalaczyński" userId="144ed442d2e15e83" providerId="LiveId" clId="{C4C7F86C-7C48-434C-A81B-DE24A7893A22}" dt="2023-10-24T19:51:31.359" v="124" actId="47"/>
        <pc:sldMkLst>
          <pc:docMk/>
          <pc:sldMk cId="4255952302" sldId="540"/>
        </pc:sldMkLst>
      </pc:sldChg>
      <pc:sldChg chg="del">
        <pc:chgData name="Piotr Kalaczyński" userId="144ed442d2e15e83" providerId="LiveId" clId="{C4C7F86C-7C48-434C-A81B-DE24A7893A22}" dt="2023-10-24T19:51:31.359" v="124" actId="47"/>
        <pc:sldMkLst>
          <pc:docMk/>
          <pc:sldMk cId="2572412136" sldId="541"/>
        </pc:sldMkLst>
      </pc:sldChg>
      <pc:sldChg chg="del">
        <pc:chgData name="Piotr Kalaczyński" userId="144ed442d2e15e83" providerId="LiveId" clId="{C4C7F86C-7C48-434C-A81B-DE24A7893A22}" dt="2023-10-24T19:51:31.359" v="124" actId="47"/>
        <pc:sldMkLst>
          <pc:docMk/>
          <pc:sldMk cId="3980438103" sldId="543"/>
        </pc:sldMkLst>
      </pc:sldChg>
      <pc:sldChg chg="del">
        <pc:chgData name="Piotr Kalaczyński" userId="144ed442d2e15e83" providerId="LiveId" clId="{C4C7F86C-7C48-434C-A81B-DE24A7893A22}" dt="2023-10-24T19:52:20.605" v="129" actId="47"/>
        <pc:sldMkLst>
          <pc:docMk/>
          <pc:sldMk cId="3680615251" sldId="544"/>
        </pc:sldMkLst>
      </pc:sldChg>
      <pc:sldChg chg="del">
        <pc:chgData name="Piotr Kalaczyński" userId="144ed442d2e15e83" providerId="LiveId" clId="{C4C7F86C-7C48-434C-A81B-DE24A7893A22}" dt="2023-10-24T19:51:31.359" v="124" actId="47"/>
        <pc:sldMkLst>
          <pc:docMk/>
          <pc:sldMk cId="3009661212" sldId="545"/>
        </pc:sldMkLst>
      </pc:sldChg>
      <pc:sldChg chg="del">
        <pc:chgData name="Piotr Kalaczyński" userId="144ed442d2e15e83" providerId="LiveId" clId="{C4C7F86C-7C48-434C-A81B-DE24A7893A22}" dt="2023-10-24T19:52:20.605" v="129" actId="47"/>
        <pc:sldMkLst>
          <pc:docMk/>
          <pc:sldMk cId="2400110543" sldId="546"/>
        </pc:sldMkLst>
      </pc:sldChg>
      <pc:sldChg chg="del">
        <pc:chgData name="Piotr Kalaczyński" userId="144ed442d2e15e83" providerId="LiveId" clId="{C4C7F86C-7C48-434C-A81B-DE24A7893A22}" dt="2023-10-24T19:52:20.605" v="129" actId="47"/>
        <pc:sldMkLst>
          <pc:docMk/>
          <pc:sldMk cId="3820702852" sldId="554"/>
        </pc:sldMkLst>
      </pc:sldChg>
      <pc:sldChg chg="addSp delSp modSp mod">
        <pc:chgData name="Piotr Kalaczyński" userId="144ed442d2e15e83" providerId="LiveId" clId="{C4C7F86C-7C48-434C-A81B-DE24A7893A22}" dt="2023-11-02T21:23:39.912" v="2659" actId="20577"/>
        <pc:sldMkLst>
          <pc:docMk/>
          <pc:sldMk cId="1114624889" sldId="561"/>
        </pc:sldMkLst>
        <pc:spChg chg="mod">
          <ac:chgData name="Piotr Kalaczyński" userId="144ed442d2e15e83" providerId="LiveId" clId="{C4C7F86C-7C48-434C-A81B-DE24A7893A22}" dt="2023-10-27T11:29:18.911" v="144" actId="1076"/>
          <ac:spMkLst>
            <pc:docMk/>
            <pc:sldMk cId="1114624889" sldId="561"/>
            <ac:spMk id="2" creationId="{3B8A4D60-8394-4655-A307-8C98B1FC092F}"/>
          </ac:spMkLst>
        </pc:spChg>
        <pc:spChg chg="mod">
          <ac:chgData name="Piotr Kalaczyński" userId="144ed442d2e15e83" providerId="LiveId" clId="{C4C7F86C-7C48-434C-A81B-DE24A7893A22}" dt="2023-11-02T21:23:39.912" v="2659" actId="20577"/>
          <ac:spMkLst>
            <pc:docMk/>
            <pc:sldMk cId="1114624889" sldId="561"/>
            <ac:spMk id="3" creationId="{D45F2C1D-702A-442E-986D-BCA2F6E57965}"/>
          </ac:spMkLst>
        </pc:spChg>
        <pc:spChg chg="mod">
          <ac:chgData name="Piotr Kalaczyński" userId="144ed442d2e15e83" providerId="LiveId" clId="{C4C7F86C-7C48-434C-A81B-DE24A7893A22}" dt="2023-10-27T13:52:54.968" v="189" actId="14100"/>
          <ac:spMkLst>
            <pc:docMk/>
            <pc:sldMk cId="1114624889" sldId="561"/>
            <ac:spMk id="11" creationId="{794AB57E-A6F2-4C85-A702-CD745C85E236}"/>
          </ac:spMkLst>
        </pc:spChg>
        <pc:graphicFrameChg chg="del mod">
          <ac:chgData name="Piotr Kalaczyński" userId="144ed442d2e15e83" providerId="LiveId" clId="{C4C7F86C-7C48-434C-A81B-DE24A7893A22}" dt="2023-10-27T11:23:41.974" v="132" actId="478"/>
          <ac:graphicFrameMkLst>
            <pc:docMk/>
            <pc:sldMk cId="1114624889" sldId="561"/>
            <ac:graphicFrameMk id="4" creationId="{0B6CB382-3C67-DD92-E9E6-29F0460DF6C4}"/>
          </ac:graphicFrameMkLst>
        </pc:graphicFrameChg>
        <pc:picChg chg="del">
          <ac:chgData name="Piotr Kalaczyński" userId="144ed442d2e15e83" providerId="LiveId" clId="{C4C7F86C-7C48-434C-A81B-DE24A7893A22}" dt="2023-10-24T19:44:03.446" v="10" actId="478"/>
          <ac:picMkLst>
            <pc:docMk/>
            <pc:sldMk cId="1114624889" sldId="561"/>
            <ac:picMk id="5" creationId="{BDE9949B-74D8-4E8C-9B5F-4CC31B8B82A5}"/>
          </ac:picMkLst>
        </pc:picChg>
        <pc:picChg chg="add del mod">
          <ac:chgData name="Piotr Kalaczyński" userId="144ed442d2e15e83" providerId="LiveId" clId="{C4C7F86C-7C48-434C-A81B-DE24A7893A22}" dt="2023-10-27T11:27:13.673" v="136" actId="22"/>
          <ac:picMkLst>
            <pc:docMk/>
            <pc:sldMk cId="1114624889" sldId="561"/>
            <ac:picMk id="6" creationId="{11F4B566-3226-B1FF-1679-7A93A29F0E04}"/>
          </ac:picMkLst>
        </pc:picChg>
        <pc:picChg chg="del">
          <ac:chgData name="Piotr Kalaczyński" userId="144ed442d2e15e83" providerId="LiveId" clId="{C4C7F86C-7C48-434C-A81B-DE24A7893A22}" dt="2023-10-24T19:44:03.840" v="11" actId="478"/>
          <ac:picMkLst>
            <pc:docMk/>
            <pc:sldMk cId="1114624889" sldId="561"/>
            <ac:picMk id="6" creationId="{BB4F95FF-8D9D-49D7-98F8-B64A337B34EB}"/>
          </ac:picMkLst>
        </pc:picChg>
        <pc:picChg chg="add del mod">
          <ac:chgData name="Piotr Kalaczyński" userId="144ed442d2e15e83" providerId="LiveId" clId="{C4C7F86C-7C48-434C-A81B-DE24A7893A22}" dt="2023-10-27T11:30:04.943" v="145" actId="478"/>
          <ac:picMkLst>
            <pc:docMk/>
            <pc:sldMk cId="1114624889" sldId="561"/>
            <ac:picMk id="8" creationId="{2A19AF2C-3C9F-E02B-D0A1-350C625E3F9C}"/>
          </ac:picMkLst>
        </pc:picChg>
        <pc:picChg chg="del">
          <ac:chgData name="Piotr Kalaczyński" userId="144ed442d2e15e83" providerId="LiveId" clId="{C4C7F86C-7C48-434C-A81B-DE24A7893A22}" dt="2023-10-24T19:43:50.154" v="9" actId="478"/>
          <ac:picMkLst>
            <pc:docMk/>
            <pc:sldMk cId="1114624889" sldId="561"/>
            <ac:picMk id="8" creationId="{2B9A0680-B7EE-4F64-BFF7-87036F7923E0}"/>
          </ac:picMkLst>
        </pc:picChg>
        <pc:picChg chg="add mod">
          <ac:chgData name="Piotr Kalaczyński" userId="144ed442d2e15e83" providerId="LiveId" clId="{C4C7F86C-7C48-434C-A81B-DE24A7893A22}" dt="2023-10-31T21:42:59.048" v="1223" actId="1076"/>
          <ac:picMkLst>
            <pc:docMk/>
            <pc:sldMk cId="1114624889" sldId="561"/>
            <ac:picMk id="10" creationId="{01C85326-4344-A88C-1012-6D1737FD2233}"/>
          </ac:picMkLst>
        </pc:picChg>
        <pc:picChg chg="add del mod">
          <ac:chgData name="Piotr Kalaczyński" userId="144ed442d2e15e83" providerId="LiveId" clId="{C4C7F86C-7C48-434C-A81B-DE24A7893A22}" dt="2023-10-27T11:51:08.452" v="162" actId="478"/>
          <ac:picMkLst>
            <pc:docMk/>
            <pc:sldMk cId="1114624889" sldId="561"/>
            <ac:picMk id="13" creationId="{4BBAD9A3-09A9-1F90-42F6-6908160EC776}"/>
          </ac:picMkLst>
        </pc:picChg>
        <pc:picChg chg="add del mod">
          <ac:chgData name="Piotr Kalaczyński" userId="144ed442d2e15e83" providerId="LiveId" clId="{C4C7F86C-7C48-434C-A81B-DE24A7893A22}" dt="2023-10-27T11:51:05.835" v="161" actId="478"/>
          <ac:picMkLst>
            <pc:docMk/>
            <pc:sldMk cId="1114624889" sldId="561"/>
            <ac:picMk id="15" creationId="{EB376F21-3968-90B0-2181-639370398977}"/>
          </ac:picMkLst>
        </pc:picChg>
        <pc:picChg chg="del mod">
          <ac:chgData name="Piotr Kalaczyński" userId="144ed442d2e15e83" providerId="LiveId" clId="{C4C7F86C-7C48-434C-A81B-DE24A7893A22}" dt="2023-10-27T11:50:13.615" v="154" actId="478"/>
          <ac:picMkLst>
            <pc:docMk/>
            <pc:sldMk cId="1114624889" sldId="561"/>
            <ac:picMk id="16" creationId="{24261FA3-1FBD-40C8-3DE0-9FCBC2B5CB6E}"/>
          </ac:picMkLst>
        </pc:picChg>
        <pc:picChg chg="del mod">
          <ac:chgData name="Piotr Kalaczyński" userId="144ed442d2e15e83" providerId="LiveId" clId="{C4C7F86C-7C48-434C-A81B-DE24A7893A22}" dt="2023-10-27T11:28:56.869" v="140" actId="478"/>
          <ac:picMkLst>
            <pc:docMk/>
            <pc:sldMk cId="1114624889" sldId="561"/>
            <ac:picMk id="17" creationId="{DBCDD0F2-8524-DD42-E3A0-02F22F809780}"/>
          </ac:picMkLst>
        </pc:picChg>
        <pc:picChg chg="del mod">
          <ac:chgData name="Piotr Kalaczyński" userId="144ed442d2e15e83" providerId="LiveId" clId="{C4C7F86C-7C48-434C-A81B-DE24A7893A22}" dt="2023-10-27T11:51:19.792" v="167" actId="478"/>
          <ac:picMkLst>
            <pc:docMk/>
            <pc:sldMk cId="1114624889" sldId="561"/>
            <ac:picMk id="18" creationId="{45C29B76-1436-F0AD-3A4F-F2DA78975249}"/>
          </ac:picMkLst>
        </pc:picChg>
        <pc:picChg chg="add mod">
          <ac:chgData name="Piotr Kalaczyński" userId="144ed442d2e15e83" providerId="LiveId" clId="{C4C7F86C-7C48-434C-A81B-DE24A7893A22}" dt="2023-10-31T21:43:37.534" v="1234" actId="1076"/>
          <ac:picMkLst>
            <pc:docMk/>
            <pc:sldMk cId="1114624889" sldId="561"/>
            <ac:picMk id="22" creationId="{F4C6ED2A-F0C1-B4D6-78F4-C39821D46856}"/>
          </ac:picMkLst>
        </pc:picChg>
        <pc:picChg chg="add mod">
          <ac:chgData name="Piotr Kalaczyński" userId="144ed442d2e15e83" providerId="LiveId" clId="{C4C7F86C-7C48-434C-A81B-DE24A7893A22}" dt="2023-10-31T21:43:43.196" v="1235" actId="1076"/>
          <ac:picMkLst>
            <pc:docMk/>
            <pc:sldMk cId="1114624889" sldId="561"/>
            <ac:picMk id="24" creationId="{7D4FD857-47E9-77F5-9352-B4A4DC1C93DA}"/>
          </ac:picMkLst>
        </pc:picChg>
        <pc:picChg chg="add mod">
          <ac:chgData name="Piotr Kalaczyński" userId="144ed442d2e15e83" providerId="LiveId" clId="{C4C7F86C-7C48-434C-A81B-DE24A7893A22}" dt="2023-10-31T21:43:46.132" v="1236" actId="1076"/>
          <ac:picMkLst>
            <pc:docMk/>
            <pc:sldMk cId="1114624889" sldId="561"/>
            <ac:picMk id="26" creationId="{85EEC007-7916-31D2-7286-CFB0243BD147}"/>
          </ac:picMkLst>
        </pc:picChg>
        <pc:picChg chg="add mod">
          <ac:chgData name="Piotr Kalaczyński" userId="144ed442d2e15e83" providerId="LiveId" clId="{C4C7F86C-7C48-434C-A81B-DE24A7893A22}" dt="2023-10-27T13:55:25.558" v="200" actId="571"/>
          <ac:picMkLst>
            <pc:docMk/>
            <pc:sldMk cId="1114624889" sldId="561"/>
            <ac:picMk id="27" creationId="{0D223B61-33B0-4060-9E57-9918F0ECDBFF}"/>
          </ac:picMkLst>
        </pc:picChg>
        <pc:picChg chg="add mod">
          <ac:chgData name="Piotr Kalaczyński" userId="144ed442d2e15e83" providerId="LiveId" clId="{C4C7F86C-7C48-434C-A81B-DE24A7893A22}" dt="2023-10-27T13:55:25.558" v="200" actId="571"/>
          <ac:picMkLst>
            <pc:docMk/>
            <pc:sldMk cId="1114624889" sldId="561"/>
            <ac:picMk id="28" creationId="{5EEE90F1-DDFE-49B2-1197-52A52CD29BF3}"/>
          </ac:picMkLst>
        </pc:picChg>
        <pc:picChg chg="add mod">
          <ac:chgData name="Piotr Kalaczyński" userId="144ed442d2e15e83" providerId="LiveId" clId="{C4C7F86C-7C48-434C-A81B-DE24A7893A22}" dt="2023-10-27T13:55:25.558" v="200" actId="571"/>
          <ac:picMkLst>
            <pc:docMk/>
            <pc:sldMk cId="1114624889" sldId="561"/>
            <ac:picMk id="29" creationId="{517B3776-5984-54CC-80A3-19A608D9385D}"/>
          </ac:picMkLst>
        </pc:picChg>
        <pc:picChg chg="add mod">
          <ac:chgData name="Piotr Kalaczyński" userId="144ed442d2e15e83" providerId="LiveId" clId="{C4C7F86C-7C48-434C-A81B-DE24A7893A22}" dt="2023-10-27T13:55:29.813" v="202" actId="571"/>
          <ac:picMkLst>
            <pc:docMk/>
            <pc:sldMk cId="1114624889" sldId="561"/>
            <ac:picMk id="30" creationId="{6BEB4BCE-0310-0340-92DB-B0C3B8AFAAEC}"/>
          </ac:picMkLst>
        </pc:picChg>
        <pc:picChg chg="add mod">
          <ac:chgData name="Piotr Kalaczyński" userId="144ed442d2e15e83" providerId="LiveId" clId="{C4C7F86C-7C48-434C-A81B-DE24A7893A22}" dt="2023-10-27T13:55:29.813" v="202" actId="571"/>
          <ac:picMkLst>
            <pc:docMk/>
            <pc:sldMk cId="1114624889" sldId="561"/>
            <ac:picMk id="31" creationId="{F250B0AD-D377-92CB-F9A2-4E845CD69574}"/>
          </ac:picMkLst>
        </pc:picChg>
        <pc:picChg chg="add mod">
          <ac:chgData name="Piotr Kalaczyński" userId="144ed442d2e15e83" providerId="LiveId" clId="{C4C7F86C-7C48-434C-A81B-DE24A7893A22}" dt="2023-10-27T13:55:29.813" v="202" actId="571"/>
          <ac:picMkLst>
            <pc:docMk/>
            <pc:sldMk cId="1114624889" sldId="561"/>
            <ac:picMk id="1024" creationId="{74A0C017-36CE-C326-EB7D-5AD63966A487}"/>
          </ac:picMkLst>
        </pc:picChg>
        <pc:picChg chg="add del mod">
          <ac:chgData name="Piotr Kalaczyński" userId="144ed442d2e15e83" providerId="LiveId" clId="{C4C7F86C-7C48-434C-A81B-DE24A7893A22}" dt="2023-10-27T12:03:04.926" v="176" actId="478"/>
          <ac:picMkLst>
            <pc:docMk/>
            <pc:sldMk cId="1114624889" sldId="561"/>
            <ac:picMk id="1026" creationId="{FE6BCBF8-6D55-AE1B-6F0B-EECA1C53AA4B}"/>
          </ac:picMkLst>
        </pc:picChg>
      </pc:sldChg>
      <pc:sldChg chg="del">
        <pc:chgData name="Piotr Kalaczyński" userId="144ed442d2e15e83" providerId="LiveId" clId="{C4C7F86C-7C48-434C-A81B-DE24A7893A22}" dt="2023-10-27T13:55:49.480" v="204" actId="47"/>
        <pc:sldMkLst>
          <pc:docMk/>
          <pc:sldMk cId="2919993643" sldId="801"/>
        </pc:sldMkLst>
      </pc:sldChg>
      <pc:sldChg chg="del">
        <pc:chgData name="Piotr Kalaczyński" userId="144ed442d2e15e83" providerId="LiveId" clId="{C4C7F86C-7C48-434C-A81B-DE24A7893A22}" dt="2023-10-24T19:52:20.605" v="129" actId="47"/>
        <pc:sldMkLst>
          <pc:docMk/>
          <pc:sldMk cId="1935028647" sldId="802"/>
        </pc:sldMkLst>
      </pc:sldChg>
      <pc:sldChg chg="del">
        <pc:chgData name="Piotr Kalaczyński" userId="144ed442d2e15e83" providerId="LiveId" clId="{C4C7F86C-7C48-434C-A81B-DE24A7893A22}" dt="2023-10-24T19:52:28.792" v="130" actId="47"/>
        <pc:sldMkLst>
          <pc:docMk/>
          <pc:sldMk cId="603108164" sldId="803"/>
        </pc:sldMkLst>
      </pc:sldChg>
      <pc:sldChg chg="del">
        <pc:chgData name="Piotr Kalaczyński" userId="144ed442d2e15e83" providerId="LiveId" clId="{C4C7F86C-7C48-434C-A81B-DE24A7893A22}" dt="2023-10-24T19:52:28.792" v="130" actId="47"/>
        <pc:sldMkLst>
          <pc:docMk/>
          <pc:sldMk cId="1879935014" sldId="804"/>
        </pc:sldMkLst>
      </pc:sldChg>
      <pc:sldChg chg="del">
        <pc:chgData name="Piotr Kalaczyński" userId="144ed442d2e15e83" providerId="LiveId" clId="{C4C7F86C-7C48-434C-A81B-DE24A7893A22}" dt="2023-10-24T19:52:09.151" v="128" actId="47"/>
        <pc:sldMkLst>
          <pc:docMk/>
          <pc:sldMk cId="1087240605" sldId="806"/>
        </pc:sldMkLst>
      </pc:sldChg>
      <pc:sldChg chg="del">
        <pc:chgData name="Piotr Kalaczyński" userId="144ed442d2e15e83" providerId="LiveId" clId="{C4C7F86C-7C48-434C-A81B-DE24A7893A22}" dt="2023-10-27T13:55:50.058" v="205" actId="47"/>
        <pc:sldMkLst>
          <pc:docMk/>
          <pc:sldMk cId="3627349027" sldId="807"/>
        </pc:sldMkLst>
      </pc:sldChg>
      <pc:sldChg chg="del">
        <pc:chgData name="Piotr Kalaczyński" userId="144ed442d2e15e83" providerId="LiveId" clId="{C4C7F86C-7C48-434C-A81B-DE24A7893A22}" dt="2023-10-24T19:52:28.792" v="130" actId="47"/>
        <pc:sldMkLst>
          <pc:docMk/>
          <pc:sldMk cId="1857823499" sldId="808"/>
        </pc:sldMkLst>
      </pc:sldChg>
      <pc:sldChg chg="del">
        <pc:chgData name="Piotr Kalaczyński" userId="144ed442d2e15e83" providerId="LiveId" clId="{C4C7F86C-7C48-434C-A81B-DE24A7893A22}" dt="2023-10-24T19:52:28.792" v="130" actId="47"/>
        <pc:sldMkLst>
          <pc:docMk/>
          <pc:sldMk cId="1976866734" sldId="809"/>
        </pc:sldMkLst>
      </pc:sldChg>
      <pc:sldChg chg="del">
        <pc:chgData name="Piotr Kalaczyński" userId="144ed442d2e15e83" providerId="LiveId" clId="{C4C7F86C-7C48-434C-A81B-DE24A7893A22}" dt="2023-10-24T19:51:31.359" v="124" actId="47"/>
        <pc:sldMkLst>
          <pc:docMk/>
          <pc:sldMk cId="3715126135" sldId="810"/>
        </pc:sldMkLst>
      </pc:sldChg>
      <pc:sldChg chg="addSp delSp modSp mod ord">
        <pc:chgData name="Piotr Kalaczyński" userId="144ed442d2e15e83" providerId="LiveId" clId="{C4C7F86C-7C48-434C-A81B-DE24A7893A22}" dt="2023-11-03T09:35:35.710" v="3343" actId="20577"/>
        <pc:sldMkLst>
          <pc:docMk/>
          <pc:sldMk cId="726850582" sldId="811"/>
        </pc:sldMkLst>
        <pc:spChg chg="del mod">
          <ac:chgData name="Piotr Kalaczyński" userId="144ed442d2e15e83" providerId="LiveId" clId="{C4C7F86C-7C48-434C-A81B-DE24A7893A22}" dt="2023-10-30T12:40:16.183" v="948" actId="478"/>
          <ac:spMkLst>
            <pc:docMk/>
            <pc:sldMk cId="726850582" sldId="811"/>
            <ac:spMk id="2" creationId="{C5CADA8E-75BF-7EFD-22B8-A37F763F292A}"/>
          </ac:spMkLst>
        </pc:spChg>
        <pc:spChg chg="add mod">
          <ac:chgData name="Piotr Kalaczyński" userId="144ed442d2e15e83" providerId="LiveId" clId="{C4C7F86C-7C48-434C-A81B-DE24A7893A22}" dt="2023-11-02T23:12:34.562" v="2863" actId="20577"/>
          <ac:spMkLst>
            <pc:docMk/>
            <pc:sldMk cId="726850582" sldId="811"/>
            <ac:spMk id="3" creationId="{0300CFF3-2023-0F61-DB2C-27F8249A9B50}"/>
          </ac:spMkLst>
        </pc:spChg>
        <pc:spChg chg="add del mod">
          <ac:chgData name="Piotr Kalaczyński" userId="144ed442d2e15e83" providerId="LiveId" clId="{C4C7F86C-7C48-434C-A81B-DE24A7893A22}" dt="2023-10-30T12:10:41.882" v="852" actId="478"/>
          <ac:spMkLst>
            <pc:docMk/>
            <pc:sldMk cId="726850582" sldId="811"/>
            <ac:spMk id="3" creationId="{AA1A138A-682E-C450-A049-A7EC5FFF2C16}"/>
          </ac:spMkLst>
        </pc:spChg>
        <pc:spChg chg="add mod">
          <ac:chgData name="Piotr Kalaczyński" userId="144ed442d2e15e83" providerId="LiveId" clId="{C4C7F86C-7C48-434C-A81B-DE24A7893A22}" dt="2023-11-02T21:19:00.640" v="2573" actId="115"/>
          <ac:spMkLst>
            <pc:docMk/>
            <pc:sldMk cId="726850582" sldId="811"/>
            <ac:spMk id="4" creationId="{19B8AD6F-4D64-6023-24A0-0457C8ECAB2D}"/>
          </ac:spMkLst>
        </pc:spChg>
        <pc:spChg chg="del">
          <ac:chgData name="Piotr Kalaczyński" userId="144ed442d2e15e83" providerId="LiveId" clId="{C4C7F86C-7C48-434C-A81B-DE24A7893A22}" dt="2023-10-27T22:50:53.494" v="801" actId="478"/>
          <ac:spMkLst>
            <pc:docMk/>
            <pc:sldMk cId="726850582" sldId="811"/>
            <ac:spMk id="4" creationId="{F5762571-F9C7-8F7A-005A-81524FDEFFED}"/>
          </ac:spMkLst>
        </pc:spChg>
        <pc:spChg chg="add del mod">
          <ac:chgData name="Piotr Kalaczyński" userId="144ed442d2e15e83" providerId="LiveId" clId="{C4C7F86C-7C48-434C-A81B-DE24A7893A22}" dt="2023-10-30T12:10:41.882" v="852" actId="478"/>
          <ac:spMkLst>
            <pc:docMk/>
            <pc:sldMk cId="726850582" sldId="811"/>
            <ac:spMk id="5" creationId="{B508045A-D5E5-1A76-05C8-276347611C23}"/>
          </ac:spMkLst>
        </pc:spChg>
        <pc:spChg chg="add mod">
          <ac:chgData name="Piotr Kalaczyński" userId="144ed442d2e15e83" providerId="LiveId" clId="{C4C7F86C-7C48-434C-A81B-DE24A7893A22}" dt="2023-11-02T21:33:24.791" v="2813" actId="115"/>
          <ac:spMkLst>
            <pc:docMk/>
            <pc:sldMk cId="726850582" sldId="811"/>
            <ac:spMk id="6" creationId="{C00ACE43-B09C-799F-47FB-30320956E9D6}"/>
          </ac:spMkLst>
        </pc:spChg>
        <pc:spChg chg="del mod">
          <ac:chgData name="Piotr Kalaczyński" userId="144ed442d2e15e83" providerId="LiveId" clId="{C4C7F86C-7C48-434C-A81B-DE24A7893A22}" dt="2023-10-30T12:10:37.582" v="850" actId="478"/>
          <ac:spMkLst>
            <pc:docMk/>
            <pc:sldMk cId="726850582" sldId="811"/>
            <ac:spMk id="6" creationId="{DA883A8F-33F2-FBE4-A737-6610DA245634}"/>
          </ac:spMkLst>
        </pc:spChg>
        <pc:spChg chg="del mod">
          <ac:chgData name="Piotr Kalaczyński" userId="144ed442d2e15e83" providerId="LiveId" clId="{C4C7F86C-7C48-434C-A81B-DE24A7893A22}" dt="2023-10-27T22:50:53.494" v="801" actId="478"/>
          <ac:spMkLst>
            <pc:docMk/>
            <pc:sldMk cId="726850582" sldId="811"/>
            <ac:spMk id="7" creationId="{6D37367F-44B9-B3DF-45D7-4F00E5AEBFA5}"/>
          </ac:spMkLst>
        </pc:spChg>
        <pc:spChg chg="mod">
          <ac:chgData name="Piotr Kalaczyński" userId="144ed442d2e15e83" providerId="LiveId" clId="{C4C7F86C-7C48-434C-A81B-DE24A7893A22}" dt="2023-10-30T12:10:27.291" v="829" actId="20577"/>
          <ac:spMkLst>
            <pc:docMk/>
            <pc:sldMk cId="726850582" sldId="811"/>
            <ac:spMk id="8" creationId="{A2C87BCE-7365-ADB7-A005-605980184344}"/>
          </ac:spMkLst>
        </pc:spChg>
        <pc:spChg chg="add del mod">
          <ac:chgData name="Piotr Kalaczyński" userId="144ed442d2e15e83" providerId="LiveId" clId="{C4C7F86C-7C48-434C-A81B-DE24A7893A22}" dt="2023-11-02T21:28:46.274" v="2709"/>
          <ac:spMkLst>
            <pc:docMk/>
            <pc:sldMk cId="726850582" sldId="811"/>
            <ac:spMk id="11" creationId="{749ADCB2-C1BC-544A-00D5-16F17CC2FB98}"/>
          </ac:spMkLst>
        </pc:spChg>
        <pc:spChg chg="del mod">
          <ac:chgData name="Piotr Kalaczyński" userId="144ed442d2e15e83" providerId="LiveId" clId="{C4C7F86C-7C48-434C-A81B-DE24A7893A22}" dt="2023-10-30T12:10:39.562" v="851" actId="478"/>
          <ac:spMkLst>
            <pc:docMk/>
            <pc:sldMk cId="726850582" sldId="811"/>
            <ac:spMk id="11" creationId="{981CADEE-5AD9-4CDF-C819-7D17AB3934FD}"/>
          </ac:spMkLst>
        </pc:spChg>
        <pc:spChg chg="del mod">
          <ac:chgData name="Piotr Kalaczyński" userId="144ed442d2e15e83" providerId="LiveId" clId="{C4C7F86C-7C48-434C-A81B-DE24A7893A22}" dt="2023-10-27T22:50:53.494" v="801" actId="478"/>
          <ac:spMkLst>
            <pc:docMk/>
            <pc:sldMk cId="726850582" sldId="811"/>
            <ac:spMk id="12" creationId="{32808837-DC8C-9900-E8AC-FEF21F102454}"/>
          </ac:spMkLst>
        </pc:spChg>
        <pc:spChg chg="add mod">
          <ac:chgData name="Piotr Kalaczyński" userId="144ed442d2e15e83" providerId="LiveId" clId="{C4C7F86C-7C48-434C-A81B-DE24A7893A22}" dt="2023-11-02T20:16:33.506" v="2417" actId="14100"/>
          <ac:spMkLst>
            <pc:docMk/>
            <pc:sldMk cId="726850582" sldId="811"/>
            <ac:spMk id="12" creationId="{8D6B9154-4A86-DE9D-2586-6556A9D3F1ED}"/>
          </ac:spMkLst>
        </pc:spChg>
        <pc:spChg chg="add del mod">
          <ac:chgData name="Piotr Kalaczyński" userId="144ed442d2e15e83" providerId="LiveId" clId="{C4C7F86C-7C48-434C-A81B-DE24A7893A22}" dt="2023-10-30T12:10:41.882" v="852" actId="478"/>
          <ac:spMkLst>
            <pc:docMk/>
            <pc:sldMk cId="726850582" sldId="811"/>
            <ac:spMk id="13" creationId="{27BF643C-D679-F402-A2F8-C96018E8A1CA}"/>
          </ac:spMkLst>
        </pc:spChg>
        <pc:spChg chg="add mod">
          <ac:chgData name="Piotr Kalaczyński" userId="144ed442d2e15e83" providerId="LiveId" clId="{C4C7F86C-7C48-434C-A81B-DE24A7893A22}" dt="2023-11-02T20:16:37.478" v="2418" actId="1076"/>
          <ac:spMkLst>
            <pc:docMk/>
            <pc:sldMk cId="726850582" sldId="811"/>
            <ac:spMk id="13" creationId="{CB120396-E922-3C84-7A22-8E332C5C5509}"/>
          </ac:spMkLst>
        </pc:spChg>
        <pc:spChg chg="add del mod">
          <ac:chgData name="Piotr Kalaczyński" userId="144ed442d2e15e83" providerId="LiveId" clId="{C4C7F86C-7C48-434C-A81B-DE24A7893A22}" dt="2023-10-30T12:10:41.882" v="852" actId="478"/>
          <ac:spMkLst>
            <pc:docMk/>
            <pc:sldMk cId="726850582" sldId="811"/>
            <ac:spMk id="14" creationId="{DB7FF709-C0A0-A494-A380-E19843AA4384}"/>
          </ac:spMkLst>
        </pc:spChg>
        <pc:spChg chg="add mod">
          <ac:chgData name="Piotr Kalaczyński" userId="144ed442d2e15e83" providerId="LiveId" clId="{C4C7F86C-7C48-434C-A81B-DE24A7893A22}" dt="2023-11-02T20:15:12.128" v="2390" actId="20577"/>
          <ac:spMkLst>
            <pc:docMk/>
            <pc:sldMk cId="726850582" sldId="811"/>
            <ac:spMk id="16" creationId="{568E582E-B50A-B5EF-1550-7359992D05F9}"/>
          </ac:spMkLst>
        </pc:spChg>
        <pc:spChg chg="del mod">
          <ac:chgData name="Piotr Kalaczyński" userId="144ed442d2e15e83" providerId="LiveId" clId="{C4C7F86C-7C48-434C-A81B-DE24A7893A22}" dt="2023-10-30T12:10:30.308" v="830" actId="478"/>
          <ac:spMkLst>
            <pc:docMk/>
            <pc:sldMk cId="726850582" sldId="811"/>
            <ac:spMk id="17" creationId="{56756567-C9FA-C278-A4E0-9C684A88159D}"/>
          </ac:spMkLst>
        </pc:spChg>
        <pc:spChg chg="add mod">
          <ac:chgData name="Piotr Kalaczyński" userId="144ed442d2e15e83" providerId="LiveId" clId="{C4C7F86C-7C48-434C-A81B-DE24A7893A22}" dt="2023-11-02T21:12:53.020" v="2572" actId="1076"/>
          <ac:spMkLst>
            <pc:docMk/>
            <pc:sldMk cId="726850582" sldId="811"/>
            <ac:spMk id="18" creationId="{4DD89AA8-0BC6-C679-C5A8-44F7702FA37A}"/>
          </ac:spMkLst>
        </pc:spChg>
        <pc:spChg chg="add del mod">
          <ac:chgData name="Piotr Kalaczyński" userId="144ed442d2e15e83" providerId="LiveId" clId="{C4C7F86C-7C48-434C-A81B-DE24A7893A22}" dt="2023-11-02T21:19:51.486" v="2602" actId="478"/>
          <ac:spMkLst>
            <pc:docMk/>
            <pc:sldMk cId="726850582" sldId="811"/>
            <ac:spMk id="19" creationId="{8DB9A1BD-D477-6746-477D-362C9A48EE7D}"/>
          </ac:spMkLst>
        </pc:spChg>
        <pc:spChg chg="add mod">
          <ac:chgData name="Piotr Kalaczyński" userId="144ed442d2e15e83" providerId="LiveId" clId="{C4C7F86C-7C48-434C-A81B-DE24A7893A22}" dt="2023-11-03T09:35:35.710" v="3343" actId="20577"/>
          <ac:spMkLst>
            <pc:docMk/>
            <pc:sldMk cId="726850582" sldId="811"/>
            <ac:spMk id="21" creationId="{35CA991D-F487-2AA7-B3D5-2AF77AFA320E}"/>
          </ac:spMkLst>
        </pc:spChg>
        <pc:picChg chg="add del mod">
          <ac:chgData name="Piotr Kalaczyński" userId="144ed442d2e15e83" providerId="LiveId" clId="{C4C7F86C-7C48-434C-A81B-DE24A7893A22}" dt="2023-11-02T20:14:51.502" v="2376" actId="478"/>
          <ac:picMkLst>
            <pc:docMk/>
            <pc:sldMk cId="726850582" sldId="811"/>
            <ac:picMk id="7" creationId="{6E767A6A-6DDA-D181-E72E-8875624EE9D8}"/>
          </ac:picMkLst>
        </pc:picChg>
        <pc:picChg chg="add mod">
          <ac:chgData name="Piotr Kalaczyński" userId="144ed442d2e15e83" providerId="LiveId" clId="{C4C7F86C-7C48-434C-A81B-DE24A7893A22}" dt="2023-11-02T20:14:56.201" v="2377" actId="1076"/>
          <ac:picMkLst>
            <pc:docMk/>
            <pc:sldMk cId="726850582" sldId="811"/>
            <ac:picMk id="14" creationId="{094817A5-8DDA-7966-250F-E2A936261647}"/>
          </ac:picMkLst>
        </pc:picChg>
        <pc:picChg chg="add mod">
          <ac:chgData name="Piotr Kalaczyński" userId="144ed442d2e15e83" providerId="LiveId" clId="{C4C7F86C-7C48-434C-A81B-DE24A7893A22}" dt="2023-10-31T21:49:17.361" v="1262" actId="1076"/>
          <ac:picMkLst>
            <pc:docMk/>
            <pc:sldMk cId="726850582" sldId="811"/>
            <ac:picMk id="15" creationId="{62D6667B-B704-6402-5A12-26D3D5367E66}"/>
          </ac:picMkLst>
        </pc:picChg>
        <pc:picChg chg="add del mod">
          <ac:chgData name="Piotr Kalaczyński" userId="144ed442d2e15e83" providerId="LiveId" clId="{C4C7F86C-7C48-434C-A81B-DE24A7893A22}" dt="2023-10-27T15:33:24.215" v="783" actId="27803"/>
          <ac:picMkLst>
            <pc:docMk/>
            <pc:sldMk cId="726850582" sldId="811"/>
            <ac:picMk id="16" creationId="{56756567-C9FA-C278-A4E0-9C684A88159D}"/>
          </ac:picMkLst>
        </pc:picChg>
        <pc:picChg chg="add del mod">
          <ac:chgData name="Piotr Kalaczyński" userId="144ed442d2e15e83" providerId="LiveId" clId="{C4C7F86C-7C48-434C-A81B-DE24A7893A22}" dt="2023-11-02T20:15:11.287" v="2388"/>
          <ac:picMkLst>
            <pc:docMk/>
            <pc:sldMk cId="726850582" sldId="811"/>
            <ac:picMk id="17" creationId="{DBCA9ECC-44C8-8C7C-1517-7629784283B2}"/>
          </ac:picMkLst>
        </pc:picChg>
        <pc:picChg chg="add del mod">
          <ac:chgData name="Piotr Kalaczyński" userId="144ed442d2e15e83" providerId="LiveId" clId="{C4C7F86C-7C48-434C-A81B-DE24A7893A22}" dt="2023-11-02T20:14:24.677" v="2370" actId="478"/>
          <ac:picMkLst>
            <pc:docMk/>
            <pc:sldMk cId="726850582" sldId="811"/>
            <ac:picMk id="1026" creationId="{A09DBBA7-9E05-7F16-7AD8-6C45F43BA90B}"/>
          </ac:picMkLst>
        </pc:picChg>
        <pc:picChg chg="del">
          <ac:chgData name="Piotr Kalaczyński" userId="144ed442d2e15e83" providerId="LiveId" clId="{C4C7F86C-7C48-434C-A81B-DE24A7893A22}" dt="2023-10-27T14:14:41.486" v="632" actId="478"/>
          <ac:picMkLst>
            <pc:docMk/>
            <pc:sldMk cId="726850582" sldId="811"/>
            <ac:picMk id="6146" creationId="{5F047918-3C94-AC67-D8BB-FAFECEB39B5D}"/>
          </ac:picMkLst>
        </pc:picChg>
      </pc:sldChg>
      <pc:sldChg chg="del">
        <pc:chgData name="Piotr Kalaczyński" userId="144ed442d2e15e83" providerId="LiveId" clId="{C4C7F86C-7C48-434C-A81B-DE24A7893A22}" dt="2023-10-24T19:52:28.792" v="130" actId="47"/>
        <pc:sldMkLst>
          <pc:docMk/>
          <pc:sldMk cId="4220868719" sldId="812"/>
        </pc:sldMkLst>
      </pc:sldChg>
      <pc:sldChg chg="del">
        <pc:chgData name="Piotr Kalaczyński" userId="144ed442d2e15e83" providerId="LiveId" clId="{C4C7F86C-7C48-434C-A81B-DE24A7893A22}" dt="2023-10-27T14:02:54.108" v="355" actId="47"/>
        <pc:sldMkLst>
          <pc:docMk/>
          <pc:sldMk cId="1122904012" sldId="813"/>
        </pc:sldMkLst>
      </pc:sldChg>
      <pc:sldChg chg="del">
        <pc:chgData name="Piotr Kalaczyński" userId="144ed442d2e15e83" providerId="LiveId" clId="{C4C7F86C-7C48-434C-A81B-DE24A7893A22}" dt="2023-10-24T19:52:20.605" v="129" actId="47"/>
        <pc:sldMkLst>
          <pc:docMk/>
          <pc:sldMk cId="2685521876" sldId="814"/>
        </pc:sldMkLst>
      </pc:sldChg>
      <pc:sldChg chg="del">
        <pc:chgData name="Piotr Kalaczyński" userId="144ed442d2e15e83" providerId="LiveId" clId="{C4C7F86C-7C48-434C-A81B-DE24A7893A22}" dt="2023-10-24T19:52:20.605" v="129" actId="47"/>
        <pc:sldMkLst>
          <pc:docMk/>
          <pc:sldMk cId="1991252493" sldId="815"/>
        </pc:sldMkLst>
      </pc:sldChg>
      <pc:sldChg chg="modSp del mod">
        <pc:chgData name="Piotr Kalaczyński" userId="144ed442d2e15e83" providerId="LiveId" clId="{C4C7F86C-7C48-434C-A81B-DE24A7893A22}" dt="2023-10-27T14:02:53.045" v="354" actId="47"/>
        <pc:sldMkLst>
          <pc:docMk/>
          <pc:sldMk cId="3981935160" sldId="816"/>
        </pc:sldMkLst>
        <pc:spChg chg="mod">
          <ac:chgData name="Piotr Kalaczyński" userId="144ed442d2e15e83" providerId="LiveId" clId="{C4C7F86C-7C48-434C-A81B-DE24A7893A22}" dt="2023-10-27T14:02:48.810" v="353" actId="20577"/>
          <ac:spMkLst>
            <pc:docMk/>
            <pc:sldMk cId="3981935160" sldId="816"/>
            <ac:spMk id="9" creationId="{ECBC6E2B-0107-4A01-AC2E-81BD47437B68}"/>
          </ac:spMkLst>
        </pc:spChg>
      </pc:sldChg>
      <pc:sldChg chg="addSp delSp modSp add mod">
        <pc:chgData name="Piotr Kalaczyński" userId="144ed442d2e15e83" providerId="LiveId" clId="{C4C7F86C-7C48-434C-A81B-DE24A7893A22}" dt="2023-11-02T23:25:00.829" v="3007" actId="20577"/>
        <pc:sldMkLst>
          <pc:docMk/>
          <pc:sldMk cId="1426366408" sldId="817"/>
        </pc:sldMkLst>
        <pc:spChg chg="del">
          <ac:chgData name="Piotr Kalaczyński" userId="144ed442d2e15e83" providerId="LiveId" clId="{C4C7F86C-7C48-434C-A81B-DE24A7893A22}" dt="2023-10-30T12:13:32.083" v="919" actId="478"/>
          <ac:spMkLst>
            <pc:docMk/>
            <pc:sldMk cId="1426366408" sldId="817"/>
            <ac:spMk id="2" creationId="{C5CADA8E-75BF-7EFD-22B8-A37F763F292A}"/>
          </ac:spMkLst>
        </pc:spChg>
        <pc:spChg chg="add mod">
          <ac:chgData name="Piotr Kalaczyński" userId="144ed442d2e15e83" providerId="LiveId" clId="{C4C7F86C-7C48-434C-A81B-DE24A7893A22}" dt="2023-11-02T23:25:00.829" v="3007" actId="20577"/>
          <ac:spMkLst>
            <pc:docMk/>
            <pc:sldMk cId="1426366408" sldId="817"/>
            <ac:spMk id="2" creationId="{F388BC48-003E-0D2A-CFC0-A03639C4BBE2}"/>
          </ac:spMkLst>
        </pc:spChg>
        <pc:spChg chg="del">
          <ac:chgData name="Piotr Kalaczyński" userId="144ed442d2e15e83" providerId="LiveId" clId="{C4C7F86C-7C48-434C-A81B-DE24A7893A22}" dt="2023-10-30T12:13:32.083" v="919" actId="478"/>
          <ac:spMkLst>
            <pc:docMk/>
            <pc:sldMk cId="1426366408" sldId="817"/>
            <ac:spMk id="4" creationId="{F5762571-F9C7-8F7A-005A-81524FDEFFED}"/>
          </ac:spMkLst>
        </pc:spChg>
        <pc:spChg chg="del">
          <ac:chgData name="Piotr Kalaczyński" userId="144ed442d2e15e83" providerId="LiveId" clId="{C4C7F86C-7C48-434C-A81B-DE24A7893A22}" dt="2023-10-30T12:13:32.083" v="919" actId="478"/>
          <ac:spMkLst>
            <pc:docMk/>
            <pc:sldMk cId="1426366408" sldId="817"/>
            <ac:spMk id="6" creationId="{DA883A8F-33F2-FBE4-A737-6610DA245634}"/>
          </ac:spMkLst>
        </pc:spChg>
        <pc:spChg chg="del">
          <ac:chgData name="Piotr Kalaczyński" userId="144ed442d2e15e83" providerId="LiveId" clId="{C4C7F86C-7C48-434C-A81B-DE24A7893A22}" dt="2023-10-30T12:13:32.083" v="919" actId="478"/>
          <ac:spMkLst>
            <pc:docMk/>
            <pc:sldMk cId="1426366408" sldId="817"/>
            <ac:spMk id="7" creationId="{6D37367F-44B9-B3DF-45D7-4F00E5AEBFA5}"/>
          </ac:spMkLst>
        </pc:spChg>
        <pc:spChg chg="mod">
          <ac:chgData name="Piotr Kalaczyński" userId="144ed442d2e15e83" providerId="LiveId" clId="{C4C7F86C-7C48-434C-A81B-DE24A7893A22}" dt="2023-11-02T23:17:23.730" v="2897" actId="20577"/>
          <ac:spMkLst>
            <pc:docMk/>
            <pc:sldMk cId="1426366408" sldId="817"/>
            <ac:spMk id="8" creationId="{A2C87BCE-7365-ADB7-A005-605980184344}"/>
          </ac:spMkLst>
        </pc:spChg>
        <pc:spChg chg="del">
          <ac:chgData name="Piotr Kalaczyński" userId="144ed442d2e15e83" providerId="LiveId" clId="{C4C7F86C-7C48-434C-A81B-DE24A7893A22}" dt="2023-10-30T12:13:32.083" v="919" actId="478"/>
          <ac:spMkLst>
            <pc:docMk/>
            <pc:sldMk cId="1426366408" sldId="817"/>
            <ac:spMk id="11" creationId="{981CADEE-5AD9-4CDF-C819-7D17AB3934FD}"/>
          </ac:spMkLst>
        </pc:spChg>
        <pc:spChg chg="add del mod">
          <ac:chgData name="Piotr Kalaczyński" userId="144ed442d2e15e83" providerId="LiveId" clId="{C4C7F86C-7C48-434C-A81B-DE24A7893A22}" dt="2023-11-02T23:20:48.279" v="2936" actId="478"/>
          <ac:spMkLst>
            <pc:docMk/>
            <pc:sldMk cId="1426366408" sldId="817"/>
            <ac:spMk id="12" creationId="{0FCA4543-9A1C-C07C-2188-3DBA156AAC2E}"/>
          </ac:spMkLst>
        </pc:spChg>
        <pc:spChg chg="del">
          <ac:chgData name="Piotr Kalaczyński" userId="144ed442d2e15e83" providerId="LiveId" clId="{C4C7F86C-7C48-434C-A81B-DE24A7893A22}" dt="2023-10-30T12:13:32.083" v="919" actId="478"/>
          <ac:spMkLst>
            <pc:docMk/>
            <pc:sldMk cId="1426366408" sldId="817"/>
            <ac:spMk id="12" creationId="{32808837-DC8C-9900-E8AC-FEF21F102454}"/>
          </ac:spMkLst>
        </pc:spChg>
        <pc:spChg chg="add del">
          <ac:chgData name="Piotr Kalaczyński" userId="144ed442d2e15e83" providerId="LiveId" clId="{C4C7F86C-7C48-434C-A81B-DE24A7893A22}" dt="2023-11-02T23:24:23.936" v="2998"/>
          <ac:spMkLst>
            <pc:docMk/>
            <pc:sldMk cId="1426366408" sldId="817"/>
            <ac:spMk id="17" creationId="{63FD1A06-9275-0BC1-9200-F2720B052C91}"/>
          </ac:spMkLst>
        </pc:spChg>
        <pc:spChg chg="add del">
          <ac:chgData name="Piotr Kalaczyński" userId="144ed442d2e15e83" providerId="LiveId" clId="{C4C7F86C-7C48-434C-A81B-DE24A7893A22}" dt="2023-11-02T23:24:23.936" v="2998"/>
          <ac:spMkLst>
            <pc:docMk/>
            <pc:sldMk cId="1426366408" sldId="817"/>
            <ac:spMk id="18" creationId="{B89BAF86-FF04-5F01-7A55-E8F6576AC72C}"/>
          </ac:spMkLst>
        </pc:spChg>
        <pc:spChg chg="add del">
          <ac:chgData name="Piotr Kalaczyński" userId="144ed442d2e15e83" providerId="LiveId" clId="{C4C7F86C-7C48-434C-A81B-DE24A7893A22}" dt="2023-11-02T23:24:30.537" v="3000"/>
          <ac:spMkLst>
            <pc:docMk/>
            <pc:sldMk cId="1426366408" sldId="817"/>
            <ac:spMk id="19" creationId="{11CC4F0B-C54C-53EF-EAEF-9363991549E9}"/>
          </ac:spMkLst>
        </pc:spChg>
        <pc:spChg chg="add del">
          <ac:chgData name="Piotr Kalaczyński" userId="144ed442d2e15e83" providerId="LiveId" clId="{C4C7F86C-7C48-434C-A81B-DE24A7893A22}" dt="2023-11-02T23:24:30.537" v="3000"/>
          <ac:spMkLst>
            <pc:docMk/>
            <pc:sldMk cId="1426366408" sldId="817"/>
            <ac:spMk id="20" creationId="{95D4261B-F11A-A732-D6D6-2F47CA86CF21}"/>
          </ac:spMkLst>
        </pc:spChg>
        <pc:picChg chg="add mod">
          <ac:chgData name="Piotr Kalaczyński" userId="144ed442d2e15e83" providerId="LiveId" clId="{C4C7F86C-7C48-434C-A81B-DE24A7893A22}" dt="2023-11-02T23:20:59.797" v="2940" actId="1076"/>
          <ac:picMkLst>
            <pc:docMk/>
            <pc:sldMk cId="1426366408" sldId="817"/>
            <ac:picMk id="4" creationId="{7AE8FD47-D98B-B780-443F-35A64A0A4430}"/>
          </ac:picMkLst>
        </pc:picChg>
        <pc:picChg chg="add mod">
          <ac:chgData name="Piotr Kalaczyński" userId="144ed442d2e15e83" providerId="LiveId" clId="{C4C7F86C-7C48-434C-A81B-DE24A7893A22}" dt="2023-11-02T23:20:59.797" v="2940" actId="1076"/>
          <ac:picMkLst>
            <pc:docMk/>
            <pc:sldMk cId="1426366408" sldId="817"/>
            <ac:picMk id="6" creationId="{357C2D5A-2CAB-5C4D-0D83-408340285596}"/>
          </ac:picMkLst>
        </pc:picChg>
        <pc:picChg chg="add mod">
          <ac:chgData name="Piotr Kalaczyński" userId="144ed442d2e15e83" providerId="LiveId" clId="{C4C7F86C-7C48-434C-A81B-DE24A7893A22}" dt="2023-11-02T23:17:43.205" v="2922" actId="571"/>
          <ac:picMkLst>
            <pc:docMk/>
            <pc:sldMk cId="1426366408" sldId="817"/>
            <ac:picMk id="7" creationId="{F15B2684-E9E4-5C8B-CED7-686A060B8446}"/>
          </ac:picMkLst>
        </pc:picChg>
        <pc:picChg chg="add mod">
          <ac:chgData name="Piotr Kalaczyński" userId="144ed442d2e15e83" providerId="LiveId" clId="{C4C7F86C-7C48-434C-A81B-DE24A7893A22}" dt="2023-11-02T23:17:42.641" v="2921" actId="571"/>
          <ac:picMkLst>
            <pc:docMk/>
            <pc:sldMk cId="1426366408" sldId="817"/>
            <ac:picMk id="11" creationId="{B259E9F3-95DD-8CE0-A15D-612A1117B867}"/>
          </ac:picMkLst>
        </pc:picChg>
        <pc:picChg chg="add mod">
          <ac:chgData name="Piotr Kalaczyński" userId="144ed442d2e15e83" providerId="LiveId" clId="{C4C7F86C-7C48-434C-A81B-DE24A7893A22}" dt="2023-11-02T23:21:46.581" v="2947" actId="1076"/>
          <ac:picMkLst>
            <pc:docMk/>
            <pc:sldMk cId="1426366408" sldId="817"/>
            <ac:picMk id="14" creationId="{B5E4CC8C-CD75-EC24-9FD6-A73BE50E479A}"/>
          </ac:picMkLst>
        </pc:picChg>
        <pc:picChg chg="add mod">
          <ac:chgData name="Piotr Kalaczyński" userId="144ed442d2e15e83" providerId="LiveId" clId="{C4C7F86C-7C48-434C-A81B-DE24A7893A22}" dt="2023-11-02T23:21:50.925" v="2948" actId="1076"/>
          <ac:picMkLst>
            <pc:docMk/>
            <pc:sldMk cId="1426366408" sldId="817"/>
            <ac:picMk id="16" creationId="{D2993FD6-6F01-9269-BF2F-36070E5A172E}"/>
          </ac:picMkLst>
        </pc:picChg>
        <pc:picChg chg="del">
          <ac:chgData name="Piotr Kalaczyński" userId="144ed442d2e15e83" providerId="LiveId" clId="{C4C7F86C-7C48-434C-A81B-DE24A7893A22}" dt="2023-10-30T12:13:32.083" v="919" actId="478"/>
          <ac:picMkLst>
            <pc:docMk/>
            <pc:sldMk cId="1426366408" sldId="817"/>
            <ac:picMk id="6146" creationId="{5F047918-3C94-AC67-D8BB-FAFECEB39B5D}"/>
          </ac:picMkLst>
        </pc:picChg>
      </pc:sldChg>
      <pc:sldChg chg="addSp delSp modSp add mod">
        <pc:chgData name="Piotr Kalaczyński" userId="144ed442d2e15e83" providerId="LiveId" clId="{C4C7F86C-7C48-434C-A81B-DE24A7893A22}" dt="2023-10-30T12:54:08.018" v="1164" actId="478"/>
        <pc:sldMkLst>
          <pc:docMk/>
          <pc:sldMk cId="1147833941" sldId="818"/>
        </pc:sldMkLst>
        <pc:graphicFrameChg chg="add del mod modGraphic">
          <ac:chgData name="Piotr Kalaczyński" userId="144ed442d2e15e83" providerId="LiveId" clId="{C4C7F86C-7C48-434C-A81B-DE24A7893A22}" dt="2023-10-30T12:54:08.018" v="1164" actId="478"/>
          <ac:graphicFrameMkLst>
            <pc:docMk/>
            <pc:sldMk cId="1147833941" sldId="818"/>
            <ac:graphicFrameMk id="4" creationId="{B02FFBE9-68DA-FA16-D151-CFFB131ED95B}"/>
          </ac:graphicFrameMkLst>
        </pc:graphicFrameChg>
      </pc:sldChg>
      <pc:sldChg chg="del">
        <pc:chgData name="Piotr Kalaczyński" userId="144ed442d2e15e83" providerId="LiveId" clId="{C4C7F86C-7C48-434C-A81B-DE24A7893A22}" dt="2023-10-24T19:52:20.605" v="129" actId="47"/>
        <pc:sldMkLst>
          <pc:docMk/>
          <pc:sldMk cId="1344598077" sldId="818"/>
        </pc:sldMkLst>
      </pc:sldChg>
      <pc:sldChg chg="add del">
        <pc:chgData name="Piotr Kalaczyński" userId="144ed442d2e15e83" providerId="LiveId" clId="{C4C7F86C-7C48-434C-A81B-DE24A7893A22}" dt="2023-10-30T12:10:11.412" v="803" actId="47"/>
        <pc:sldMkLst>
          <pc:docMk/>
          <pc:sldMk cId="3300861040" sldId="818"/>
        </pc:sldMkLst>
      </pc:sldChg>
      <pc:sldChg chg="addSp delSp modSp add mod">
        <pc:chgData name="Piotr Kalaczyński" userId="144ed442d2e15e83" providerId="LiveId" clId="{C4C7F86C-7C48-434C-A81B-DE24A7893A22}" dt="2023-11-02T20:11:23.922" v="2322" actId="207"/>
        <pc:sldMkLst>
          <pc:docMk/>
          <pc:sldMk cId="2857231788" sldId="819"/>
        </pc:sldMkLst>
        <pc:spChg chg="del">
          <ac:chgData name="Piotr Kalaczyński" userId="144ed442d2e15e83" providerId="LiveId" clId="{C4C7F86C-7C48-434C-A81B-DE24A7893A22}" dt="2023-10-30T12:13:16.232" v="917" actId="478"/>
          <ac:spMkLst>
            <pc:docMk/>
            <pc:sldMk cId="2857231788" sldId="819"/>
            <ac:spMk id="2" creationId="{C5CADA8E-75BF-7EFD-22B8-A37F763F292A}"/>
          </ac:spMkLst>
        </pc:spChg>
        <pc:spChg chg="add del mod">
          <ac:chgData name="Piotr Kalaczyński" userId="144ed442d2e15e83" providerId="LiveId" clId="{C4C7F86C-7C48-434C-A81B-DE24A7893A22}" dt="2023-11-02T18:40:45.654" v="1352"/>
          <ac:spMkLst>
            <pc:docMk/>
            <pc:sldMk cId="2857231788" sldId="819"/>
            <ac:spMk id="3" creationId="{A0C1B7CB-DCF9-21B8-DDA3-4ED4402D5A57}"/>
          </ac:spMkLst>
        </pc:spChg>
        <pc:spChg chg="del">
          <ac:chgData name="Piotr Kalaczyński" userId="144ed442d2e15e83" providerId="LiveId" clId="{C4C7F86C-7C48-434C-A81B-DE24A7893A22}" dt="2023-10-30T12:13:09.534" v="914" actId="478"/>
          <ac:spMkLst>
            <pc:docMk/>
            <pc:sldMk cId="2857231788" sldId="819"/>
            <ac:spMk id="4" creationId="{F5762571-F9C7-8F7A-005A-81524FDEFFED}"/>
          </ac:spMkLst>
        </pc:spChg>
        <pc:spChg chg="add del">
          <ac:chgData name="Piotr Kalaczyński" userId="144ed442d2e15e83" providerId="LiveId" clId="{C4C7F86C-7C48-434C-A81B-DE24A7893A22}" dt="2023-10-30T13:20:58.434" v="1184" actId="478"/>
          <ac:spMkLst>
            <pc:docMk/>
            <pc:sldMk cId="2857231788" sldId="819"/>
            <ac:spMk id="5" creationId="{4A46B0DE-A79A-B725-A49D-547CFA9EE017}"/>
          </ac:spMkLst>
        </pc:spChg>
        <pc:spChg chg="del">
          <ac:chgData name="Piotr Kalaczyński" userId="144ed442d2e15e83" providerId="LiveId" clId="{C4C7F86C-7C48-434C-A81B-DE24A7893A22}" dt="2023-10-30T12:13:18.927" v="918" actId="478"/>
          <ac:spMkLst>
            <pc:docMk/>
            <pc:sldMk cId="2857231788" sldId="819"/>
            <ac:spMk id="6" creationId="{DA883A8F-33F2-FBE4-A737-6610DA245634}"/>
          </ac:spMkLst>
        </pc:spChg>
        <pc:spChg chg="add del mod">
          <ac:chgData name="Piotr Kalaczyński" userId="144ed442d2e15e83" providerId="LiveId" clId="{C4C7F86C-7C48-434C-A81B-DE24A7893A22}" dt="2023-11-02T18:40:45.654" v="1352"/>
          <ac:spMkLst>
            <pc:docMk/>
            <pc:sldMk cId="2857231788" sldId="819"/>
            <ac:spMk id="7" creationId="{6D3187E0-1FA5-0FC7-735A-B1413C8B28FF}"/>
          </ac:spMkLst>
        </pc:spChg>
        <pc:spChg chg="del">
          <ac:chgData name="Piotr Kalaczyński" userId="144ed442d2e15e83" providerId="LiveId" clId="{C4C7F86C-7C48-434C-A81B-DE24A7893A22}" dt="2023-10-30T12:13:13.340" v="916" actId="478"/>
          <ac:spMkLst>
            <pc:docMk/>
            <pc:sldMk cId="2857231788" sldId="819"/>
            <ac:spMk id="7" creationId="{6D37367F-44B9-B3DF-45D7-4F00E5AEBFA5}"/>
          </ac:spMkLst>
        </pc:spChg>
        <pc:spChg chg="mod">
          <ac:chgData name="Piotr Kalaczyński" userId="144ed442d2e15e83" providerId="LiveId" clId="{C4C7F86C-7C48-434C-A81B-DE24A7893A22}" dt="2023-10-30T12:13:06.434" v="913" actId="20577"/>
          <ac:spMkLst>
            <pc:docMk/>
            <pc:sldMk cId="2857231788" sldId="819"/>
            <ac:spMk id="8" creationId="{A2C87BCE-7365-ADB7-A005-605980184344}"/>
          </ac:spMkLst>
        </pc:spChg>
        <pc:spChg chg="add del mod">
          <ac:chgData name="Piotr Kalaczyński" userId="144ed442d2e15e83" providerId="LiveId" clId="{C4C7F86C-7C48-434C-A81B-DE24A7893A22}" dt="2023-11-02T18:40:45.654" v="1352"/>
          <ac:spMkLst>
            <pc:docMk/>
            <pc:sldMk cId="2857231788" sldId="819"/>
            <ac:spMk id="11" creationId="{693166C6-86D8-FC02-0191-54D41FBCA006}"/>
          </ac:spMkLst>
        </pc:spChg>
        <pc:spChg chg="del">
          <ac:chgData name="Piotr Kalaczyński" userId="144ed442d2e15e83" providerId="LiveId" clId="{C4C7F86C-7C48-434C-A81B-DE24A7893A22}" dt="2023-10-30T12:13:18.927" v="918" actId="478"/>
          <ac:spMkLst>
            <pc:docMk/>
            <pc:sldMk cId="2857231788" sldId="819"/>
            <ac:spMk id="11" creationId="{981CADEE-5AD9-4CDF-C819-7D17AB3934FD}"/>
          </ac:spMkLst>
        </pc:spChg>
        <pc:spChg chg="del">
          <ac:chgData name="Piotr Kalaczyński" userId="144ed442d2e15e83" providerId="LiveId" clId="{C4C7F86C-7C48-434C-A81B-DE24A7893A22}" dt="2023-10-30T12:13:11.297" v="915" actId="478"/>
          <ac:spMkLst>
            <pc:docMk/>
            <pc:sldMk cId="2857231788" sldId="819"/>
            <ac:spMk id="12" creationId="{32808837-DC8C-9900-E8AC-FEF21F102454}"/>
          </ac:spMkLst>
        </pc:spChg>
        <pc:spChg chg="add del mod">
          <ac:chgData name="Piotr Kalaczyński" userId="144ed442d2e15e83" providerId="LiveId" clId="{C4C7F86C-7C48-434C-A81B-DE24A7893A22}" dt="2023-11-02T18:40:45.654" v="1352"/>
          <ac:spMkLst>
            <pc:docMk/>
            <pc:sldMk cId="2857231788" sldId="819"/>
            <ac:spMk id="12" creationId="{DA305D5A-CC11-BDAE-1E76-A523A193CB79}"/>
          </ac:spMkLst>
        </pc:spChg>
        <pc:spChg chg="add del mod">
          <ac:chgData name="Piotr Kalaczyński" userId="144ed442d2e15e83" providerId="LiveId" clId="{C4C7F86C-7C48-434C-A81B-DE24A7893A22}" dt="2023-11-02T18:57:55.814" v="1597" actId="478"/>
          <ac:spMkLst>
            <pc:docMk/>
            <pc:sldMk cId="2857231788" sldId="819"/>
            <ac:spMk id="13" creationId="{C21DB652-833F-DDA2-C485-4C6B0D0F409B}"/>
          </ac:spMkLst>
        </pc:spChg>
        <pc:spChg chg="add mod">
          <ac:chgData name="Piotr Kalaczyński" userId="144ed442d2e15e83" providerId="LiveId" clId="{C4C7F86C-7C48-434C-A81B-DE24A7893A22}" dt="2023-11-02T20:10:39.838" v="2320" actId="20577"/>
          <ac:spMkLst>
            <pc:docMk/>
            <pc:sldMk cId="2857231788" sldId="819"/>
            <ac:spMk id="18" creationId="{E5E7425C-6461-358B-79E5-13CA50E6A76D}"/>
          </ac:spMkLst>
        </pc:spChg>
        <pc:spChg chg="add del mod">
          <ac:chgData name="Piotr Kalaczyński" userId="144ed442d2e15e83" providerId="LiveId" clId="{C4C7F86C-7C48-434C-A81B-DE24A7893A22}" dt="2023-11-02T18:57:28.167" v="1590" actId="478"/>
          <ac:spMkLst>
            <pc:docMk/>
            <pc:sldMk cId="2857231788" sldId="819"/>
            <ac:spMk id="22" creationId="{A964B001-B588-BD4C-A18A-0B1C9D1C515E}"/>
          </ac:spMkLst>
        </pc:spChg>
        <pc:spChg chg="add del mod">
          <ac:chgData name="Piotr Kalaczyński" userId="144ed442d2e15e83" providerId="LiveId" clId="{C4C7F86C-7C48-434C-A81B-DE24A7893A22}" dt="2023-11-02T18:57:28.167" v="1590" actId="478"/>
          <ac:spMkLst>
            <pc:docMk/>
            <pc:sldMk cId="2857231788" sldId="819"/>
            <ac:spMk id="23" creationId="{F8B4F787-09AF-F4C3-2D35-C921B320981B}"/>
          </ac:spMkLst>
        </pc:spChg>
        <pc:spChg chg="add del mod">
          <ac:chgData name="Piotr Kalaczyński" userId="144ed442d2e15e83" providerId="LiveId" clId="{C4C7F86C-7C48-434C-A81B-DE24A7893A22}" dt="2023-11-02T18:57:29.537" v="1591" actId="478"/>
          <ac:spMkLst>
            <pc:docMk/>
            <pc:sldMk cId="2857231788" sldId="819"/>
            <ac:spMk id="24" creationId="{EB433C77-D1EE-3BE2-78B1-1D989B6B984F}"/>
          </ac:spMkLst>
        </pc:spChg>
        <pc:spChg chg="add mod">
          <ac:chgData name="Piotr Kalaczyński" userId="144ed442d2e15e83" providerId="LiveId" clId="{C4C7F86C-7C48-434C-A81B-DE24A7893A22}" dt="2023-11-02T20:05:58.426" v="2272" actId="20577"/>
          <ac:spMkLst>
            <pc:docMk/>
            <pc:sldMk cId="2857231788" sldId="819"/>
            <ac:spMk id="29" creationId="{27E64745-C596-9B9F-4915-C27345A189FF}"/>
          </ac:spMkLst>
        </pc:spChg>
        <pc:spChg chg="add mod">
          <ac:chgData name="Piotr Kalaczyński" userId="144ed442d2e15e83" providerId="LiveId" clId="{C4C7F86C-7C48-434C-A81B-DE24A7893A22}" dt="2023-11-02T20:11:23.922" v="2322" actId="207"/>
          <ac:spMkLst>
            <pc:docMk/>
            <pc:sldMk cId="2857231788" sldId="819"/>
            <ac:spMk id="38" creationId="{F0F59EF8-CD6A-F260-5D28-7733CA6A7E74}"/>
          </ac:spMkLst>
        </pc:spChg>
        <pc:picChg chg="add del mod">
          <ac:chgData name="Piotr Kalaczyński" userId="144ed442d2e15e83" providerId="LiveId" clId="{C4C7F86C-7C48-434C-A81B-DE24A7893A22}" dt="2023-11-02T18:40:45.654" v="1352"/>
          <ac:picMkLst>
            <pc:docMk/>
            <pc:sldMk cId="2857231788" sldId="819"/>
            <ac:picMk id="2" creationId="{5D505CE6-6033-EA6E-2C85-471D097126CC}"/>
          </ac:picMkLst>
        </pc:picChg>
        <pc:picChg chg="add del mod">
          <ac:chgData name="Piotr Kalaczyński" userId="144ed442d2e15e83" providerId="LiveId" clId="{C4C7F86C-7C48-434C-A81B-DE24A7893A22}" dt="2023-11-02T18:40:45.654" v="1352"/>
          <ac:picMkLst>
            <pc:docMk/>
            <pc:sldMk cId="2857231788" sldId="819"/>
            <ac:picMk id="4" creationId="{54F8AF5C-6508-543B-C770-3252A08E9137}"/>
          </ac:picMkLst>
        </pc:picChg>
        <pc:picChg chg="add del mod">
          <ac:chgData name="Piotr Kalaczyński" userId="144ed442d2e15e83" providerId="LiveId" clId="{C4C7F86C-7C48-434C-A81B-DE24A7893A22}" dt="2023-11-02T18:40:45.654" v="1352"/>
          <ac:picMkLst>
            <pc:docMk/>
            <pc:sldMk cId="2857231788" sldId="819"/>
            <ac:picMk id="5" creationId="{E147A615-6810-B854-A74A-6D66A1C9B0AD}"/>
          </ac:picMkLst>
        </pc:picChg>
        <pc:picChg chg="add del mod">
          <ac:chgData name="Piotr Kalaczyński" userId="144ed442d2e15e83" providerId="LiveId" clId="{C4C7F86C-7C48-434C-A81B-DE24A7893A22}" dt="2023-11-02T18:40:45.654" v="1352"/>
          <ac:picMkLst>
            <pc:docMk/>
            <pc:sldMk cId="2857231788" sldId="819"/>
            <ac:picMk id="6" creationId="{D61B4C88-2909-A846-4B52-95A975588345}"/>
          </ac:picMkLst>
        </pc:picChg>
        <pc:picChg chg="add del mod">
          <ac:chgData name="Piotr Kalaczyński" userId="144ed442d2e15e83" providerId="LiveId" clId="{C4C7F86C-7C48-434C-A81B-DE24A7893A22}" dt="2023-11-02T18:40:45.654" v="1352"/>
          <ac:picMkLst>
            <pc:docMk/>
            <pc:sldMk cId="2857231788" sldId="819"/>
            <ac:picMk id="14" creationId="{7D1122FD-34D2-D8DF-9A0D-C7E1FF661CC4}"/>
          </ac:picMkLst>
        </pc:picChg>
        <pc:picChg chg="add del mod">
          <ac:chgData name="Piotr Kalaczyński" userId="144ed442d2e15e83" providerId="LiveId" clId="{C4C7F86C-7C48-434C-A81B-DE24A7893A22}" dt="2023-11-02T18:40:45.654" v="1352"/>
          <ac:picMkLst>
            <pc:docMk/>
            <pc:sldMk cId="2857231788" sldId="819"/>
            <ac:picMk id="15" creationId="{11651E13-BD22-4413-247D-0A9D75865F1F}"/>
          </ac:picMkLst>
        </pc:picChg>
        <pc:picChg chg="add del mod">
          <ac:chgData name="Piotr Kalaczyński" userId="144ed442d2e15e83" providerId="LiveId" clId="{C4C7F86C-7C48-434C-A81B-DE24A7893A22}" dt="2023-11-02T18:40:45.654" v="1352"/>
          <ac:picMkLst>
            <pc:docMk/>
            <pc:sldMk cId="2857231788" sldId="819"/>
            <ac:picMk id="16" creationId="{295C7CA0-4A79-3BEF-3B79-4CC121568784}"/>
          </ac:picMkLst>
        </pc:picChg>
        <pc:picChg chg="add del mod">
          <ac:chgData name="Piotr Kalaczyński" userId="144ed442d2e15e83" providerId="LiveId" clId="{C4C7F86C-7C48-434C-A81B-DE24A7893A22}" dt="2023-11-02T18:57:28.167" v="1590" actId="478"/>
          <ac:picMkLst>
            <pc:docMk/>
            <pc:sldMk cId="2857231788" sldId="819"/>
            <ac:picMk id="17" creationId="{C782FED9-313D-A4CD-F318-059B8A0A10A5}"/>
          </ac:picMkLst>
        </pc:picChg>
        <pc:picChg chg="add del mod">
          <ac:chgData name="Piotr Kalaczyński" userId="144ed442d2e15e83" providerId="LiveId" clId="{C4C7F86C-7C48-434C-A81B-DE24A7893A22}" dt="2023-11-02T18:57:40.996" v="1593" actId="478"/>
          <ac:picMkLst>
            <pc:docMk/>
            <pc:sldMk cId="2857231788" sldId="819"/>
            <ac:picMk id="19" creationId="{D2F10628-0ABE-F9CD-D3B7-F70D8678A4DF}"/>
          </ac:picMkLst>
        </pc:picChg>
        <pc:picChg chg="add del mod">
          <ac:chgData name="Piotr Kalaczyński" userId="144ed442d2e15e83" providerId="LiveId" clId="{C4C7F86C-7C48-434C-A81B-DE24A7893A22}" dt="2023-11-02T18:57:22.341" v="1587" actId="478"/>
          <ac:picMkLst>
            <pc:docMk/>
            <pc:sldMk cId="2857231788" sldId="819"/>
            <ac:picMk id="20" creationId="{5C5D7435-1332-FCBB-DEA4-265F6EDB8031}"/>
          </ac:picMkLst>
        </pc:picChg>
        <pc:picChg chg="add del mod">
          <ac:chgData name="Piotr Kalaczyński" userId="144ed442d2e15e83" providerId="LiveId" clId="{C4C7F86C-7C48-434C-A81B-DE24A7893A22}" dt="2023-11-02T18:57:21.725" v="1586" actId="478"/>
          <ac:picMkLst>
            <pc:docMk/>
            <pc:sldMk cId="2857231788" sldId="819"/>
            <ac:picMk id="21" creationId="{433FD209-7BE6-D987-260A-5CAF52150E1B}"/>
          </ac:picMkLst>
        </pc:picChg>
        <pc:picChg chg="add del mod">
          <ac:chgData name="Piotr Kalaczyński" userId="144ed442d2e15e83" providerId="LiveId" clId="{C4C7F86C-7C48-434C-A81B-DE24A7893A22}" dt="2023-11-02T18:57:30.144" v="1592" actId="478"/>
          <ac:picMkLst>
            <pc:docMk/>
            <pc:sldMk cId="2857231788" sldId="819"/>
            <ac:picMk id="25" creationId="{B7803514-4EBA-404A-E63B-FE47F74E04EF}"/>
          </ac:picMkLst>
        </pc:picChg>
        <pc:picChg chg="add mod">
          <ac:chgData name="Piotr Kalaczyński" userId="144ed442d2e15e83" providerId="LiveId" clId="{C4C7F86C-7C48-434C-A81B-DE24A7893A22}" dt="2023-11-02T19:04:12.193" v="1867" actId="1076"/>
          <ac:picMkLst>
            <pc:docMk/>
            <pc:sldMk cId="2857231788" sldId="819"/>
            <ac:picMk id="26" creationId="{E878C81C-BF02-E230-D78C-76D07FB8938C}"/>
          </ac:picMkLst>
        </pc:picChg>
        <pc:picChg chg="add mod">
          <ac:chgData name="Piotr Kalaczyński" userId="144ed442d2e15e83" providerId="LiveId" clId="{C4C7F86C-7C48-434C-A81B-DE24A7893A22}" dt="2023-11-02T19:05:34.953" v="1910" actId="1076"/>
          <ac:picMkLst>
            <pc:docMk/>
            <pc:sldMk cId="2857231788" sldId="819"/>
            <ac:picMk id="27" creationId="{00A8A14C-E4CE-B14D-2BBA-7A2D1CDA1D09}"/>
          </ac:picMkLst>
        </pc:picChg>
        <pc:picChg chg="add del">
          <ac:chgData name="Piotr Kalaczyński" userId="144ed442d2e15e83" providerId="LiveId" clId="{C4C7F86C-7C48-434C-A81B-DE24A7893A22}" dt="2023-11-02T18:42:51.477" v="1370"/>
          <ac:picMkLst>
            <pc:docMk/>
            <pc:sldMk cId="2857231788" sldId="819"/>
            <ac:picMk id="30" creationId="{85807DD2-6436-B1BF-82B5-C125536B6D13}"/>
          </ac:picMkLst>
        </pc:picChg>
        <pc:picChg chg="add del mod">
          <ac:chgData name="Piotr Kalaczyński" userId="144ed442d2e15e83" providerId="LiveId" clId="{C4C7F86C-7C48-434C-A81B-DE24A7893A22}" dt="2023-11-02T18:42:57.889" v="1374"/>
          <ac:picMkLst>
            <pc:docMk/>
            <pc:sldMk cId="2857231788" sldId="819"/>
            <ac:picMk id="31" creationId="{29677FC5-D52D-1B53-EE78-89280D03AC8B}"/>
          </ac:picMkLst>
        </pc:picChg>
        <pc:picChg chg="add del mod">
          <ac:chgData name="Piotr Kalaczyński" userId="144ed442d2e15e83" providerId="LiveId" clId="{C4C7F86C-7C48-434C-A81B-DE24A7893A22}" dt="2023-11-02T18:43:15.452" v="1376" actId="478"/>
          <ac:picMkLst>
            <pc:docMk/>
            <pc:sldMk cId="2857231788" sldId="819"/>
            <ac:picMk id="33" creationId="{46B3C9C8-FDB0-F72B-42DF-90F10A83A357}"/>
          </ac:picMkLst>
        </pc:picChg>
        <pc:picChg chg="add del mod">
          <ac:chgData name="Piotr Kalaczyński" userId="144ed442d2e15e83" providerId="LiveId" clId="{C4C7F86C-7C48-434C-A81B-DE24A7893A22}" dt="2023-11-02T18:56:35.289" v="1580" actId="478"/>
          <ac:picMkLst>
            <pc:docMk/>
            <pc:sldMk cId="2857231788" sldId="819"/>
            <ac:picMk id="35" creationId="{C2117A12-05BA-AC10-D603-07A3D20D8060}"/>
          </ac:picMkLst>
        </pc:picChg>
        <pc:picChg chg="add mod">
          <ac:chgData name="Piotr Kalaczyński" userId="144ed442d2e15e83" providerId="LiveId" clId="{C4C7F86C-7C48-434C-A81B-DE24A7893A22}" dt="2023-11-02T19:06:34.608" v="1930" actId="1076"/>
          <ac:picMkLst>
            <pc:docMk/>
            <pc:sldMk cId="2857231788" sldId="819"/>
            <ac:picMk id="37" creationId="{F11658E5-4F28-450E-65E3-CB0B6C7DD739}"/>
          </ac:picMkLst>
        </pc:picChg>
        <pc:picChg chg="del">
          <ac:chgData name="Piotr Kalaczyński" userId="144ed442d2e15e83" providerId="LiveId" clId="{C4C7F86C-7C48-434C-A81B-DE24A7893A22}" dt="2023-10-30T12:13:18.927" v="918" actId="478"/>
          <ac:picMkLst>
            <pc:docMk/>
            <pc:sldMk cId="2857231788" sldId="819"/>
            <ac:picMk id="6146" creationId="{5F047918-3C94-AC67-D8BB-FAFECEB39B5D}"/>
          </ac:picMkLst>
        </pc:picChg>
      </pc:sldChg>
      <pc:sldChg chg="addSp delSp modSp add mod">
        <pc:chgData name="Piotr Kalaczyński" userId="144ed442d2e15e83" providerId="LiveId" clId="{C4C7F86C-7C48-434C-A81B-DE24A7893A22}" dt="2023-11-02T23:34:48.036" v="3245" actId="1076"/>
        <pc:sldMkLst>
          <pc:docMk/>
          <pc:sldMk cId="491181633" sldId="820"/>
        </pc:sldMkLst>
        <pc:spChg chg="add del mod">
          <ac:chgData name="Piotr Kalaczyński" userId="144ed442d2e15e83" providerId="LiveId" clId="{C4C7F86C-7C48-434C-A81B-DE24A7893A22}" dt="2023-11-02T23:30:47.506" v="3184" actId="478"/>
          <ac:spMkLst>
            <pc:docMk/>
            <pc:sldMk cId="491181633" sldId="820"/>
            <ac:spMk id="2" creationId="{B3F455A7-2BB6-5535-A47F-2D4D3E6E8D3F}"/>
          </ac:spMkLst>
        </pc:spChg>
        <pc:spChg chg="del">
          <ac:chgData name="Piotr Kalaczyński" userId="144ed442d2e15e83" providerId="LiveId" clId="{C4C7F86C-7C48-434C-A81B-DE24A7893A22}" dt="2023-10-30T12:14:21.853" v="946" actId="478"/>
          <ac:spMkLst>
            <pc:docMk/>
            <pc:sldMk cId="491181633" sldId="820"/>
            <ac:spMk id="2" creationId="{C5CADA8E-75BF-7EFD-22B8-A37F763F292A}"/>
          </ac:spMkLst>
        </pc:spChg>
        <pc:spChg chg="add mod">
          <ac:chgData name="Piotr Kalaczyński" userId="144ed442d2e15e83" providerId="LiveId" clId="{C4C7F86C-7C48-434C-A81B-DE24A7893A22}" dt="2023-11-02T23:34:48.036" v="3245" actId="1076"/>
          <ac:spMkLst>
            <pc:docMk/>
            <pc:sldMk cId="491181633" sldId="820"/>
            <ac:spMk id="3" creationId="{AACA1A62-64EF-E387-263F-E1257F44E340}"/>
          </ac:spMkLst>
        </pc:spChg>
        <pc:spChg chg="del">
          <ac:chgData name="Piotr Kalaczyński" userId="144ed442d2e15e83" providerId="LiveId" clId="{C4C7F86C-7C48-434C-A81B-DE24A7893A22}" dt="2023-10-30T12:14:21.853" v="946" actId="478"/>
          <ac:spMkLst>
            <pc:docMk/>
            <pc:sldMk cId="491181633" sldId="820"/>
            <ac:spMk id="4" creationId="{F5762571-F9C7-8F7A-005A-81524FDEFFED}"/>
          </ac:spMkLst>
        </pc:spChg>
        <pc:spChg chg="del">
          <ac:chgData name="Piotr Kalaczyński" userId="144ed442d2e15e83" providerId="LiveId" clId="{C4C7F86C-7C48-434C-A81B-DE24A7893A22}" dt="2023-10-30T12:14:21.853" v="946" actId="478"/>
          <ac:spMkLst>
            <pc:docMk/>
            <pc:sldMk cId="491181633" sldId="820"/>
            <ac:spMk id="6" creationId="{DA883A8F-33F2-FBE4-A737-6610DA245634}"/>
          </ac:spMkLst>
        </pc:spChg>
        <pc:spChg chg="del">
          <ac:chgData name="Piotr Kalaczyński" userId="144ed442d2e15e83" providerId="LiveId" clId="{C4C7F86C-7C48-434C-A81B-DE24A7893A22}" dt="2023-10-30T12:14:21.853" v="946" actId="478"/>
          <ac:spMkLst>
            <pc:docMk/>
            <pc:sldMk cId="491181633" sldId="820"/>
            <ac:spMk id="7" creationId="{6D37367F-44B9-B3DF-45D7-4F00E5AEBFA5}"/>
          </ac:spMkLst>
        </pc:spChg>
        <pc:spChg chg="mod">
          <ac:chgData name="Piotr Kalaczyński" userId="144ed442d2e15e83" providerId="LiveId" clId="{C4C7F86C-7C48-434C-A81B-DE24A7893A22}" dt="2023-10-30T12:14:17.901" v="945" actId="20577"/>
          <ac:spMkLst>
            <pc:docMk/>
            <pc:sldMk cId="491181633" sldId="820"/>
            <ac:spMk id="8" creationId="{A2C87BCE-7365-ADB7-A005-605980184344}"/>
          </ac:spMkLst>
        </pc:spChg>
        <pc:spChg chg="del">
          <ac:chgData name="Piotr Kalaczyński" userId="144ed442d2e15e83" providerId="LiveId" clId="{C4C7F86C-7C48-434C-A81B-DE24A7893A22}" dt="2023-10-30T12:14:21.853" v="946" actId="478"/>
          <ac:spMkLst>
            <pc:docMk/>
            <pc:sldMk cId="491181633" sldId="820"/>
            <ac:spMk id="11" creationId="{981CADEE-5AD9-4CDF-C819-7D17AB3934FD}"/>
          </ac:spMkLst>
        </pc:spChg>
        <pc:spChg chg="del">
          <ac:chgData name="Piotr Kalaczyński" userId="144ed442d2e15e83" providerId="LiveId" clId="{C4C7F86C-7C48-434C-A81B-DE24A7893A22}" dt="2023-10-30T12:14:21.853" v="946" actId="478"/>
          <ac:spMkLst>
            <pc:docMk/>
            <pc:sldMk cId="491181633" sldId="820"/>
            <ac:spMk id="12" creationId="{32808837-DC8C-9900-E8AC-FEF21F102454}"/>
          </ac:spMkLst>
        </pc:spChg>
        <pc:picChg chg="del">
          <ac:chgData name="Piotr Kalaczyński" userId="144ed442d2e15e83" providerId="LiveId" clId="{C4C7F86C-7C48-434C-A81B-DE24A7893A22}" dt="2023-10-30T12:14:21.853" v="946" actId="478"/>
          <ac:picMkLst>
            <pc:docMk/>
            <pc:sldMk cId="491181633" sldId="820"/>
            <ac:picMk id="6146" creationId="{5F047918-3C94-AC67-D8BB-FAFECEB39B5D}"/>
          </ac:picMkLst>
        </pc:picChg>
      </pc:sldChg>
      <pc:sldChg chg="add del">
        <pc:chgData name="Piotr Kalaczyński" userId="144ed442d2e15e83" providerId="LiveId" clId="{C4C7F86C-7C48-434C-A81B-DE24A7893A22}" dt="2023-10-24T19:52:00.838" v="127" actId="47"/>
        <pc:sldMkLst>
          <pc:docMk/>
          <pc:sldMk cId="1181245965" sldId="820"/>
        </pc:sldMkLst>
      </pc:sldChg>
      <pc:sldChg chg="modSp add del mod">
        <pc:chgData name="Piotr Kalaczyński" userId="144ed442d2e15e83" providerId="LiveId" clId="{C4C7F86C-7C48-434C-A81B-DE24A7893A22}" dt="2023-10-30T13:21:08.364" v="1215" actId="47"/>
        <pc:sldMkLst>
          <pc:docMk/>
          <pc:sldMk cId="2437979733" sldId="821"/>
        </pc:sldMkLst>
        <pc:spChg chg="mod">
          <ac:chgData name="Piotr Kalaczyński" userId="144ed442d2e15e83" providerId="LiveId" clId="{C4C7F86C-7C48-434C-A81B-DE24A7893A22}" dt="2023-10-30T13:00:38.346" v="1182" actId="20577"/>
          <ac:spMkLst>
            <pc:docMk/>
            <pc:sldMk cId="2437979733" sldId="821"/>
            <ac:spMk id="8" creationId="{A2C87BCE-7365-ADB7-A005-605980184344}"/>
          </ac:spMkLst>
        </pc:spChg>
      </pc:sldChg>
      <pc:sldChg chg="modSp add del mod">
        <pc:chgData name="Piotr Kalaczyński" userId="144ed442d2e15e83" providerId="LiveId" clId="{C4C7F86C-7C48-434C-A81B-DE24A7893A22}" dt="2023-11-02T18:47:36.044" v="1534" actId="47"/>
        <pc:sldMkLst>
          <pc:docMk/>
          <pc:sldMk cId="3751602994" sldId="821"/>
        </pc:sldMkLst>
        <pc:spChg chg="mod">
          <ac:chgData name="Piotr Kalaczyński" userId="144ed442d2e15e83" providerId="LiveId" clId="{C4C7F86C-7C48-434C-A81B-DE24A7893A22}" dt="2023-11-02T18:43:31.212" v="1402" actId="20577"/>
          <ac:spMkLst>
            <pc:docMk/>
            <pc:sldMk cId="3751602994" sldId="821"/>
            <ac:spMk id="8" creationId="{A2C87BCE-7365-ADB7-A005-605980184344}"/>
          </ac:spMkLst>
        </pc:spChg>
      </pc:sldChg>
      <pc:sldChg chg="modSp add mod">
        <pc:chgData name="Piotr Kalaczyński" userId="144ed442d2e15e83" providerId="LiveId" clId="{C4C7F86C-7C48-434C-A81B-DE24A7893A22}" dt="2023-11-02T18:47:20.268" v="1533" actId="20577"/>
        <pc:sldMkLst>
          <pc:docMk/>
          <pc:sldMk cId="1344598077" sldId="822"/>
        </pc:sldMkLst>
        <pc:spChg chg="mod">
          <ac:chgData name="Piotr Kalaczyński" userId="144ed442d2e15e83" providerId="LiveId" clId="{C4C7F86C-7C48-434C-A81B-DE24A7893A22}" dt="2023-11-02T18:47:01.985" v="1518" actId="20577"/>
          <ac:spMkLst>
            <pc:docMk/>
            <pc:sldMk cId="1344598077" sldId="822"/>
            <ac:spMk id="3" creationId="{9DB43239-A170-8C89-E41C-911F5E67B1A9}"/>
          </ac:spMkLst>
        </pc:spChg>
        <pc:spChg chg="mod">
          <ac:chgData name="Piotr Kalaczyński" userId="144ed442d2e15e83" providerId="LiveId" clId="{C4C7F86C-7C48-434C-A81B-DE24A7893A22}" dt="2023-11-02T18:47:20.268" v="1533" actId="20577"/>
          <ac:spMkLst>
            <pc:docMk/>
            <pc:sldMk cId="1344598077" sldId="822"/>
            <ac:spMk id="11" creationId="{981CADEE-5AD9-4CDF-C819-7D17AB3934FD}"/>
          </ac:spMkLst>
        </pc:spChg>
      </pc:sldChg>
      <pc:sldChg chg="addSp delSp modSp add mod">
        <pc:chgData name="Piotr Kalaczyński" userId="144ed442d2e15e83" providerId="LiveId" clId="{C4C7F86C-7C48-434C-A81B-DE24A7893A22}" dt="2023-11-02T23:29:32.262" v="3072" actId="20577"/>
        <pc:sldMkLst>
          <pc:docMk/>
          <pc:sldMk cId="182587808" sldId="823"/>
        </pc:sldMkLst>
        <pc:spChg chg="mod">
          <ac:chgData name="Piotr Kalaczyński" userId="144ed442d2e15e83" providerId="LiveId" clId="{C4C7F86C-7C48-434C-A81B-DE24A7893A22}" dt="2023-11-02T23:26:50.144" v="3041" actId="20577"/>
          <ac:spMkLst>
            <pc:docMk/>
            <pc:sldMk cId="182587808" sldId="823"/>
            <ac:spMk id="2" creationId="{F388BC48-003E-0D2A-CFC0-A03639C4BBE2}"/>
          </ac:spMkLst>
        </pc:spChg>
        <pc:spChg chg="add mod">
          <ac:chgData name="Piotr Kalaczyński" userId="144ed442d2e15e83" providerId="LiveId" clId="{C4C7F86C-7C48-434C-A81B-DE24A7893A22}" dt="2023-11-02T23:29:23.145" v="3067" actId="1076"/>
          <ac:spMkLst>
            <pc:docMk/>
            <pc:sldMk cId="182587808" sldId="823"/>
            <ac:spMk id="3" creationId="{F2314D7E-DA88-C849-1532-0E59D4BBA60C}"/>
          </ac:spMkLst>
        </pc:spChg>
        <pc:spChg chg="add mod">
          <ac:chgData name="Piotr Kalaczyński" userId="144ed442d2e15e83" providerId="LiveId" clId="{C4C7F86C-7C48-434C-A81B-DE24A7893A22}" dt="2023-11-02T23:29:32.262" v="3072" actId="20577"/>
          <ac:spMkLst>
            <pc:docMk/>
            <pc:sldMk cId="182587808" sldId="823"/>
            <ac:spMk id="5" creationId="{EF0CF9CD-D208-5037-AEE5-59DAB93F714E}"/>
          </ac:spMkLst>
        </pc:spChg>
        <pc:spChg chg="mod">
          <ac:chgData name="Piotr Kalaczyński" userId="144ed442d2e15e83" providerId="LiveId" clId="{C4C7F86C-7C48-434C-A81B-DE24A7893A22}" dt="2023-11-02T23:26:34.021" v="3024" actId="20577"/>
          <ac:spMkLst>
            <pc:docMk/>
            <pc:sldMk cId="182587808" sldId="823"/>
            <ac:spMk id="8" creationId="{A2C87BCE-7365-ADB7-A005-605980184344}"/>
          </ac:spMkLst>
        </pc:spChg>
        <pc:picChg chg="mod">
          <ac:chgData name="Piotr Kalaczyński" userId="144ed442d2e15e83" providerId="LiveId" clId="{C4C7F86C-7C48-434C-A81B-DE24A7893A22}" dt="2023-11-02T23:29:26.472" v="3070" actId="1076"/>
          <ac:picMkLst>
            <pc:docMk/>
            <pc:sldMk cId="182587808" sldId="823"/>
            <ac:picMk id="4" creationId="{7AE8FD47-D98B-B780-443F-35A64A0A4430}"/>
          </ac:picMkLst>
        </pc:picChg>
        <pc:picChg chg="mod">
          <ac:chgData name="Piotr Kalaczyński" userId="144ed442d2e15e83" providerId="LiveId" clId="{C4C7F86C-7C48-434C-A81B-DE24A7893A22}" dt="2023-11-02T23:28:04.290" v="3045" actId="14826"/>
          <ac:picMkLst>
            <pc:docMk/>
            <pc:sldMk cId="182587808" sldId="823"/>
            <ac:picMk id="6" creationId="{357C2D5A-2CAB-5C4D-0D83-408340285596}"/>
          </ac:picMkLst>
        </pc:picChg>
        <pc:picChg chg="del">
          <ac:chgData name="Piotr Kalaczyński" userId="144ed442d2e15e83" providerId="LiveId" clId="{C4C7F86C-7C48-434C-A81B-DE24A7893A22}" dt="2023-11-02T23:27:43.619" v="3043" actId="478"/>
          <ac:picMkLst>
            <pc:docMk/>
            <pc:sldMk cId="182587808" sldId="823"/>
            <ac:picMk id="14" creationId="{B5E4CC8C-CD75-EC24-9FD6-A73BE50E479A}"/>
          </ac:picMkLst>
        </pc:picChg>
        <pc:picChg chg="del">
          <ac:chgData name="Piotr Kalaczyński" userId="144ed442d2e15e83" providerId="LiveId" clId="{C4C7F86C-7C48-434C-A81B-DE24A7893A22}" dt="2023-11-02T23:27:44.128" v="3044" actId="478"/>
          <ac:picMkLst>
            <pc:docMk/>
            <pc:sldMk cId="182587808" sldId="823"/>
            <ac:picMk id="16" creationId="{D2993FD6-6F01-9269-BF2F-36070E5A172E}"/>
          </ac:picMkLst>
        </pc:picChg>
      </pc:sldChg>
      <pc:sldChg chg="delSp modSp add del mod">
        <pc:chgData name="Piotr Kalaczyński" userId="144ed442d2e15e83" providerId="LiveId" clId="{C4C7F86C-7C48-434C-A81B-DE24A7893A22}" dt="2023-11-03T09:36:21.382" v="3350"/>
        <pc:sldMkLst>
          <pc:docMk/>
          <pc:sldMk cId="3951771162" sldId="824"/>
        </pc:sldMkLst>
        <pc:spChg chg="mod">
          <ac:chgData name="Piotr Kalaczyński" userId="144ed442d2e15e83" providerId="LiveId" clId="{C4C7F86C-7C48-434C-A81B-DE24A7893A22}" dt="2023-11-03T09:36:21.382" v="3350"/>
          <ac:spMkLst>
            <pc:docMk/>
            <pc:sldMk cId="3951771162" sldId="824"/>
            <ac:spMk id="2" creationId="{F388BC48-003E-0D2A-CFC0-A03639C4BBE2}"/>
          </ac:spMkLst>
        </pc:spChg>
        <pc:spChg chg="del">
          <ac:chgData name="Piotr Kalaczyński" userId="144ed442d2e15e83" providerId="LiveId" clId="{C4C7F86C-7C48-434C-A81B-DE24A7893A22}" dt="2023-11-03T09:29:57.427" v="3259" actId="478"/>
          <ac:spMkLst>
            <pc:docMk/>
            <pc:sldMk cId="3951771162" sldId="824"/>
            <ac:spMk id="3" creationId="{F2314D7E-DA88-C849-1532-0E59D4BBA60C}"/>
          </ac:spMkLst>
        </pc:spChg>
        <pc:spChg chg="del">
          <ac:chgData name="Piotr Kalaczyński" userId="144ed442d2e15e83" providerId="LiveId" clId="{C4C7F86C-7C48-434C-A81B-DE24A7893A22}" dt="2023-11-03T09:29:59.192" v="3260" actId="478"/>
          <ac:spMkLst>
            <pc:docMk/>
            <pc:sldMk cId="3951771162" sldId="824"/>
            <ac:spMk id="5" creationId="{EF0CF9CD-D208-5037-AEE5-59DAB93F714E}"/>
          </ac:spMkLst>
        </pc:spChg>
        <pc:spChg chg="mod">
          <ac:chgData name="Piotr Kalaczyński" userId="144ed442d2e15e83" providerId="LiveId" clId="{C4C7F86C-7C48-434C-A81B-DE24A7893A22}" dt="2023-11-03T09:30:12.934" v="3272" actId="20577"/>
          <ac:spMkLst>
            <pc:docMk/>
            <pc:sldMk cId="3951771162" sldId="824"/>
            <ac:spMk id="8" creationId="{A2C87BCE-7365-ADB7-A005-605980184344}"/>
          </ac:spMkLst>
        </pc:spChg>
        <pc:picChg chg="del">
          <ac:chgData name="Piotr Kalaczyński" userId="144ed442d2e15e83" providerId="LiveId" clId="{C4C7F86C-7C48-434C-A81B-DE24A7893A22}" dt="2023-11-03T09:29:54.038" v="3257" actId="478"/>
          <ac:picMkLst>
            <pc:docMk/>
            <pc:sldMk cId="3951771162" sldId="824"/>
            <ac:picMk id="4" creationId="{7AE8FD47-D98B-B780-443F-35A64A0A4430}"/>
          </ac:picMkLst>
        </pc:picChg>
        <pc:picChg chg="del">
          <ac:chgData name="Piotr Kalaczyński" userId="144ed442d2e15e83" providerId="LiveId" clId="{C4C7F86C-7C48-434C-A81B-DE24A7893A22}" dt="2023-11-03T09:29:55.475" v="3258" actId="478"/>
          <ac:picMkLst>
            <pc:docMk/>
            <pc:sldMk cId="3951771162" sldId="824"/>
            <ac:picMk id="6" creationId="{357C2D5A-2CAB-5C4D-0D83-408340285596}"/>
          </ac:picMkLst>
        </pc:picChg>
      </pc:sldChg>
      <pc:sldChg chg="add del">
        <pc:chgData name="Piotr Kalaczyński" userId="144ed442d2e15e83" providerId="LiveId" clId="{C4C7F86C-7C48-434C-A81B-DE24A7893A22}" dt="2023-10-24T19:52:00.838" v="127" actId="47"/>
        <pc:sldMkLst>
          <pc:docMk/>
          <pc:sldMk cId="151758563" sldId="860"/>
        </pc:sldMkLst>
      </pc:sldChg>
      <pc:sldChg chg="add del">
        <pc:chgData name="Piotr Kalaczyński" userId="144ed442d2e15e83" providerId="LiveId" clId="{C4C7F86C-7C48-434C-A81B-DE24A7893A22}" dt="2023-10-24T19:52:00.838" v="127" actId="47"/>
        <pc:sldMkLst>
          <pc:docMk/>
          <pc:sldMk cId="1312715114" sldId="862"/>
        </pc:sldMkLst>
      </pc:sldChg>
      <pc:sldChg chg="add del">
        <pc:chgData name="Piotr Kalaczyński" userId="144ed442d2e15e83" providerId="LiveId" clId="{C4C7F86C-7C48-434C-A81B-DE24A7893A22}" dt="2023-10-24T19:52:00.838" v="127" actId="47"/>
        <pc:sldMkLst>
          <pc:docMk/>
          <pc:sldMk cId="1057172227" sldId="864"/>
        </pc:sldMkLst>
      </pc:sldChg>
      <pc:sldChg chg="del">
        <pc:chgData name="Piotr Kalaczyński" userId="144ed442d2e15e83" providerId="LiveId" clId="{C4C7F86C-7C48-434C-A81B-DE24A7893A22}" dt="2023-10-24T19:51:31.359" v="124" actId="47"/>
        <pc:sldMkLst>
          <pc:docMk/>
          <pc:sldMk cId="3365420988" sldId="909"/>
        </pc:sldMkLst>
      </pc:sldChg>
      <pc:sldChg chg="del">
        <pc:chgData name="Piotr Kalaczyński" userId="144ed442d2e15e83" providerId="LiveId" clId="{C4C7F86C-7C48-434C-A81B-DE24A7893A22}" dt="2023-10-24T19:52:09.151" v="128" actId="47"/>
        <pc:sldMkLst>
          <pc:docMk/>
          <pc:sldMk cId="1620829731" sldId="911"/>
        </pc:sldMkLst>
      </pc:sldChg>
      <pc:sldChg chg="del">
        <pc:chgData name="Piotr Kalaczyński" userId="144ed442d2e15e83" providerId="LiveId" clId="{C4C7F86C-7C48-434C-A81B-DE24A7893A22}" dt="2023-10-24T19:51:31.359" v="124" actId="47"/>
        <pc:sldMkLst>
          <pc:docMk/>
          <pc:sldMk cId="1509732792" sldId="912"/>
        </pc:sldMkLst>
      </pc:sldChg>
      <pc:sldChg chg="del">
        <pc:chgData name="Piotr Kalaczyński" userId="144ed442d2e15e83" providerId="LiveId" clId="{C4C7F86C-7C48-434C-A81B-DE24A7893A22}" dt="2023-10-24T19:52:20.605" v="129" actId="47"/>
        <pc:sldMkLst>
          <pc:docMk/>
          <pc:sldMk cId="1527229374" sldId="913"/>
        </pc:sldMkLst>
      </pc:sldChg>
      <pc:sldChg chg="del">
        <pc:chgData name="Piotr Kalaczyński" userId="144ed442d2e15e83" providerId="LiveId" clId="{C4C7F86C-7C48-434C-A81B-DE24A7893A22}" dt="2023-10-24T19:52:20.605" v="129" actId="47"/>
        <pc:sldMkLst>
          <pc:docMk/>
          <pc:sldMk cId="1619765496" sldId="917"/>
        </pc:sldMkLst>
      </pc:sldChg>
      <pc:sldChg chg="del">
        <pc:chgData name="Piotr Kalaczyński" userId="144ed442d2e15e83" providerId="LiveId" clId="{C4C7F86C-7C48-434C-A81B-DE24A7893A22}" dt="2023-10-24T19:52:09.151" v="128" actId="47"/>
        <pc:sldMkLst>
          <pc:docMk/>
          <pc:sldMk cId="2684973667" sldId="923"/>
        </pc:sldMkLst>
      </pc:sldChg>
      <pc:sldChg chg="del">
        <pc:chgData name="Piotr Kalaczyński" userId="144ed442d2e15e83" providerId="LiveId" clId="{C4C7F86C-7C48-434C-A81B-DE24A7893A22}" dt="2023-10-24T19:52:09.151" v="128" actId="47"/>
        <pc:sldMkLst>
          <pc:docMk/>
          <pc:sldMk cId="2468167693" sldId="924"/>
        </pc:sldMkLst>
      </pc:sldChg>
      <pc:sldChg chg="del">
        <pc:chgData name="Piotr Kalaczyński" userId="144ed442d2e15e83" providerId="LiveId" clId="{C4C7F86C-7C48-434C-A81B-DE24A7893A22}" dt="2023-10-24T19:52:09.151" v="128" actId="47"/>
        <pc:sldMkLst>
          <pc:docMk/>
          <pc:sldMk cId="2983102721" sldId="925"/>
        </pc:sldMkLst>
      </pc:sldChg>
      <pc:sldChg chg="del">
        <pc:chgData name="Piotr Kalaczyński" userId="144ed442d2e15e83" providerId="LiveId" clId="{C4C7F86C-7C48-434C-A81B-DE24A7893A22}" dt="2023-10-24T19:52:09.151" v="128" actId="47"/>
        <pc:sldMkLst>
          <pc:docMk/>
          <pc:sldMk cId="2587273736" sldId="926"/>
        </pc:sldMkLst>
      </pc:sldChg>
      <pc:sldChg chg="del">
        <pc:chgData name="Piotr Kalaczyński" userId="144ed442d2e15e83" providerId="LiveId" clId="{C4C7F86C-7C48-434C-A81B-DE24A7893A22}" dt="2023-10-24T19:52:09.151" v="128" actId="47"/>
        <pc:sldMkLst>
          <pc:docMk/>
          <pc:sldMk cId="3594930047" sldId="927"/>
        </pc:sldMkLst>
      </pc:sldChg>
      <pc:sldChg chg="del">
        <pc:chgData name="Piotr Kalaczyński" userId="144ed442d2e15e83" providerId="LiveId" clId="{C4C7F86C-7C48-434C-A81B-DE24A7893A22}" dt="2023-10-24T19:52:09.151" v="128" actId="47"/>
        <pc:sldMkLst>
          <pc:docMk/>
          <pc:sldMk cId="676512328" sldId="929"/>
        </pc:sldMkLst>
      </pc:sldChg>
      <pc:sldChg chg="del">
        <pc:chgData name="Piotr Kalaczyński" userId="144ed442d2e15e83" providerId="LiveId" clId="{C4C7F86C-7C48-434C-A81B-DE24A7893A22}" dt="2023-10-24T19:52:09.151" v="128" actId="47"/>
        <pc:sldMkLst>
          <pc:docMk/>
          <pc:sldMk cId="2248105879" sldId="930"/>
        </pc:sldMkLst>
      </pc:sldChg>
      <pc:sldChg chg="del">
        <pc:chgData name="Piotr Kalaczyński" userId="144ed442d2e15e83" providerId="LiveId" clId="{C4C7F86C-7C48-434C-A81B-DE24A7893A22}" dt="2023-10-24T19:52:09.151" v="128" actId="47"/>
        <pc:sldMkLst>
          <pc:docMk/>
          <pc:sldMk cId="3046684251" sldId="931"/>
        </pc:sldMkLst>
      </pc:sldChg>
      <pc:sldChg chg="add del">
        <pc:chgData name="Piotr Kalaczyński" userId="144ed442d2e15e83" providerId="LiveId" clId="{C4C7F86C-7C48-434C-A81B-DE24A7893A22}" dt="2023-10-24T19:52:00.838" v="127" actId="47"/>
        <pc:sldMkLst>
          <pc:docMk/>
          <pc:sldMk cId="2683879270" sldId="932"/>
        </pc:sldMkLst>
      </pc:sldChg>
      <pc:sldChg chg="add del">
        <pc:chgData name="Piotr Kalaczyński" userId="144ed442d2e15e83" providerId="LiveId" clId="{C4C7F86C-7C48-434C-A81B-DE24A7893A22}" dt="2023-10-24T19:52:00.838" v="127" actId="47"/>
        <pc:sldMkLst>
          <pc:docMk/>
          <pc:sldMk cId="4249727028" sldId="933"/>
        </pc:sldMkLst>
      </pc:sldChg>
      <pc:sldChg chg="add del">
        <pc:chgData name="Piotr Kalaczyński" userId="144ed442d2e15e83" providerId="LiveId" clId="{C4C7F86C-7C48-434C-A81B-DE24A7893A22}" dt="2023-10-24T19:52:00.838" v="127" actId="47"/>
        <pc:sldMkLst>
          <pc:docMk/>
          <pc:sldMk cId="153864831" sldId="934"/>
        </pc:sldMkLst>
      </pc:sldChg>
      <pc:sldChg chg="add del">
        <pc:chgData name="Piotr Kalaczyński" userId="144ed442d2e15e83" providerId="LiveId" clId="{C4C7F86C-7C48-434C-A81B-DE24A7893A22}" dt="2023-10-24T19:52:00.838" v="127" actId="47"/>
        <pc:sldMkLst>
          <pc:docMk/>
          <pc:sldMk cId="2581752812" sldId="935"/>
        </pc:sldMkLst>
      </pc:sldChg>
      <pc:sldChg chg="add del">
        <pc:chgData name="Piotr Kalaczyński" userId="144ed442d2e15e83" providerId="LiveId" clId="{C4C7F86C-7C48-434C-A81B-DE24A7893A22}" dt="2023-10-24T19:52:00.838" v="127" actId="47"/>
        <pc:sldMkLst>
          <pc:docMk/>
          <pc:sldMk cId="3741724671" sldId="936"/>
        </pc:sldMkLst>
      </pc:sldChg>
      <pc:sldChg chg="del">
        <pc:chgData name="Piotr Kalaczyński" userId="144ed442d2e15e83" providerId="LiveId" clId="{C4C7F86C-7C48-434C-A81B-DE24A7893A22}" dt="2023-10-24T19:52:20.605" v="129" actId="47"/>
        <pc:sldMkLst>
          <pc:docMk/>
          <pc:sldMk cId="1989665384" sldId="937"/>
        </pc:sldMkLst>
      </pc:sldChg>
      <pc:sldChg chg="add del">
        <pc:chgData name="Piotr Kalaczyński" userId="144ed442d2e15e83" providerId="LiveId" clId="{C4C7F86C-7C48-434C-A81B-DE24A7893A22}" dt="2023-10-24T19:52:00.838" v="127" actId="47"/>
        <pc:sldMkLst>
          <pc:docMk/>
          <pc:sldMk cId="1730452656" sldId="938"/>
        </pc:sldMkLst>
      </pc:sldChg>
      <pc:sldChg chg="del">
        <pc:chgData name="Piotr Kalaczyński" userId="144ed442d2e15e83" providerId="LiveId" clId="{C4C7F86C-7C48-434C-A81B-DE24A7893A22}" dt="2023-10-24T19:52:20.605" v="129" actId="47"/>
        <pc:sldMkLst>
          <pc:docMk/>
          <pc:sldMk cId="2327268903" sldId="939"/>
        </pc:sldMkLst>
      </pc:sldChg>
      <pc:sldChg chg="del">
        <pc:chgData name="Piotr Kalaczyński" userId="144ed442d2e15e83" providerId="LiveId" clId="{C4C7F86C-7C48-434C-A81B-DE24A7893A22}" dt="2023-10-24T19:52:20.605" v="129" actId="47"/>
        <pc:sldMkLst>
          <pc:docMk/>
          <pc:sldMk cId="2902421078" sldId="940"/>
        </pc:sldMkLst>
      </pc:sldChg>
      <pc:sldChg chg="del">
        <pc:chgData name="Piotr Kalaczyński" userId="144ed442d2e15e83" providerId="LiveId" clId="{C4C7F86C-7C48-434C-A81B-DE24A7893A22}" dt="2023-10-24T19:52:20.605" v="129" actId="47"/>
        <pc:sldMkLst>
          <pc:docMk/>
          <pc:sldMk cId="2460307479" sldId="941"/>
        </pc:sldMkLst>
      </pc:sldChg>
      <pc:sldChg chg="del">
        <pc:chgData name="Piotr Kalaczyński" userId="144ed442d2e15e83" providerId="LiveId" clId="{C4C7F86C-7C48-434C-A81B-DE24A7893A22}" dt="2023-10-24T19:52:20.605" v="129" actId="47"/>
        <pc:sldMkLst>
          <pc:docMk/>
          <pc:sldMk cId="376329311" sldId="942"/>
        </pc:sldMkLst>
      </pc:sldChg>
      <pc:sldChg chg="del">
        <pc:chgData name="Piotr Kalaczyński" userId="144ed442d2e15e83" providerId="LiveId" clId="{C4C7F86C-7C48-434C-A81B-DE24A7893A22}" dt="2023-10-24T19:52:20.605" v="129" actId="47"/>
        <pc:sldMkLst>
          <pc:docMk/>
          <pc:sldMk cId="2390631209" sldId="943"/>
        </pc:sldMkLst>
      </pc:sldChg>
      <pc:sldChg chg="del">
        <pc:chgData name="Piotr Kalaczyński" userId="144ed442d2e15e83" providerId="LiveId" clId="{C4C7F86C-7C48-434C-A81B-DE24A7893A22}" dt="2023-10-24T19:52:20.605" v="129" actId="47"/>
        <pc:sldMkLst>
          <pc:docMk/>
          <pc:sldMk cId="1406557508" sldId="946"/>
        </pc:sldMkLst>
      </pc:sldChg>
      <pc:sldChg chg="del">
        <pc:chgData name="Piotr Kalaczyński" userId="144ed442d2e15e83" providerId="LiveId" clId="{C4C7F86C-7C48-434C-A81B-DE24A7893A22}" dt="2023-10-24T19:52:20.605" v="129" actId="47"/>
        <pc:sldMkLst>
          <pc:docMk/>
          <pc:sldMk cId="3590007210" sldId="947"/>
        </pc:sldMkLst>
      </pc:sldChg>
      <pc:sldChg chg="del">
        <pc:chgData name="Piotr Kalaczyński" userId="144ed442d2e15e83" providerId="LiveId" clId="{C4C7F86C-7C48-434C-A81B-DE24A7893A22}" dt="2023-10-24T19:52:20.605" v="129" actId="47"/>
        <pc:sldMkLst>
          <pc:docMk/>
          <pc:sldMk cId="2384657168" sldId="949"/>
        </pc:sldMkLst>
      </pc:sldChg>
      <pc:sldChg chg="del">
        <pc:chgData name="Piotr Kalaczyński" userId="144ed442d2e15e83" providerId="LiveId" clId="{C4C7F86C-7C48-434C-A81B-DE24A7893A22}" dt="2023-10-24T19:52:20.605" v="129" actId="47"/>
        <pc:sldMkLst>
          <pc:docMk/>
          <pc:sldMk cId="3743744375" sldId="950"/>
        </pc:sldMkLst>
      </pc:sldChg>
      <pc:sldChg chg="del">
        <pc:chgData name="Piotr Kalaczyński" userId="144ed442d2e15e83" providerId="LiveId" clId="{C4C7F86C-7C48-434C-A81B-DE24A7893A22}" dt="2023-10-24T19:52:20.605" v="129" actId="47"/>
        <pc:sldMkLst>
          <pc:docMk/>
          <pc:sldMk cId="1002064802" sldId="951"/>
        </pc:sldMkLst>
      </pc:sldChg>
      <pc:sldChg chg="del">
        <pc:chgData name="Piotr Kalaczyński" userId="144ed442d2e15e83" providerId="LiveId" clId="{C4C7F86C-7C48-434C-A81B-DE24A7893A22}" dt="2023-10-24T19:52:20.605" v="129" actId="47"/>
        <pc:sldMkLst>
          <pc:docMk/>
          <pc:sldMk cId="2593635125" sldId="953"/>
        </pc:sldMkLst>
      </pc:sldChg>
      <pc:sldChg chg="del">
        <pc:chgData name="Piotr Kalaczyński" userId="144ed442d2e15e83" providerId="LiveId" clId="{C4C7F86C-7C48-434C-A81B-DE24A7893A22}" dt="2023-10-24T19:52:20.605" v="129" actId="47"/>
        <pc:sldMkLst>
          <pc:docMk/>
          <pc:sldMk cId="642686689" sldId="954"/>
        </pc:sldMkLst>
      </pc:sldChg>
      <pc:sldChg chg="del">
        <pc:chgData name="Piotr Kalaczyński" userId="144ed442d2e15e83" providerId="LiveId" clId="{C4C7F86C-7C48-434C-A81B-DE24A7893A22}" dt="2023-10-24T19:52:20.605" v="129" actId="47"/>
        <pc:sldMkLst>
          <pc:docMk/>
          <pc:sldMk cId="301827821" sldId="955"/>
        </pc:sldMkLst>
      </pc:sldChg>
      <pc:sldChg chg="del">
        <pc:chgData name="Piotr Kalaczyński" userId="144ed442d2e15e83" providerId="LiveId" clId="{C4C7F86C-7C48-434C-A81B-DE24A7893A22}" dt="2023-10-24T19:52:20.605" v="129" actId="47"/>
        <pc:sldMkLst>
          <pc:docMk/>
          <pc:sldMk cId="2016096331" sldId="956"/>
        </pc:sldMkLst>
      </pc:sldChg>
      <pc:sldChg chg="del">
        <pc:chgData name="Piotr Kalaczyński" userId="144ed442d2e15e83" providerId="LiveId" clId="{C4C7F86C-7C48-434C-A81B-DE24A7893A22}" dt="2023-10-24T19:52:20.605" v="129" actId="47"/>
        <pc:sldMkLst>
          <pc:docMk/>
          <pc:sldMk cId="1835597027" sldId="957"/>
        </pc:sldMkLst>
      </pc:sldChg>
      <pc:sldChg chg="del">
        <pc:chgData name="Piotr Kalaczyński" userId="144ed442d2e15e83" providerId="LiveId" clId="{C4C7F86C-7C48-434C-A81B-DE24A7893A22}" dt="2023-10-24T19:52:20.605" v="129" actId="47"/>
        <pc:sldMkLst>
          <pc:docMk/>
          <pc:sldMk cId="2195468208" sldId="958"/>
        </pc:sldMkLst>
      </pc:sldChg>
      <pc:sldChg chg="del">
        <pc:chgData name="Piotr Kalaczyński" userId="144ed442d2e15e83" providerId="LiveId" clId="{C4C7F86C-7C48-434C-A81B-DE24A7893A22}" dt="2023-10-24T19:52:20.605" v="129" actId="47"/>
        <pc:sldMkLst>
          <pc:docMk/>
          <pc:sldMk cId="3513067990" sldId="959"/>
        </pc:sldMkLst>
      </pc:sldChg>
    </pc:docChg>
  </pc:docChgLst>
  <pc:docChgLst>
    <pc:chgData name="Piotr Kalaczyński" userId="144ed442d2e15e83" providerId="LiveId" clId="{546BF327-6C37-40D8-9469-7A64B8C8F0B8}"/>
    <pc:docChg chg="undo custSel addSld delSld modSld sldOrd">
      <pc:chgData name="Piotr Kalaczyński" userId="144ed442d2e15e83" providerId="LiveId" clId="{546BF327-6C37-40D8-9469-7A64B8C8F0B8}" dt="2023-08-11T10:52:52.615" v="3590" actId="1076"/>
      <pc:docMkLst>
        <pc:docMk/>
      </pc:docMkLst>
      <pc:sldChg chg="del">
        <pc:chgData name="Piotr Kalaczyński" userId="144ed442d2e15e83" providerId="LiveId" clId="{546BF327-6C37-40D8-9469-7A64B8C8F0B8}" dt="2023-08-11T08:28:13.092" v="1" actId="47"/>
        <pc:sldMkLst>
          <pc:docMk/>
          <pc:sldMk cId="393169294" sldId="256"/>
        </pc:sldMkLst>
      </pc:sldChg>
      <pc:sldChg chg="add">
        <pc:chgData name="Piotr Kalaczyński" userId="144ed442d2e15e83" providerId="LiveId" clId="{546BF327-6C37-40D8-9469-7A64B8C8F0B8}" dt="2023-08-11T10:39:59.416" v="3212"/>
        <pc:sldMkLst>
          <pc:docMk/>
          <pc:sldMk cId="3158859602" sldId="339"/>
        </pc:sldMkLst>
      </pc:sldChg>
      <pc:sldChg chg="addSp delSp modSp mod">
        <pc:chgData name="Piotr Kalaczyński" userId="144ed442d2e15e83" providerId="LiveId" clId="{546BF327-6C37-40D8-9469-7A64B8C8F0B8}" dt="2023-08-11T08:58:54.765" v="521" actId="20577"/>
        <pc:sldMkLst>
          <pc:docMk/>
          <pc:sldMk cId="3219644575" sldId="351"/>
        </pc:sldMkLst>
        <pc:spChg chg="del">
          <ac:chgData name="Piotr Kalaczyński" userId="144ed442d2e15e83" providerId="LiveId" clId="{546BF327-6C37-40D8-9469-7A64B8C8F0B8}" dt="2023-08-11T08:33:31.270" v="147" actId="478"/>
          <ac:spMkLst>
            <pc:docMk/>
            <pc:sldMk cId="3219644575" sldId="351"/>
            <ac:spMk id="2" creationId="{948A3670-FFF6-4604-AA2E-C6D330610CF1}"/>
          </ac:spMkLst>
        </pc:spChg>
        <pc:spChg chg="del">
          <ac:chgData name="Piotr Kalaczyński" userId="144ed442d2e15e83" providerId="LiveId" clId="{546BF327-6C37-40D8-9469-7A64B8C8F0B8}" dt="2023-08-11T08:33:32.947" v="150" actId="478"/>
          <ac:spMkLst>
            <pc:docMk/>
            <pc:sldMk cId="3219644575" sldId="351"/>
            <ac:spMk id="3" creationId="{2C99E9D5-A229-AB8E-98BA-1413902E6EBF}"/>
          </ac:spMkLst>
        </pc:spChg>
        <pc:spChg chg="del">
          <ac:chgData name="Piotr Kalaczyński" userId="144ed442d2e15e83" providerId="LiveId" clId="{546BF327-6C37-40D8-9469-7A64B8C8F0B8}" dt="2023-08-11T08:33:35.091" v="152" actId="478"/>
          <ac:spMkLst>
            <pc:docMk/>
            <pc:sldMk cId="3219644575" sldId="351"/>
            <ac:spMk id="4" creationId="{83E0CF73-9FE3-EC5F-B9D9-EDD0A9B73262}"/>
          </ac:spMkLst>
        </pc:spChg>
        <pc:spChg chg="del">
          <ac:chgData name="Piotr Kalaczyński" userId="144ed442d2e15e83" providerId="LiveId" clId="{546BF327-6C37-40D8-9469-7A64B8C8F0B8}" dt="2023-08-11T08:33:31.620" v="148" actId="478"/>
          <ac:spMkLst>
            <pc:docMk/>
            <pc:sldMk cId="3219644575" sldId="351"/>
            <ac:spMk id="6" creationId="{F8B14BAF-3ADC-794E-9D98-DCBC9351FC6C}"/>
          </ac:spMkLst>
        </pc:spChg>
        <pc:spChg chg="mod">
          <ac:chgData name="Piotr Kalaczyński" userId="144ed442d2e15e83" providerId="LiveId" clId="{546BF327-6C37-40D8-9469-7A64B8C8F0B8}" dt="2023-08-11T08:58:54.765" v="521" actId="20577"/>
          <ac:spMkLst>
            <pc:docMk/>
            <pc:sldMk cId="3219644575" sldId="351"/>
            <ac:spMk id="8" creationId="{A2C87BCE-7365-ADB7-A005-605980184344}"/>
          </ac:spMkLst>
        </pc:spChg>
        <pc:spChg chg="del">
          <ac:chgData name="Piotr Kalaczyński" userId="144ed442d2e15e83" providerId="LiveId" clId="{546BF327-6C37-40D8-9469-7A64B8C8F0B8}" dt="2023-08-11T08:33:32.415" v="149" actId="478"/>
          <ac:spMkLst>
            <pc:docMk/>
            <pc:sldMk cId="3219644575" sldId="351"/>
            <ac:spMk id="11" creationId="{45FACAF0-D808-ECB1-191E-3E51D506AADD}"/>
          </ac:spMkLst>
        </pc:spChg>
        <pc:spChg chg="del">
          <ac:chgData name="Piotr Kalaczyński" userId="144ed442d2e15e83" providerId="LiveId" clId="{546BF327-6C37-40D8-9469-7A64B8C8F0B8}" dt="2023-08-11T08:33:34.308" v="151" actId="478"/>
          <ac:spMkLst>
            <pc:docMk/>
            <pc:sldMk cId="3219644575" sldId="351"/>
            <ac:spMk id="12" creationId="{51CBEE97-77BA-C70A-71DA-EF21626790E0}"/>
          </ac:spMkLst>
        </pc:spChg>
        <pc:spChg chg="add mod">
          <ac:chgData name="Piotr Kalaczyński" userId="144ed442d2e15e83" providerId="LiveId" clId="{546BF327-6C37-40D8-9469-7A64B8C8F0B8}" dt="2023-08-11T08:39:07.209" v="363" actId="20577"/>
          <ac:spMkLst>
            <pc:docMk/>
            <pc:sldMk cId="3219644575" sldId="351"/>
            <ac:spMk id="14" creationId="{D3AC0505-8E50-33B5-0751-00A804BB7F9A}"/>
          </ac:spMkLst>
        </pc:spChg>
        <pc:spChg chg="del">
          <ac:chgData name="Piotr Kalaczyński" userId="144ed442d2e15e83" providerId="LiveId" clId="{546BF327-6C37-40D8-9469-7A64B8C8F0B8}" dt="2023-08-11T08:33:36.184" v="153" actId="478"/>
          <ac:spMkLst>
            <pc:docMk/>
            <pc:sldMk cId="3219644575" sldId="351"/>
            <ac:spMk id="19" creationId="{D57C820D-BC65-600C-EB87-1ED846583F90}"/>
          </ac:spMkLst>
        </pc:spChg>
        <pc:picChg chg="del">
          <ac:chgData name="Piotr Kalaczyński" userId="144ed442d2e15e83" providerId="LiveId" clId="{546BF327-6C37-40D8-9469-7A64B8C8F0B8}" dt="2023-08-11T08:33:28.690" v="146" actId="478"/>
          <ac:picMkLst>
            <pc:docMk/>
            <pc:sldMk cId="3219644575" sldId="351"/>
            <ac:picMk id="7" creationId="{27A53337-D98E-4252-888D-1A9499053D76}"/>
          </ac:picMkLst>
        </pc:picChg>
        <pc:picChg chg="add mod">
          <ac:chgData name="Piotr Kalaczyński" userId="144ed442d2e15e83" providerId="LiveId" clId="{546BF327-6C37-40D8-9469-7A64B8C8F0B8}" dt="2023-08-11T08:38:40.874" v="315" actId="14100"/>
          <ac:picMkLst>
            <pc:docMk/>
            <pc:sldMk cId="3219644575" sldId="351"/>
            <ac:picMk id="13" creationId="{306D4F1A-D594-5948-275B-28B0CCE3496B}"/>
          </ac:picMkLst>
        </pc:picChg>
        <pc:picChg chg="add del mod">
          <ac:chgData name="Piotr Kalaczyński" userId="144ed442d2e15e83" providerId="LiveId" clId="{546BF327-6C37-40D8-9469-7A64B8C8F0B8}" dt="2023-08-11T08:35:55.112" v="212" actId="478"/>
          <ac:picMkLst>
            <pc:docMk/>
            <pc:sldMk cId="3219644575" sldId="351"/>
            <ac:picMk id="1026" creationId="{C6AFC2A7-3895-6BB7-6E2D-A58D440F1555}"/>
          </ac:picMkLst>
        </pc:picChg>
      </pc:sldChg>
      <pc:sldChg chg="del">
        <pc:chgData name="Piotr Kalaczyński" userId="144ed442d2e15e83" providerId="LiveId" clId="{546BF327-6C37-40D8-9469-7A64B8C8F0B8}" dt="2023-08-11T09:50:43.668" v="1658" actId="47"/>
        <pc:sldMkLst>
          <pc:docMk/>
          <pc:sldMk cId="3295672833" sldId="407"/>
        </pc:sldMkLst>
      </pc:sldChg>
      <pc:sldChg chg="del">
        <pc:chgData name="Piotr Kalaczyński" userId="144ed442d2e15e83" providerId="LiveId" clId="{546BF327-6C37-40D8-9469-7A64B8C8F0B8}" dt="2023-08-11T09:50:47.299" v="1659" actId="47"/>
        <pc:sldMkLst>
          <pc:docMk/>
          <pc:sldMk cId="1143315472" sldId="408"/>
        </pc:sldMkLst>
      </pc:sldChg>
      <pc:sldChg chg="addSp delSp modSp mod">
        <pc:chgData name="Piotr Kalaczyński" userId="144ed442d2e15e83" providerId="LiveId" clId="{546BF327-6C37-40D8-9469-7A64B8C8F0B8}" dt="2023-08-11T09:48:39.355" v="1651" actId="1076"/>
        <pc:sldMkLst>
          <pc:docMk/>
          <pc:sldMk cId="397090986" sldId="480"/>
        </pc:sldMkLst>
        <pc:picChg chg="add del mod">
          <ac:chgData name="Piotr Kalaczyński" userId="144ed442d2e15e83" providerId="LiveId" clId="{546BF327-6C37-40D8-9469-7A64B8C8F0B8}" dt="2023-08-11T09:45:55.033" v="1636" actId="478"/>
          <ac:picMkLst>
            <pc:docMk/>
            <pc:sldMk cId="397090986" sldId="480"/>
            <ac:picMk id="3" creationId="{E4E97837-0631-47AD-8516-7B961029548A}"/>
          </ac:picMkLst>
        </pc:picChg>
        <pc:picChg chg="add del mod">
          <ac:chgData name="Piotr Kalaczyński" userId="144ed442d2e15e83" providerId="LiveId" clId="{546BF327-6C37-40D8-9469-7A64B8C8F0B8}" dt="2023-08-11T09:48:39.355" v="1651" actId="1076"/>
          <ac:picMkLst>
            <pc:docMk/>
            <pc:sldMk cId="397090986" sldId="480"/>
            <ac:picMk id="46" creationId="{AE0103C4-0F80-41FF-ABCC-583F482615D9}"/>
          </ac:picMkLst>
        </pc:picChg>
      </pc:sldChg>
      <pc:sldChg chg="del">
        <pc:chgData name="Piotr Kalaczyński" userId="144ed442d2e15e83" providerId="LiveId" clId="{546BF327-6C37-40D8-9469-7A64B8C8F0B8}" dt="2023-08-11T09:50:59.512" v="1660" actId="2696"/>
        <pc:sldMkLst>
          <pc:docMk/>
          <pc:sldMk cId="897082636" sldId="481"/>
        </pc:sldMkLst>
      </pc:sldChg>
      <pc:sldChg chg="add">
        <pc:chgData name="Piotr Kalaczyński" userId="144ed442d2e15e83" providerId="LiveId" clId="{546BF327-6C37-40D8-9469-7A64B8C8F0B8}" dt="2023-08-11T09:51:06.239" v="1661"/>
        <pc:sldMkLst>
          <pc:docMk/>
          <pc:sldMk cId="3035508534" sldId="481"/>
        </pc:sldMkLst>
      </pc:sldChg>
      <pc:sldChg chg="add ord">
        <pc:chgData name="Piotr Kalaczyński" userId="144ed442d2e15e83" providerId="LiveId" clId="{546BF327-6C37-40D8-9469-7A64B8C8F0B8}" dt="2023-08-11T10:38:46.815" v="3202"/>
        <pc:sldMkLst>
          <pc:docMk/>
          <pc:sldMk cId="114563362" sldId="485"/>
        </pc:sldMkLst>
      </pc:sldChg>
      <pc:sldChg chg="add del ord">
        <pc:chgData name="Piotr Kalaczyński" userId="144ed442d2e15e83" providerId="LiveId" clId="{546BF327-6C37-40D8-9469-7A64B8C8F0B8}" dt="2023-08-11T10:39:03.826" v="3204" actId="2696"/>
        <pc:sldMkLst>
          <pc:docMk/>
          <pc:sldMk cId="1383574832" sldId="486"/>
        </pc:sldMkLst>
      </pc:sldChg>
      <pc:sldChg chg="add">
        <pc:chgData name="Piotr Kalaczyński" userId="144ed442d2e15e83" providerId="LiveId" clId="{546BF327-6C37-40D8-9469-7A64B8C8F0B8}" dt="2023-08-11T10:39:09.372" v="3205"/>
        <pc:sldMkLst>
          <pc:docMk/>
          <pc:sldMk cId="2671124517" sldId="486"/>
        </pc:sldMkLst>
      </pc:sldChg>
      <pc:sldChg chg="add del ord">
        <pc:chgData name="Piotr Kalaczyński" userId="144ed442d2e15e83" providerId="LiveId" clId="{546BF327-6C37-40D8-9469-7A64B8C8F0B8}" dt="2023-08-11T10:38:57.205" v="3203" actId="47"/>
        <pc:sldMkLst>
          <pc:docMk/>
          <pc:sldMk cId="2481533162" sldId="495"/>
        </pc:sldMkLst>
      </pc:sldChg>
      <pc:sldChg chg="del">
        <pc:chgData name="Piotr Kalaczyński" userId="144ed442d2e15e83" providerId="LiveId" clId="{546BF327-6C37-40D8-9469-7A64B8C8F0B8}" dt="2023-08-11T09:50:43.668" v="1658" actId="47"/>
        <pc:sldMkLst>
          <pc:docMk/>
          <pc:sldMk cId="3124023199" sldId="497"/>
        </pc:sldMkLst>
      </pc:sldChg>
      <pc:sldChg chg="del">
        <pc:chgData name="Piotr Kalaczyński" userId="144ed442d2e15e83" providerId="LiveId" clId="{546BF327-6C37-40D8-9469-7A64B8C8F0B8}" dt="2023-08-11T09:50:43.668" v="1658" actId="47"/>
        <pc:sldMkLst>
          <pc:docMk/>
          <pc:sldMk cId="2087899712" sldId="519"/>
        </pc:sldMkLst>
      </pc:sldChg>
      <pc:sldChg chg="del">
        <pc:chgData name="Piotr Kalaczyński" userId="144ed442d2e15e83" providerId="LiveId" clId="{546BF327-6C37-40D8-9469-7A64B8C8F0B8}" dt="2023-08-11T09:50:43.668" v="1658" actId="47"/>
        <pc:sldMkLst>
          <pc:docMk/>
          <pc:sldMk cId="2824716170" sldId="523"/>
        </pc:sldMkLst>
      </pc:sldChg>
      <pc:sldChg chg="addSp delSp modSp mod">
        <pc:chgData name="Piotr Kalaczyński" userId="144ed442d2e15e83" providerId="LiveId" clId="{546BF327-6C37-40D8-9469-7A64B8C8F0B8}" dt="2023-08-11T09:11:41.138" v="884" actId="1076"/>
        <pc:sldMkLst>
          <pc:docMk/>
          <pc:sldMk cId="974937312" sldId="533"/>
        </pc:sldMkLst>
        <pc:spChg chg="add mod">
          <ac:chgData name="Piotr Kalaczyński" userId="144ed442d2e15e83" providerId="LiveId" clId="{546BF327-6C37-40D8-9469-7A64B8C8F0B8}" dt="2023-08-11T09:11:41.138" v="884" actId="1076"/>
          <ac:spMkLst>
            <pc:docMk/>
            <pc:sldMk cId="974937312" sldId="533"/>
            <ac:spMk id="6" creationId="{4D2CF938-B3F8-60C1-F829-E170DE30F27E}"/>
          </ac:spMkLst>
        </pc:spChg>
        <pc:spChg chg="del">
          <ac:chgData name="Piotr Kalaczyński" userId="144ed442d2e15e83" providerId="LiveId" clId="{546BF327-6C37-40D8-9469-7A64B8C8F0B8}" dt="2023-08-11T09:11:15.079" v="876" actId="478"/>
          <ac:spMkLst>
            <pc:docMk/>
            <pc:sldMk cId="974937312" sldId="533"/>
            <ac:spMk id="9" creationId="{E179796B-44E1-EF23-90DE-FCF394834C9E}"/>
          </ac:spMkLst>
        </pc:spChg>
        <pc:spChg chg="mod">
          <ac:chgData name="Piotr Kalaczyński" userId="144ed442d2e15e83" providerId="LiveId" clId="{546BF327-6C37-40D8-9469-7A64B8C8F0B8}" dt="2023-08-11T09:11:25.312" v="880"/>
          <ac:spMkLst>
            <pc:docMk/>
            <pc:sldMk cId="974937312" sldId="533"/>
            <ac:spMk id="15" creationId="{0DFD1F31-F416-D0F7-77EF-D3C71E423DB9}"/>
          </ac:spMkLst>
        </pc:spChg>
        <pc:spChg chg="del">
          <ac:chgData name="Piotr Kalaczyński" userId="144ed442d2e15e83" providerId="LiveId" clId="{546BF327-6C37-40D8-9469-7A64B8C8F0B8}" dt="2023-08-11T09:11:15.079" v="876" actId="478"/>
          <ac:spMkLst>
            <pc:docMk/>
            <pc:sldMk cId="974937312" sldId="533"/>
            <ac:spMk id="25" creationId="{FB5A5FAF-E217-0979-10EB-20B7A5749338}"/>
          </ac:spMkLst>
        </pc:spChg>
        <pc:spChg chg="del">
          <ac:chgData name="Piotr Kalaczyński" userId="144ed442d2e15e83" providerId="LiveId" clId="{546BF327-6C37-40D8-9469-7A64B8C8F0B8}" dt="2023-08-11T09:11:15.079" v="876" actId="478"/>
          <ac:spMkLst>
            <pc:docMk/>
            <pc:sldMk cId="974937312" sldId="533"/>
            <ac:spMk id="26" creationId="{5887039B-51A7-62A6-839B-0E929CCAA5E6}"/>
          </ac:spMkLst>
        </pc:spChg>
        <pc:grpChg chg="del">
          <ac:chgData name="Piotr Kalaczyński" userId="144ed442d2e15e83" providerId="LiveId" clId="{546BF327-6C37-40D8-9469-7A64B8C8F0B8}" dt="2023-08-11T09:11:15.079" v="876" actId="478"/>
          <ac:grpSpMkLst>
            <pc:docMk/>
            <pc:sldMk cId="974937312" sldId="533"/>
            <ac:grpSpMk id="29" creationId="{3B591BE2-543E-CBD5-CFB6-F66F1C14A51A}"/>
          </ac:grpSpMkLst>
        </pc:grpChg>
        <pc:graphicFrameChg chg="del">
          <ac:chgData name="Piotr Kalaczyński" userId="144ed442d2e15e83" providerId="LiveId" clId="{546BF327-6C37-40D8-9469-7A64B8C8F0B8}" dt="2023-08-11T09:11:15.079" v="876" actId="478"/>
          <ac:graphicFrameMkLst>
            <pc:docMk/>
            <pc:sldMk cId="974937312" sldId="533"/>
            <ac:graphicFrameMk id="20" creationId="{7AE32AF2-0DCE-64CE-9E95-7DC636F4677F}"/>
          </ac:graphicFrameMkLst>
        </pc:graphicFrameChg>
        <pc:picChg chg="add del">
          <ac:chgData name="Piotr Kalaczyński" userId="144ed442d2e15e83" providerId="LiveId" clId="{546BF327-6C37-40D8-9469-7A64B8C8F0B8}" dt="2023-08-11T09:11:12.509" v="875" actId="21"/>
          <ac:picMkLst>
            <pc:docMk/>
            <pc:sldMk cId="974937312" sldId="533"/>
            <ac:picMk id="3" creationId="{BA57FD90-AF60-CB0F-9D45-B1B94513C872}"/>
          </ac:picMkLst>
        </pc:picChg>
        <pc:picChg chg="add mod">
          <ac:chgData name="Piotr Kalaczyński" userId="144ed442d2e15e83" providerId="LiveId" clId="{546BF327-6C37-40D8-9469-7A64B8C8F0B8}" dt="2023-08-11T09:11:15.948" v="877"/>
          <ac:picMkLst>
            <pc:docMk/>
            <pc:sldMk cId="974937312" sldId="533"/>
            <ac:picMk id="4" creationId="{A8D5224B-2744-08C8-4225-6351C9D783F3}"/>
          </ac:picMkLst>
        </pc:picChg>
        <pc:picChg chg="del">
          <ac:chgData name="Piotr Kalaczyński" userId="144ed442d2e15e83" providerId="LiveId" clId="{546BF327-6C37-40D8-9469-7A64B8C8F0B8}" dt="2023-08-11T09:11:15.079" v="876" actId="478"/>
          <ac:picMkLst>
            <pc:docMk/>
            <pc:sldMk cId="974937312" sldId="533"/>
            <ac:picMk id="16" creationId="{0123F372-EFDB-BCCF-4750-95ED9F6F6180}"/>
          </ac:picMkLst>
        </pc:picChg>
        <pc:picChg chg="del">
          <ac:chgData name="Piotr Kalaczyński" userId="144ed442d2e15e83" providerId="LiveId" clId="{546BF327-6C37-40D8-9469-7A64B8C8F0B8}" dt="2023-08-11T09:11:15.079" v="876" actId="478"/>
          <ac:picMkLst>
            <pc:docMk/>
            <pc:sldMk cId="974937312" sldId="533"/>
            <ac:picMk id="27" creationId="{6F9A4C5B-8D35-AD81-D642-A735A13BBC85}"/>
          </ac:picMkLst>
        </pc:picChg>
        <pc:picChg chg="del">
          <ac:chgData name="Piotr Kalaczyński" userId="144ed442d2e15e83" providerId="LiveId" clId="{546BF327-6C37-40D8-9469-7A64B8C8F0B8}" dt="2023-08-11T09:11:15.079" v="876" actId="478"/>
          <ac:picMkLst>
            <pc:docMk/>
            <pc:sldMk cId="974937312" sldId="533"/>
            <ac:picMk id="28" creationId="{68E56081-4556-5C6F-BD44-6443D48501FC}"/>
          </ac:picMkLst>
        </pc:picChg>
      </pc:sldChg>
      <pc:sldChg chg="del">
        <pc:chgData name="Piotr Kalaczyński" userId="144ed442d2e15e83" providerId="LiveId" clId="{546BF327-6C37-40D8-9469-7A64B8C8F0B8}" dt="2023-08-11T09:50:43.668" v="1658" actId="47"/>
        <pc:sldMkLst>
          <pc:docMk/>
          <pc:sldMk cId="1004419440" sldId="535"/>
        </pc:sldMkLst>
      </pc:sldChg>
      <pc:sldChg chg="del">
        <pc:chgData name="Piotr Kalaczyński" userId="144ed442d2e15e83" providerId="LiveId" clId="{546BF327-6C37-40D8-9469-7A64B8C8F0B8}" dt="2023-08-11T09:50:43.668" v="1658" actId="47"/>
        <pc:sldMkLst>
          <pc:docMk/>
          <pc:sldMk cId="2552752165" sldId="542"/>
        </pc:sldMkLst>
      </pc:sldChg>
      <pc:sldChg chg="modSp mod">
        <pc:chgData name="Piotr Kalaczyński" userId="144ed442d2e15e83" providerId="LiveId" clId="{546BF327-6C37-40D8-9469-7A64B8C8F0B8}" dt="2023-08-11T09:49:04.632" v="1653" actId="20577"/>
        <pc:sldMkLst>
          <pc:docMk/>
          <pc:sldMk cId="3680615251" sldId="544"/>
        </pc:sldMkLst>
        <pc:spChg chg="mod">
          <ac:chgData name="Piotr Kalaczyński" userId="144ed442d2e15e83" providerId="LiveId" clId="{546BF327-6C37-40D8-9469-7A64B8C8F0B8}" dt="2023-08-11T09:49:04.632" v="1653" actId="20577"/>
          <ac:spMkLst>
            <pc:docMk/>
            <pc:sldMk cId="3680615251" sldId="544"/>
            <ac:spMk id="3" creationId="{71FD0D71-58F8-C9CB-1215-3EEBE44000D5}"/>
          </ac:spMkLst>
        </pc:spChg>
      </pc:sldChg>
      <pc:sldChg chg="addSp delSp modSp del mod">
        <pc:chgData name="Piotr Kalaczyński" userId="144ed442d2e15e83" providerId="LiveId" clId="{546BF327-6C37-40D8-9469-7A64B8C8F0B8}" dt="2023-08-11T09:47:08.990" v="1644" actId="2696"/>
        <pc:sldMkLst>
          <pc:docMk/>
          <pc:sldMk cId="2840226066" sldId="545"/>
        </pc:sldMkLst>
        <pc:spChg chg="add del">
          <ac:chgData name="Piotr Kalaczyński" userId="144ed442d2e15e83" providerId="LiveId" clId="{546BF327-6C37-40D8-9469-7A64B8C8F0B8}" dt="2023-08-11T09:46:27.538" v="1639" actId="22"/>
          <ac:spMkLst>
            <pc:docMk/>
            <pc:sldMk cId="2840226066" sldId="545"/>
            <ac:spMk id="4" creationId="{CB23DD48-FD1E-8CF7-3E52-B93C7F28B0D8}"/>
          </ac:spMkLst>
        </pc:spChg>
        <pc:picChg chg="del">
          <ac:chgData name="Piotr Kalaczyński" userId="144ed442d2e15e83" providerId="LiveId" clId="{546BF327-6C37-40D8-9469-7A64B8C8F0B8}" dt="2023-08-11T09:46:01.503" v="1637" actId="478"/>
          <ac:picMkLst>
            <pc:docMk/>
            <pc:sldMk cId="2840226066" sldId="545"/>
            <ac:picMk id="3" creationId="{736FDE2C-E5A5-A1C0-C08D-089ED07F097B}"/>
          </ac:picMkLst>
        </pc:picChg>
        <pc:picChg chg="add mod">
          <ac:chgData name="Piotr Kalaczyński" userId="144ed442d2e15e83" providerId="LiveId" clId="{546BF327-6C37-40D8-9469-7A64B8C8F0B8}" dt="2023-08-11T09:46:51.397" v="1642" actId="1076"/>
          <ac:picMkLst>
            <pc:docMk/>
            <pc:sldMk cId="2840226066" sldId="545"/>
            <ac:picMk id="7" creationId="{5726F9E7-7EFA-2223-2DAF-43B12BA580E4}"/>
          </ac:picMkLst>
        </pc:picChg>
      </pc:sldChg>
      <pc:sldChg chg="add">
        <pc:chgData name="Piotr Kalaczyński" userId="144ed442d2e15e83" providerId="LiveId" clId="{546BF327-6C37-40D8-9469-7A64B8C8F0B8}" dt="2023-08-11T09:47:15.152" v="1645"/>
        <pc:sldMkLst>
          <pc:docMk/>
          <pc:sldMk cId="3009661212" sldId="545"/>
        </pc:sldMkLst>
      </pc:sldChg>
      <pc:sldChg chg="modSp mod">
        <pc:chgData name="Piotr Kalaczyński" userId="144ed442d2e15e83" providerId="LiveId" clId="{546BF327-6C37-40D8-9469-7A64B8C8F0B8}" dt="2023-08-11T10:13:06.912" v="2269" actId="20577"/>
        <pc:sldMkLst>
          <pc:docMk/>
          <pc:sldMk cId="2400110543" sldId="546"/>
        </pc:sldMkLst>
        <pc:spChg chg="mod">
          <ac:chgData name="Piotr Kalaczyński" userId="144ed442d2e15e83" providerId="LiveId" clId="{546BF327-6C37-40D8-9469-7A64B8C8F0B8}" dt="2023-08-11T10:13:06.912" v="2269" actId="20577"/>
          <ac:spMkLst>
            <pc:docMk/>
            <pc:sldMk cId="2400110543" sldId="546"/>
            <ac:spMk id="23" creationId="{654D5FA2-27D7-4183-A56F-2C17DF55258A}"/>
          </ac:spMkLst>
        </pc:spChg>
      </pc:sldChg>
      <pc:sldChg chg="del">
        <pc:chgData name="Piotr Kalaczyński" userId="144ed442d2e15e83" providerId="LiveId" clId="{546BF327-6C37-40D8-9469-7A64B8C8F0B8}" dt="2023-08-11T08:33:20.437" v="143" actId="47"/>
        <pc:sldMkLst>
          <pc:docMk/>
          <pc:sldMk cId="243679213" sldId="547"/>
        </pc:sldMkLst>
      </pc:sldChg>
      <pc:sldChg chg="del">
        <pc:chgData name="Piotr Kalaczyński" userId="144ed442d2e15e83" providerId="LiveId" clId="{546BF327-6C37-40D8-9469-7A64B8C8F0B8}" dt="2023-08-11T08:33:20.922" v="144" actId="47"/>
        <pc:sldMkLst>
          <pc:docMk/>
          <pc:sldMk cId="1260953917" sldId="548"/>
        </pc:sldMkLst>
      </pc:sldChg>
      <pc:sldChg chg="del">
        <pc:chgData name="Piotr Kalaczyński" userId="144ed442d2e15e83" providerId="LiveId" clId="{546BF327-6C37-40D8-9469-7A64B8C8F0B8}" dt="2023-08-11T09:43:52.336" v="1630" actId="47"/>
        <pc:sldMkLst>
          <pc:docMk/>
          <pc:sldMk cId="3416342548" sldId="549"/>
        </pc:sldMkLst>
      </pc:sldChg>
      <pc:sldChg chg="del">
        <pc:chgData name="Piotr Kalaczyński" userId="144ed442d2e15e83" providerId="LiveId" clId="{546BF327-6C37-40D8-9469-7A64B8C8F0B8}" dt="2023-08-11T09:44:00.051" v="1631" actId="47"/>
        <pc:sldMkLst>
          <pc:docMk/>
          <pc:sldMk cId="1973211317" sldId="550"/>
        </pc:sldMkLst>
      </pc:sldChg>
      <pc:sldChg chg="del">
        <pc:chgData name="Piotr Kalaczyński" userId="144ed442d2e15e83" providerId="LiveId" clId="{546BF327-6C37-40D8-9469-7A64B8C8F0B8}" dt="2023-08-11T09:47:02.416" v="1643" actId="47"/>
        <pc:sldMkLst>
          <pc:docMk/>
          <pc:sldMk cId="2878107719" sldId="551"/>
        </pc:sldMkLst>
      </pc:sldChg>
      <pc:sldChg chg="del">
        <pc:chgData name="Piotr Kalaczyński" userId="144ed442d2e15e83" providerId="LiveId" clId="{546BF327-6C37-40D8-9469-7A64B8C8F0B8}" dt="2023-08-11T09:50:10.751" v="1657" actId="47"/>
        <pc:sldMkLst>
          <pc:docMk/>
          <pc:sldMk cId="2292778054" sldId="552"/>
        </pc:sldMkLst>
      </pc:sldChg>
      <pc:sldChg chg="del">
        <pc:chgData name="Piotr Kalaczyński" userId="144ed442d2e15e83" providerId="LiveId" clId="{546BF327-6C37-40D8-9469-7A64B8C8F0B8}" dt="2023-08-11T09:50:43.668" v="1658" actId="47"/>
        <pc:sldMkLst>
          <pc:docMk/>
          <pc:sldMk cId="2345259682" sldId="553"/>
        </pc:sldMkLst>
      </pc:sldChg>
      <pc:sldChg chg="modSp mod">
        <pc:chgData name="Piotr Kalaczyński" userId="144ed442d2e15e83" providerId="LiveId" clId="{546BF327-6C37-40D8-9469-7A64B8C8F0B8}" dt="2023-08-11T10:12:54.647" v="2266" actId="20577"/>
        <pc:sldMkLst>
          <pc:docMk/>
          <pc:sldMk cId="3820702852" sldId="554"/>
        </pc:sldMkLst>
        <pc:spChg chg="mod">
          <ac:chgData name="Piotr Kalaczyński" userId="144ed442d2e15e83" providerId="LiveId" clId="{546BF327-6C37-40D8-9469-7A64B8C8F0B8}" dt="2023-08-11T10:10:45.255" v="2263" actId="20577"/>
          <ac:spMkLst>
            <pc:docMk/>
            <pc:sldMk cId="3820702852" sldId="554"/>
            <ac:spMk id="12" creationId="{F8116BAC-48AD-4C21-05D4-14267CC946BC}"/>
          </ac:spMkLst>
        </pc:spChg>
        <pc:spChg chg="mod">
          <ac:chgData name="Piotr Kalaczyński" userId="144ed442d2e15e83" providerId="LiveId" clId="{546BF327-6C37-40D8-9469-7A64B8C8F0B8}" dt="2023-08-11T10:12:54.647" v="2266" actId="20577"/>
          <ac:spMkLst>
            <pc:docMk/>
            <pc:sldMk cId="3820702852" sldId="554"/>
            <ac:spMk id="23" creationId="{654D5FA2-27D7-4183-A56F-2C17DF55258A}"/>
          </ac:spMkLst>
        </pc:spChg>
      </pc:sldChg>
      <pc:sldChg chg="del">
        <pc:chgData name="Piotr Kalaczyński" userId="144ed442d2e15e83" providerId="LiveId" clId="{546BF327-6C37-40D8-9469-7A64B8C8F0B8}" dt="2023-08-11T09:50:43.668" v="1658" actId="47"/>
        <pc:sldMkLst>
          <pc:docMk/>
          <pc:sldMk cId="3199371742" sldId="556"/>
        </pc:sldMkLst>
      </pc:sldChg>
      <pc:sldChg chg="del">
        <pc:chgData name="Piotr Kalaczyński" userId="144ed442d2e15e83" providerId="LiveId" clId="{546BF327-6C37-40D8-9469-7A64B8C8F0B8}" dt="2023-08-11T09:50:43.668" v="1658" actId="47"/>
        <pc:sldMkLst>
          <pc:docMk/>
          <pc:sldMk cId="4073574423" sldId="557"/>
        </pc:sldMkLst>
      </pc:sldChg>
      <pc:sldChg chg="del">
        <pc:chgData name="Piotr Kalaczyński" userId="144ed442d2e15e83" providerId="LiveId" clId="{546BF327-6C37-40D8-9469-7A64B8C8F0B8}" dt="2023-08-11T09:50:43.668" v="1658" actId="47"/>
        <pc:sldMkLst>
          <pc:docMk/>
          <pc:sldMk cId="618012180" sldId="558"/>
        </pc:sldMkLst>
      </pc:sldChg>
      <pc:sldChg chg="del">
        <pc:chgData name="Piotr Kalaczyński" userId="144ed442d2e15e83" providerId="LiveId" clId="{546BF327-6C37-40D8-9469-7A64B8C8F0B8}" dt="2023-08-11T09:50:43.668" v="1658" actId="47"/>
        <pc:sldMkLst>
          <pc:docMk/>
          <pc:sldMk cId="3230354229" sldId="559"/>
        </pc:sldMkLst>
      </pc:sldChg>
      <pc:sldChg chg="del">
        <pc:chgData name="Piotr Kalaczyński" userId="144ed442d2e15e83" providerId="LiveId" clId="{546BF327-6C37-40D8-9469-7A64B8C8F0B8}" dt="2023-08-11T09:50:43.668" v="1658" actId="47"/>
        <pc:sldMkLst>
          <pc:docMk/>
          <pc:sldMk cId="1737065881" sldId="560"/>
        </pc:sldMkLst>
      </pc:sldChg>
      <pc:sldChg chg="delSp modSp add mod">
        <pc:chgData name="Piotr Kalaczyński" userId="144ed442d2e15e83" providerId="LiveId" clId="{546BF327-6C37-40D8-9469-7A64B8C8F0B8}" dt="2023-08-11T08:29:53.017" v="22" actId="20577"/>
        <pc:sldMkLst>
          <pc:docMk/>
          <pc:sldMk cId="1114624889" sldId="561"/>
        </pc:sldMkLst>
        <pc:spChg chg="mod">
          <ac:chgData name="Piotr Kalaczyński" userId="144ed442d2e15e83" providerId="LiveId" clId="{546BF327-6C37-40D8-9469-7A64B8C8F0B8}" dt="2023-08-11T08:29:53.017" v="22" actId="20577"/>
          <ac:spMkLst>
            <pc:docMk/>
            <pc:sldMk cId="1114624889" sldId="561"/>
            <ac:spMk id="2" creationId="{3B8A4D60-8394-4655-A307-8C98B1FC092F}"/>
          </ac:spMkLst>
        </pc:spChg>
        <pc:spChg chg="mod">
          <ac:chgData name="Piotr Kalaczyński" userId="144ed442d2e15e83" providerId="LiveId" clId="{546BF327-6C37-40D8-9469-7A64B8C8F0B8}" dt="2023-08-11T08:29:42.138" v="18" actId="1076"/>
          <ac:spMkLst>
            <pc:docMk/>
            <pc:sldMk cId="1114624889" sldId="561"/>
            <ac:spMk id="3" creationId="{D45F2C1D-702A-442E-986D-BCA2F6E57965}"/>
          </ac:spMkLst>
        </pc:spChg>
        <pc:spChg chg="del">
          <ac:chgData name="Piotr Kalaczyński" userId="144ed442d2e15e83" providerId="LiveId" clId="{546BF327-6C37-40D8-9469-7A64B8C8F0B8}" dt="2023-08-11T08:29:14.371" v="10" actId="478"/>
          <ac:spMkLst>
            <pc:docMk/>
            <pc:sldMk cId="1114624889" sldId="561"/>
            <ac:spMk id="7" creationId="{8D526248-2546-4D69-C156-4BD5AA8D65C6}"/>
          </ac:spMkLst>
        </pc:spChg>
        <pc:spChg chg="mod">
          <ac:chgData name="Piotr Kalaczyński" userId="144ed442d2e15e83" providerId="LiveId" clId="{546BF327-6C37-40D8-9469-7A64B8C8F0B8}" dt="2023-08-11T08:29:48.943" v="21" actId="20577"/>
          <ac:spMkLst>
            <pc:docMk/>
            <pc:sldMk cId="1114624889" sldId="561"/>
            <ac:spMk id="11" creationId="{794AB57E-A6F2-4C85-A702-CD745C85E236}"/>
          </ac:spMkLst>
        </pc:spChg>
      </pc:sldChg>
      <pc:sldChg chg="modSp add mod">
        <pc:chgData name="Piotr Kalaczyński" userId="144ed442d2e15e83" providerId="LiveId" clId="{546BF327-6C37-40D8-9469-7A64B8C8F0B8}" dt="2023-08-11T08:46:57.815" v="511" actId="20577"/>
        <pc:sldMkLst>
          <pc:docMk/>
          <pc:sldMk cId="2919993643" sldId="801"/>
        </pc:sldMkLst>
        <pc:graphicFrameChg chg="mod modGraphic">
          <ac:chgData name="Piotr Kalaczyński" userId="144ed442d2e15e83" providerId="LiveId" clId="{546BF327-6C37-40D8-9469-7A64B8C8F0B8}" dt="2023-08-11T08:46:57.815" v="511" actId="20577"/>
          <ac:graphicFrameMkLst>
            <pc:docMk/>
            <pc:sldMk cId="2919993643" sldId="801"/>
            <ac:graphicFrameMk id="8" creationId="{A608C5CF-6958-48A6-AEEF-07078B44D093}"/>
          </ac:graphicFrameMkLst>
        </pc:graphicFrameChg>
      </pc:sldChg>
      <pc:sldChg chg="add">
        <pc:chgData name="Piotr Kalaczyński" userId="144ed442d2e15e83" providerId="LiveId" clId="{546BF327-6C37-40D8-9469-7A64B8C8F0B8}" dt="2023-08-11T08:33:26.804" v="145"/>
        <pc:sldMkLst>
          <pc:docMk/>
          <pc:sldMk cId="1935028647" sldId="802"/>
        </pc:sldMkLst>
      </pc:sldChg>
      <pc:sldChg chg="addSp delSp modSp add mod">
        <pc:chgData name="Piotr Kalaczyński" userId="144ed442d2e15e83" providerId="LiveId" clId="{546BF327-6C37-40D8-9469-7A64B8C8F0B8}" dt="2023-08-11T09:20:19.789" v="1069" actId="1076"/>
        <pc:sldMkLst>
          <pc:docMk/>
          <pc:sldMk cId="603108164" sldId="803"/>
        </pc:sldMkLst>
        <pc:spChg chg="add mod">
          <ac:chgData name="Piotr Kalaczyński" userId="144ed442d2e15e83" providerId="LiveId" clId="{546BF327-6C37-40D8-9469-7A64B8C8F0B8}" dt="2023-08-11T09:19:00.193" v="1052" actId="1076"/>
          <ac:spMkLst>
            <pc:docMk/>
            <pc:sldMk cId="603108164" sldId="803"/>
            <ac:spMk id="2" creationId="{C5CADA8E-75BF-7EFD-22B8-A37F763F292A}"/>
          </ac:spMkLst>
        </pc:spChg>
        <pc:picChg chg="add mod">
          <ac:chgData name="Piotr Kalaczyński" userId="144ed442d2e15e83" providerId="LiveId" clId="{546BF327-6C37-40D8-9469-7A64B8C8F0B8}" dt="2023-08-11T09:20:19.789" v="1069" actId="1076"/>
          <ac:picMkLst>
            <pc:docMk/>
            <pc:sldMk cId="603108164" sldId="803"/>
            <ac:picMk id="5122" creationId="{E48E46F8-8BD7-CE4C-4921-2D52E75A9D54}"/>
          </ac:picMkLst>
        </pc:picChg>
        <pc:picChg chg="add del mod">
          <ac:chgData name="Piotr Kalaczyński" userId="144ed442d2e15e83" providerId="LiveId" clId="{546BF327-6C37-40D8-9469-7A64B8C8F0B8}" dt="2023-08-11T09:20:01.967" v="1063"/>
          <ac:picMkLst>
            <pc:docMk/>
            <pc:sldMk cId="603108164" sldId="803"/>
            <ac:picMk id="5124" creationId="{29CA2630-979E-3A52-C505-B3B371DEB9DA}"/>
          </ac:picMkLst>
        </pc:picChg>
        <pc:picChg chg="add mod">
          <ac:chgData name="Piotr Kalaczyński" userId="144ed442d2e15e83" providerId="LiveId" clId="{546BF327-6C37-40D8-9469-7A64B8C8F0B8}" dt="2023-08-11T09:20:13.193" v="1067" actId="14100"/>
          <ac:picMkLst>
            <pc:docMk/>
            <pc:sldMk cId="603108164" sldId="803"/>
            <ac:picMk id="5126" creationId="{A4DF77DC-2339-18CE-D692-AFA5EA6827F0}"/>
          </ac:picMkLst>
        </pc:picChg>
      </pc:sldChg>
      <pc:sldChg chg="addSp delSp modSp add mod">
        <pc:chgData name="Piotr Kalaczyński" userId="144ed442d2e15e83" providerId="LiveId" clId="{546BF327-6C37-40D8-9469-7A64B8C8F0B8}" dt="2023-08-11T08:59:03.999" v="533" actId="20577"/>
        <pc:sldMkLst>
          <pc:docMk/>
          <pc:sldMk cId="1879935014" sldId="804"/>
        </pc:sldMkLst>
        <pc:spChg chg="add del mod">
          <ac:chgData name="Piotr Kalaczyński" userId="144ed442d2e15e83" providerId="LiveId" clId="{546BF327-6C37-40D8-9469-7A64B8C8F0B8}" dt="2023-08-11T08:39:32.520" v="369" actId="478"/>
          <ac:spMkLst>
            <pc:docMk/>
            <pc:sldMk cId="1879935014" sldId="804"/>
            <ac:spMk id="3" creationId="{B047A703-A685-A5AD-E2FA-AFAECDCC2633}"/>
          </ac:spMkLst>
        </pc:spChg>
        <pc:spChg chg="add mod">
          <ac:chgData name="Piotr Kalaczyński" userId="144ed442d2e15e83" providerId="LiveId" clId="{546BF327-6C37-40D8-9469-7A64B8C8F0B8}" dt="2023-08-11T08:42:20.063" v="494" actId="1076"/>
          <ac:spMkLst>
            <pc:docMk/>
            <pc:sldMk cId="1879935014" sldId="804"/>
            <ac:spMk id="7" creationId="{6A175C8A-4839-139E-4986-D1D4C387D164}"/>
          </ac:spMkLst>
        </pc:spChg>
        <pc:spChg chg="mod">
          <ac:chgData name="Piotr Kalaczyński" userId="144ed442d2e15e83" providerId="LiveId" clId="{546BF327-6C37-40D8-9469-7A64B8C8F0B8}" dt="2023-08-11T08:59:03.999" v="533" actId="20577"/>
          <ac:spMkLst>
            <pc:docMk/>
            <pc:sldMk cId="1879935014" sldId="804"/>
            <ac:spMk id="8" creationId="{A2C87BCE-7365-ADB7-A005-605980184344}"/>
          </ac:spMkLst>
        </pc:spChg>
        <pc:spChg chg="mod">
          <ac:chgData name="Piotr Kalaczyński" userId="144ed442d2e15e83" providerId="LiveId" clId="{546BF327-6C37-40D8-9469-7A64B8C8F0B8}" dt="2023-08-11T08:43:03.957" v="498" actId="948"/>
          <ac:spMkLst>
            <pc:docMk/>
            <pc:sldMk cId="1879935014" sldId="804"/>
            <ac:spMk id="14" creationId="{D3AC0505-8E50-33B5-0751-00A804BB7F9A}"/>
          </ac:spMkLst>
        </pc:spChg>
        <pc:picChg chg="add mod">
          <ac:chgData name="Piotr Kalaczyński" userId="144ed442d2e15e83" providerId="LiveId" clId="{546BF327-6C37-40D8-9469-7A64B8C8F0B8}" dt="2023-08-11T08:42:17.612" v="493" actId="1076"/>
          <ac:picMkLst>
            <pc:docMk/>
            <pc:sldMk cId="1879935014" sldId="804"/>
            <ac:picMk id="5" creationId="{11ECD1A4-8C34-B93E-E03B-32208C1C4497}"/>
          </ac:picMkLst>
        </pc:picChg>
        <pc:picChg chg="del">
          <ac:chgData name="Piotr Kalaczyński" userId="144ed442d2e15e83" providerId="LiveId" clId="{546BF327-6C37-40D8-9469-7A64B8C8F0B8}" dt="2023-08-11T08:39:24.226" v="365" actId="478"/>
          <ac:picMkLst>
            <pc:docMk/>
            <pc:sldMk cId="1879935014" sldId="804"/>
            <ac:picMk id="13" creationId="{306D4F1A-D594-5948-275B-28B0CCE3496B}"/>
          </ac:picMkLst>
        </pc:picChg>
      </pc:sldChg>
      <pc:sldChg chg="addSp delSp new del mod">
        <pc:chgData name="Piotr Kalaczyński" userId="144ed442d2e15e83" providerId="LiveId" clId="{546BF327-6C37-40D8-9469-7A64B8C8F0B8}" dt="2023-08-11T09:01:56.089" v="576" actId="47"/>
        <pc:sldMkLst>
          <pc:docMk/>
          <pc:sldMk cId="275469447" sldId="805"/>
        </pc:sldMkLst>
        <pc:picChg chg="add del">
          <ac:chgData name="Piotr Kalaczyński" userId="144ed442d2e15e83" providerId="LiveId" clId="{546BF327-6C37-40D8-9469-7A64B8C8F0B8}" dt="2023-08-11T09:01:53.144" v="575" actId="22"/>
          <ac:picMkLst>
            <pc:docMk/>
            <pc:sldMk cId="275469447" sldId="805"/>
            <ac:picMk id="6" creationId="{0DA0CAB1-69ED-69A5-C2DC-C3AA53190821}"/>
          </ac:picMkLst>
        </pc:picChg>
      </pc:sldChg>
      <pc:sldChg chg="modSp new del mod">
        <pc:chgData name="Piotr Kalaczyński" userId="144ed442d2e15e83" providerId="LiveId" clId="{546BF327-6C37-40D8-9469-7A64B8C8F0B8}" dt="2023-08-11T08:59:07.871" v="535" actId="47"/>
        <pc:sldMkLst>
          <pc:docMk/>
          <pc:sldMk cId="762660996" sldId="806"/>
        </pc:sldMkLst>
        <pc:spChg chg="mod">
          <ac:chgData name="Piotr Kalaczyński" userId="144ed442d2e15e83" providerId="LiveId" clId="{546BF327-6C37-40D8-9469-7A64B8C8F0B8}" dt="2023-08-11T08:40:20.322" v="426" actId="20577"/>
          <ac:spMkLst>
            <pc:docMk/>
            <pc:sldMk cId="762660996" sldId="806"/>
            <ac:spMk id="2" creationId="{73743D34-B338-35E6-E20A-F88565696B7E}"/>
          </ac:spMkLst>
        </pc:spChg>
      </pc:sldChg>
      <pc:sldChg chg="add">
        <pc:chgData name="Piotr Kalaczyński" userId="144ed442d2e15e83" providerId="LiveId" clId="{546BF327-6C37-40D8-9469-7A64B8C8F0B8}" dt="2023-08-11T10:13:44.063" v="2270"/>
        <pc:sldMkLst>
          <pc:docMk/>
          <pc:sldMk cId="1087240605" sldId="806"/>
        </pc:sldMkLst>
      </pc:sldChg>
      <pc:sldChg chg="modSp add">
        <pc:chgData name="Piotr Kalaczyński" userId="144ed442d2e15e83" providerId="LiveId" clId="{546BF327-6C37-40D8-9469-7A64B8C8F0B8}" dt="2023-08-11T08:46:55.124" v="510" actId="20577"/>
        <pc:sldMkLst>
          <pc:docMk/>
          <pc:sldMk cId="3627349027" sldId="807"/>
        </pc:sldMkLst>
        <pc:graphicFrameChg chg="mod">
          <ac:chgData name="Piotr Kalaczyński" userId="144ed442d2e15e83" providerId="LiveId" clId="{546BF327-6C37-40D8-9469-7A64B8C8F0B8}" dt="2023-08-11T08:46:55.124" v="510" actId="20577"/>
          <ac:graphicFrameMkLst>
            <pc:docMk/>
            <pc:sldMk cId="3627349027" sldId="807"/>
            <ac:graphicFrameMk id="8" creationId="{A608C5CF-6958-48A6-AEEF-07078B44D093}"/>
          </ac:graphicFrameMkLst>
        </pc:graphicFrameChg>
      </pc:sldChg>
      <pc:sldChg chg="addSp delSp modSp add mod">
        <pc:chgData name="Piotr Kalaczyński" userId="144ed442d2e15e83" providerId="LiveId" clId="{546BF327-6C37-40D8-9469-7A64B8C8F0B8}" dt="2023-08-11T09:09:09.619" v="872" actId="20577"/>
        <pc:sldMkLst>
          <pc:docMk/>
          <pc:sldMk cId="1857823499" sldId="808"/>
        </pc:sldMkLst>
        <pc:spChg chg="add mod">
          <ac:chgData name="Piotr Kalaczyński" userId="144ed442d2e15e83" providerId="LiveId" clId="{546BF327-6C37-40D8-9469-7A64B8C8F0B8}" dt="2023-08-11T09:09:09.619" v="872" actId="20577"/>
          <ac:spMkLst>
            <pc:docMk/>
            <pc:sldMk cId="1857823499" sldId="808"/>
            <ac:spMk id="4" creationId="{9A835C17-CD13-68BA-A4FB-6B69EF6A49E5}"/>
          </ac:spMkLst>
        </pc:spChg>
        <pc:spChg chg="mod">
          <ac:chgData name="Piotr Kalaczyński" userId="144ed442d2e15e83" providerId="LiveId" clId="{546BF327-6C37-40D8-9469-7A64B8C8F0B8}" dt="2023-08-11T09:01:17.293" v="573" actId="1076"/>
          <ac:spMkLst>
            <pc:docMk/>
            <pc:sldMk cId="1857823499" sldId="808"/>
            <ac:spMk id="7" creationId="{6A175C8A-4839-139E-4986-D1D4C387D164}"/>
          </ac:spMkLst>
        </pc:spChg>
        <pc:spChg chg="mod">
          <ac:chgData name="Piotr Kalaczyński" userId="144ed442d2e15e83" providerId="LiveId" clId="{546BF327-6C37-40D8-9469-7A64B8C8F0B8}" dt="2023-08-11T09:00:33.909" v="560"/>
          <ac:spMkLst>
            <pc:docMk/>
            <pc:sldMk cId="1857823499" sldId="808"/>
            <ac:spMk id="8" creationId="{A2C87BCE-7365-ADB7-A005-605980184344}"/>
          </ac:spMkLst>
        </pc:spChg>
        <pc:spChg chg="del">
          <ac:chgData name="Piotr Kalaczyński" userId="144ed442d2e15e83" providerId="LiveId" clId="{546BF327-6C37-40D8-9469-7A64B8C8F0B8}" dt="2023-08-11T08:59:34.947" v="537" actId="478"/>
          <ac:spMkLst>
            <pc:docMk/>
            <pc:sldMk cId="1857823499" sldId="808"/>
            <ac:spMk id="14" creationId="{D3AC0505-8E50-33B5-0751-00A804BB7F9A}"/>
          </ac:spMkLst>
        </pc:spChg>
        <pc:picChg chg="add mod">
          <ac:chgData name="Piotr Kalaczyński" userId="144ed442d2e15e83" providerId="LiveId" clId="{546BF327-6C37-40D8-9469-7A64B8C8F0B8}" dt="2023-08-11T09:01:11.410" v="572" actId="1076"/>
          <ac:picMkLst>
            <pc:docMk/>
            <pc:sldMk cId="1857823499" sldId="808"/>
            <ac:picMk id="3" creationId="{69573538-8680-DC67-4370-5B479F6183DB}"/>
          </ac:picMkLst>
        </pc:picChg>
        <pc:picChg chg="del">
          <ac:chgData name="Piotr Kalaczyński" userId="144ed442d2e15e83" providerId="LiveId" clId="{546BF327-6C37-40D8-9469-7A64B8C8F0B8}" dt="2023-08-11T08:59:30.495" v="536" actId="478"/>
          <ac:picMkLst>
            <pc:docMk/>
            <pc:sldMk cId="1857823499" sldId="808"/>
            <ac:picMk id="5" creationId="{11ECD1A4-8C34-B93E-E03B-32208C1C4497}"/>
          </ac:picMkLst>
        </pc:picChg>
      </pc:sldChg>
      <pc:sldChg chg="addSp delSp modSp add mod">
        <pc:chgData name="Piotr Kalaczyński" userId="144ed442d2e15e83" providerId="LiveId" clId="{546BF327-6C37-40D8-9469-7A64B8C8F0B8}" dt="2023-08-11T09:06:21.325" v="718" actId="20577"/>
        <pc:sldMkLst>
          <pc:docMk/>
          <pc:sldMk cId="1976866734" sldId="809"/>
        </pc:sldMkLst>
        <pc:spChg chg="mod ord">
          <ac:chgData name="Piotr Kalaczyński" userId="144ed442d2e15e83" providerId="LiveId" clId="{546BF327-6C37-40D8-9469-7A64B8C8F0B8}" dt="2023-08-11T09:04:38.145" v="633" actId="1076"/>
          <ac:spMkLst>
            <pc:docMk/>
            <pc:sldMk cId="1976866734" sldId="809"/>
            <ac:spMk id="7" creationId="{6A175C8A-4839-139E-4986-D1D4C387D164}"/>
          </ac:spMkLst>
        </pc:spChg>
        <pc:spChg chg="mod">
          <ac:chgData name="Piotr Kalaczyński" userId="144ed442d2e15e83" providerId="LiveId" clId="{546BF327-6C37-40D8-9469-7A64B8C8F0B8}" dt="2023-08-11T09:03:52.664" v="626" actId="20577"/>
          <ac:spMkLst>
            <pc:docMk/>
            <pc:sldMk cId="1976866734" sldId="809"/>
            <ac:spMk id="8" creationId="{A2C87BCE-7365-ADB7-A005-605980184344}"/>
          </ac:spMkLst>
        </pc:spChg>
        <pc:spChg chg="add mod">
          <ac:chgData name="Piotr Kalaczyński" userId="144ed442d2e15e83" providerId="LiveId" clId="{546BF327-6C37-40D8-9469-7A64B8C8F0B8}" dt="2023-08-11T09:06:21.325" v="718" actId="20577"/>
          <ac:spMkLst>
            <pc:docMk/>
            <pc:sldMk cId="1976866734" sldId="809"/>
            <ac:spMk id="11" creationId="{4BE365BF-509D-1CAF-AE42-D8EBCB339660}"/>
          </ac:spMkLst>
        </pc:spChg>
        <pc:spChg chg="add mod">
          <ac:chgData name="Piotr Kalaczyński" userId="144ed442d2e15e83" providerId="LiveId" clId="{546BF327-6C37-40D8-9469-7A64B8C8F0B8}" dt="2023-08-11T09:05:10.452" v="675" actId="1076"/>
          <ac:spMkLst>
            <pc:docMk/>
            <pc:sldMk cId="1976866734" sldId="809"/>
            <ac:spMk id="12" creationId="{4406CCD4-2016-5C8B-AB46-FEE99B10F29A}"/>
          </ac:spMkLst>
        </pc:spChg>
        <pc:spChg chg="add del">
          <ac:chgData name="Piotr Kalaczyński" userId="144ed442d2e15e83" providerId="LiveId" clId="{546BF327-6C37-40D8-9469-7A64B8C8F0B8}" dt="2023-08-11T09:05:28.942" v="677" actId="22"/>
          <ac:spMkLst>
            <pc:docMk/>
            <pc:sldMk cId="1976866734" sldId="809"/>
            <ac:spMk id="14" creationId="{86C52849-2713-F32B-85E2-447AF50F9E85}"/>
          </ac:spMkLst>
        </pc:spChg>
        <pc:spChg chg="add mod">
          <ac:chgData name="Piotr Kalaczyński" userId="144ed442d2e15e83" providerId="LiveId" clId="{546BF327-6C37-40D8-9469-7A64B8C8F0B8}" dt="2023-08-11T09:05:53.414" v="683" actId="1076"/>
          <ac:spMkLst>
            <pc:docMk/>
            <pc:sldMk cId="1976866734" sldId="809"/>
            <ac:spMk id="15" creationId="{F472058A-BAA1-AF51-E948-B151245C655B}"/>
          </ac:spMkLst>
        </pc:spChg>
        <pc:picChg chg="del">
          <ac:chgData name="Piotr Kalaczyński" userId="144ed442d2e15e83" providerId="LiveId" clId="{546BF327-6C37-40D8-9469-7A64B8C8F0B8}" dt="2023-08-11T09:01:59.297" v="578" actId="478"/>
          <ac:picMkLst>
            <pc:docMk/>
            <pc:sldMk cId="1976866734" sldId="809"/>
            <ac:picMk id="3" creationId="{69573538-8680-DC67-4370-5B479F6183DB}"/>
          </ac:picMkLst>
        </pc:picChg>
        <pc:picChg chg="add mod">
          <ac:chgData name="Piotr Kalaczyński" userId="144ed442d2e15e83" providerId="LiveId" clId="{546BF327-6C37-40D8-9469-7A64B8C8F0B8}" dt="2023-08-11T09:04:38.145" v="633" actId="1076"/>
          <ac:picMkLst>
            <pc:docMk/>
            <pc:sldMk cId="1976866734" sldId="809"/>
            <ac:picMk id="4" creationId="{9F05642A-1B67-3D07-5F5D-4F2EBFE64BF2}"/>
          </ac:picMkLst>
        </pc:picChg>
        <pc:picChg chg="add mod">
          <ac:chgData name="Piotr Kalaczyński" userId="144ed442d2e15e83" providerId="LiveId" clId="{546BF327-6C37-40D8-9469-7A64B8C8F0B8}" dt="2023-08-11T09:05:56.087" v="684" actId="1076"/>
          <ac:picMkLst>
            <pc:docMk/>
            <pc:sldMk cId="1976866734" sldId="809"/>
            <ac:picMk id="6" creationId="{F1B2D229-84EA-A916-B3AC-2882F0F050D8}"/>
          </ac:picMkLst>
        </pc:picChg>
      </pc:sldChg>
      <pc:sldChg chg="delSp add mod">
        <pc:chgData name="Piotr Kalaczyński" userId="144ed442d2e15e83" providerId="LiveId" clId="{546BF327-6C37-40D8-9469-7A64B8C8F0B8}" dt="2023-08-11T09:11:49.669" v="885" actId="478"/>
        <pc:sldMkLst>
          <pc:docMk/>
          <pc:sldMk cId="3715126135" sldId="810"/>
        </pc:sldMkLst>
        <pc:picChg chg="del">
          <ac:chgData name="Piotr Kalaczyński" userId="144ed442d2e15e83" providerId="LiveId" clId="{546BF327-6C37-40D8-9469-7A64B8C8F0B8}" dt="2023-08-11T09:11:49.669" v="885" actId="478"/>
          <ac:picMkLst>
            <pc:docMk/>
            <pc:sldMk cId="3715126135" sldId="810"/>
            <ac:picMk id="3" creationId="{BA57FD90-AF60-CB0F-9D45-B1B94513C872}"/>
          </ac:picMkLst>
        </pc:picChg>
      </pc:sldChg>
      <pc:sldChg chg="addSp delSp modSp add mod">
        <pc:chgData name="Piotr Kalaczyński" userId="144ed442d2e15e83" providerId="LiveId" clId="{546BF327-6C37-40D8-9469-7A64B8C8F0B8}" dt="2023-08-11T09:42:45.618" v="1626" actId="20577"/>
        <pc:sldMkLst>
          <pc:docMk/>
          <pc:sldMk cId="726850582" sldId="811"/>
        </pc:sldMkLst>
        <pc:spChg chg="mod">
          <ac:chgData name="Piotr Kalaczyński" userId="144ed442d2e15e83" providerId="LiveId" clId="{546BF327-6C37-40D8-9469-7A64B8C8F0B8}" dt="2023-08-11T09:30:19.447" v="1146" actId="113"/>
          <ac:spMkLst>
            <pc:docMk/>
            <pc:sldMk cId="726850582" sldId="811"/>
            <ac:spMk id="2" creationId="{C5CADA8E-75BF-7EFD-22B8-A37F763F292A}"/>
          </ac:spMkLst>
        </pc:spChg>
        <pc:spChg chg="add mod">
          <ac:chgData name="Piotr Kalaczyński" userId="144ed442d2e15e83" providerId="LiveId" clId="{546BF327-6C37-40D8-9469-7A64B8C8F0B8}" dt="2023-08-11T09:22:36.519" v="1142" actId="207"/>
          <ac:spMkLst>
            <pc:docMk/>
            <pc:sldMk cId="726850582" sldId="811"/>
            <ac:spMk id="4" creationId="{F5762571-F9C7-8F7A-005A-81524FDEFFED}"/>
          </ac:spMkLst>
        </pc:spChg>
        <pc:spChg chg="add mod">
          <ac:chgData name="Piotr Kalaczyński" userId="144ed442d2e15e83" providerId="LiveId" clId="{546BF327-6C37-40D8-9469-7A64B8C8F0B8}" dt="2023-08-11T09:39:47.456" v="1544" actId="20577"/>
          <ac:spMkLst>
            <pc:docMk/>
            <pc:sldMk cId="726850582" sldId="811"/>
            <ac:spMk id="6" creationId="{DA883A8F-33F2-FBE4-A737-6610DA245634}"/>
          </ac:spMkLst>
        </pc:spChg>
        <pc:spChg chg="add mod">
          <ac:chgData name="Piotr Kalaczyński" userId="144ed442d2e15e83" providerId="LiveId" clId="{546BF327-6C37-40D8-9469-7A64B8C8F0B8}" dt="2023-08-11T09:41:25.539" v="1596" actId="12"/>
          <ac:spMkLst>
            <pc:docMk/>
            <pc:sldMk cId="726850582" sldId="811"/>
            <ac:spMk id="7" creationId="{6D37367F-44B9-B3DF-45D7-4F00E5AEBFA5}"/>
          </ac:spMkLst>
        </pc:spChg>
        <pc:spChg chg="mod">
          <ac:chgData name="Piotr Kalaczyński" userId="144ed442d2e15e83" providerId="LiveId" clId="{546BF327-6C37-40D8-9469-7A64B8C8F0B8}" dt="2023-08-11T09:21:23.431" v="1088" actId="20577"/>
          <ac:spMkLst>
            <pc:docMk/>
            <pc:sldMk cId="726850582" sldId="811"/>
            <ac:spMk id="8" creationId="{A2C87BCE-7365-ADB7-A005-605980184344}"/>
          </ac:spMkLst>
        </pc:spChg>
        <pc:spChg chg="add mod">
          <ac:chgData name="Piotr Kalaczyński" userId="144ed442d2e15e83" providerId="LiveId" clId="{546BF327-6C37-40D8-9469-7A64B8C8F0B8}" dt="2023-08-11T09:42:45.618" v="1626" actId="20577"/>
          <ac:spMkLst>
            <pc:docMk/>
            <pc:sldMk cId="726850582" sldId="811"/>
            <ac:spMk id="11" creationId="{981CADEE-5AD9-4CDF-C819-7D17AB3934FD}"/>
          </ac:spMkLst>
        </pc:spChg>
        <pc:spChg chg="add mod">
          <ac:chgData name="Piotr Kalaczyński" userId="144ed442d2e15e83" providerId="LiveId" clId="{546BF327-6C37-40D8-9469-7A64B8C8F0B8}" dt="2023-08-11T09:41:21.761" v="1595" actId="12"/>
          <ac:spMkLst>
            <pc:docMk/>
            <pc:sldMk cId="726850582" sldId="811"/>
            <ac:spMk id="12" creationId="{32808837-DC8C-9900-E8AC-FEF21F102454}"/>
          </ac:spMkLst>
        </pc:spChg>
        <pc:spChg chg="add del mod">
          <ac:chgData name="Piotr Kalaczyński" userId="144ed442d2e15e83" providerId="LiveId" clId="{546BF327-6C37-40D8-9469-7A64B8C8F0B8}" dt="2023-08-11T09:38:28.537" v="1487" actId="478"/>
          <ac:spMkLst>
            <pc:docMk/>
            <pc:sldMk cId="726850582" sldId="811"/>
            <ac:spMk id="14" creationId="{1F49EEFE-4D17-1628-39E2-59CD0CEDFBA5}"/>
          </ac:spMkLst>
        </pc:spChg>
        <pc:picChg chg="del">
          <ac:chgData name="Piotr Kalaczyński" userId="144ed442d2e15e83" providerId="LiveId" clId="{546BF327-6C37-40D8-9469-7A64B8C8F0B8}" dt="2023-08-11T09:21:25.312" v="1089" actId="478"/>
          <ac:picMkLst>
            <pc:docMk/>
            <pc:sldMk cId="726850582" sldId="811"/>
            <ac:picMk id="1026" creationId="{C6AFC2A7-3895-6BB7-6E2D-A58D440F1555}"/>
          </ac:picMkLst>
        </pc:picChg>
        <pc:picChg chg="del">
          <ac:chgData name="Piotr Kalaczyński" userId="144ed442d2e15e83" providerId="LiveId" clId="{546BF327-6C37-40D8-9469-7A64B8C8F0B8}" dt="2023-08-11T09:21:25.777" v="1090" actId="478"/>
          <ac:picMkLst>
            <pc:docMk/>
            <pc:sldMk cId="726850582" sldId="811"/>
            <ac:picMk id="5122" creationId="{E48E46F8-8BD7-CE4C-4921-2D52E75A9D54}"/>
          </ac:picMkLst>
        </pc:picChg>
        <pc:picChg chg="del">
          <ac:chgData name="Piotr Kalaczyński" userId="144ed442d2e15e83" providerId="LiveId" clId="{546BF327-6C37-40D8-9469-7A64B8C8F0B8}" dt="2023-08-11T09:21:26.119" v="1091" actId="478"/>
          <ac:picMkLst>
            <pc:docMk/>
            <pc:sldMk cId="726850582" sldId="811"/>
            <ac:picMk id="5126" creationId="{A4DF77DC-2339-18CE-D692-AFA5EA6827F0}"/>
          </ac:picMkLst>
        </pc:picChg>
        <pc:picChg chg="add mod">
          <ac:chgData name="Piotr Kalaczyński" userId="144ed442d2e15e83" providerId="LiveId" clId="{546BF327-6C37-40D8-9469-7A64B8C8F0B8}" dt="2023-08-11T09:38:48.840" v="1500" actId="1036"/>
          <ac:picMkLst>
            <pc:docMk/>
            <pc:sldMk cId="726850582" sldId="811"/>
            <ac:picMk id="6146" creationId="{5F047918-3C94-AC67-D8BB-FAFECEB39B5D}"/>
          </ac:picMkLst>
        </pc:picChg>
      </pc:sldChg>
      <pc:sldChg chg="modSp add">
        <pc:chgData name="Piotr Kalaczyński" userId="144ed442d2e15e83" providerId="LiveId" clId="{546BF327-6C37-40D8-9469-7A64B8C8F0B8}" dt="2023-08-11T09:21:08.176" v="1075" actId="207"/>
        <pc:sldMkLst>
          <pc:docMk/>
          <pc:sldMk cId="4220868719" sldId="812"/>
        </pc:sldMkLst>
        <pc:graphicFrameChg chg="mod">
          <ac:chgData name="Piotr Kalaczyński" userId="144ed442d2e15e83" providerId="LiveId" clId="{546BF327-6C37-40D8-9469-7A64B8C8F0B8}" dt="2023-08-11T09:21:08.176" v="1075" actId="207"/>
          <ac:graphicFrameMkLst>
            <pc:docMk/>
            <pc:sldMk cId="4220868719" sldId="812"/>
            <ac:graphicFrameMk id="8" creationId="{A608C5CF-6958-48A6-AEEF-07078B44D093}"/>
          </ac:graphicFrameMkLst>
        </pc:graphicFrameChg>
      </pc:sldChg>
      <pc:sldChg chg="modSp add">
        <pc:chgData name="Piotr Kalaczyński" userId="144ed442d2e15e83" providerId="LiveId" clId="{546BF327-6C37-40D8-9469-7A64B8C8F0B8}" dt="2023-08-11T09:43:23.489" v="1629" actId="207"/>
        <pc:sldMkLst>
          <pc:docMk/>
          <pc:sldMk cId="1122904012" sldId="813"/>
        </pc:sldMkLst>
        <pc:graphicFrameChg chg="mod">
          <ac:chgData name="Piotr Kalaczyński" userId="144ed442d2e15e83" providerId="LiveId" clId="{546BF327-6C37-40D8-9469-7A64B8C8F0B8}" dt="2023-08-11T09:43:23.489" v="1629" actId="207"/>
          <ac:graphicFrameMkLst>
            <pc:docMk/>
            <pc:sldMk cId="1122904012" sldId="813"/>
            <ac:graphicFrameMk id="8" creationId="{A608C5CF-6958-48A6-AEEF-07078B44D093}"/>
          </ac:graphicFrameMkLst>
        </pc:graphicFrameChg>
      </pc:sldChg>
      <pc:sldChg chg="modSp add">
        <pc:chgData name="Piotr Kalaczyński" userId="144ed442d2e15e83" providerId="LiveId" clId="{546BF327-6C37-40D8-9469-7A64B8C8F0B8}" dt="2023-08-11T09:52:00.877" v="1664" actId="207"/>
        <pc:sldMkLst>
          <pc:docMk/>
          <pc:sldMk cId="2685521876" sldId="814"/>
        </pc:sldMkLst>
        <pc:graphicFrameChg chg="mod">
          <ac:chgData name="Piotr Kalaczyński" userId="144ed442d2e15e83" providerId="LiveId" clId="{546BF327-6C37-40D8-9469-7A64B8C8F0B8}" dt="2023-08-11T09:52:00.877" v="1664" actId="207"/>
          <ac:graphicFrameMkLst>
            <pc:docMk/>
            <pc:sldMk cId="2685521876" sldId="814"/>
            <ac:graphicFrameMk id="8" creationId="{A608C5CF-6958-48A6-AEEF-07078B44D093}"/>
          </ac:graphicFrameMkLst>
        </pc:graphicFrameChg>
      </pc:sldChg>
      <pc:sldChg chg="modSp add">
        <pc:chgData name="Piotr Kalaczyński" userId="144ed442d2e15e83" providerId="LiveId" clId="{546BF327-6C37-40D8-9469-7A64B8C8F0B8}" dt="2023-08-11T09:52:13.864" v="1668" actId="207"/>
        <pc:sldMkLst>
          <pc:docMk/>
          <pc:sldMk cId="1991252493" sldId="815"/>
        </pc:sldMkLst>
        <pc:graphicFrameChg chg="mod">
          <ac:chgData name="Piotr Kalaczyński" userId="144ed442d2e15e83" providerId="LiveId" clId="{546BF327-6C37-40D8-9469-7A64B8C8F0B8}" dt="2023-08-11T09:52:13.864" v="1668" actId="207"/>
          <ac:graphicFrameMkLst>
            <pc:docMk/>
            <pc:sldMk cId="1991252493" sldId="815"/>
            <ac:graphicFrameMk id="8" creationId="{A608C5CF-6958-48A6-AEEF-07078B44D093}"/>
          </ac:graphicFrameMkLst>
        </pc:graphicFrameChg>
      </pc:sldChg>
      <pc:sldChg chg="modSp add">
        <pc:chgData name="Piotr Kalaczyński" userId="144ed442d2e15e83" providerId="LiveId" clId="{546BF327-6C37-40D8-9469-7A64B8C8F0B8}" dt="2023-08-11T09:52:23.753" v="1670" actId="207"/>
        <pc:sldMkLst>
          <pc:docMk/>
          <pc:sldMk cId="3981935160" sldId="816"/>
        </pc:sldMkLst>
        <pc:graphicFrameChg chg="mod">
          <ac:chgData name="Piotr Kalaczyński" userId="144ed442d2e15e83" providerId="LiveId" clId="{546BF327-6C37-40D8-9469-7A64B8C8F0B8}" dt="2023-08-11T09:52:23.753" v="1670" actId="207"/>
          <ac:graphicFrameMkLst>
            <pc:docMk/>
            <pc:sldMk cId="3981935160" sldId="816"/>
            <ac:graphicFrameMk id="8" creationId="{A608C5CF-6958-48A6-AEEF-07078B44D093}"/>
          </ac:graphicFrameMkLst>
        </pc:graphicFrameChg>
      </pc:sldChg>
      <pc:sldChg chg="delSp modSp add del mod">
        <pc:chgData name="Piotr Kalaczyński" userId="144ed442d2e15e83" providerId="LiveId" clId="{546BF327-6C37-40D8-9469-7A64B8C8F0B8}" dt="2023-08-11T10:40:15.046" v="3213" actId="47"/>
        <pc:sldMkLst>
          <pc:docMk/>
          <pc:sldMk cId="3589580535" sldId="817"/>
        </pc:sldMkLst>
        <pc:spChg chg="mod">
          <ac:chgData name="Piotr Kalaczyński" userId="144ed442d2e15e83" providerId="LiveId" clId="{546BF327-6C37-40D8-9469-7A64B8C8F0B8}" dt="2023-08-11T10:00:12.951" v="2058" actId="113"/>
          <ac:spMkLst>
            <pc:docMk/>
            <pc:sldMk cId="3589580535" sldId="817"/>
            <ac:spMk id="2" creationId="{C5CADA8E-75BF-7EFD-22B8-A37F763F292A}"/>
          </ac:spMkLst>
        </pc:spChg>
        <pc:spChg chg="mod">
          <ac:chgData name="Piotr Kalaczyński" userId="144ed442d2e15e83" providerId="LiveId" clId="{546BF327-6C37-40D8-9469-7A64B8C8F0B8}" dt="2023-08-11T10:04:36.567" v="2189" actId="14100"/>
          <ac:spMkLst>
            <pc:docMk/>
            <pc:sldMk cId="3589580535" sldId="817"/>
            <ac:spMk id="4" creationId="{F5762571-F9C7-8F7A-005A-81524FDEFFED}"/>
          </ac:spMkLst>
        </pc:spChg>
        <pc:spChg chg="mod">
          <ac:chgData name="Piotr Kalaczyński" userId="144ed442d2e15e83" providerId="LiveId" clId="{546BF327-6C37-40D8-9469-7A64B8C8F0B8}" dt="2023-08-11T10:39:28.988" v="3211" actId="20577"/>
          <ac:spMkLst>
            <pc:docMk/>
            <pc:sldMk cId="3589580535" sldId="817"/>
            <ac:spMk id="6" creationId="{DA883A8F-33F2-FBE4-A737-6610DA245634}"/>
          </ac:spMkLst>
        </pc:spChg>
        <pc:spChg chg="mod">
          <ac:chgData name="Piotr Kalaczyński" userId="144ed442d2e15e83" providerId="LiveId" clId="{546BF327-6C37-40D8-9469-7A64B8C8F0B8}" dt="2023-08-11T10:07:05.545" v="2247" actId="207"/>
          <ac:spMkLst>
            <pc:docMk/>
            <pc:sldMk cId="3589580535" sldId="817"/>
            <ac:spMk id="7" creationId="{6D37367F-44B9-B3DF-45D7-4F00E5AEBFA5}"/>
          </ac:spMkLst>
        </pc:spChg>
        <pc:spChg chg="mod">
          <ac:chgData name="Piotr Kalaczyński" userId="144ed442d2e15e83" providerId="LiveId" clId="{546BF327-6C37-40D8-9469-7A64B8C8F0B8}" dt="2023-08-11T09:59:34.757" v="2037" actId="20577"/>
          <ac:spMkLst>
            <pc:docMk/>
            <pc:sldMk cId="3589580535" sldId="817"/>
            <ac:spMk id="8" creationId="{A2C87BCE-7365-ADB7-A005-605980184344}"/>
          </ac:spMkLst>
        </pc:spChg>
        <pc:spChg chg="del">
          <ac:chgData name="Piotr Kalaczyński" userId="144ed442d2e15e83" providerId="LiveId" clId="{546BF327-6C37-40D8-9469-7A64B8C8F0B8}" dt="2023-08-11T10:00:58.101" v="2129" actId="478"/>
          <ac:spMkLst>
            <pc:docMk/>
            <pc:sldMk cId="3589580535" sldId="817"/>
            <ac:spMk id="11" creationId="{981CADEE-5AD9-4CDF-C819-7D17AB3934FD}"/>
          </ac:spMkLst>
        </pc:spChg>
        <pc:spChg chg="mod">
          <ac:chgData name="Piotr Kalaczyński" userId="144ed442d2e15e83" providerId="LiveId" clId="{546BF327-6C37-40D8-9469-7A64B8C8F0B8}" dt="2023-08-11T10:04:40.780" v="2190" actId="1076"/>
          <ac:spMkLst>
            <pc:docMk/>
            <pc:sldMk cId="3589580535" sldId="817"/>
            <ac:spMk id="12" creationId="{32808837-DC8C-9900-E8AC-FEF21F102454}"/>
          </ac:spMkLst>
        </pc:spChg>
        <pc:picChg chg="del">
          <ac:chgData name="Piotr Kalaczyński" userId="144ed442d2e15e83" providerId="LiveId" clId="{546BF327-6C37-40D8-9469-7A64B8C8F0B8}" dt="2023-08-11T09:54:43.227" v="1808" actId="478"/>
          <ac:picMkLst>
            <pc:docMk/>
            <pc:sldMk cId="3589580535" sldId="817"/>
            <ac:picMk id="6146" creationId="{5F047918-3C94-AC67-D8BB-FAFECEB39B5D}"/>
          </ac:picMkLst>
        </pc:picChg>
      </pc:sldChg>
      <pc:sldChg chg="addSp modSp add mod">
        <pc:chgData name="Piotr Kalaczyński" userId="144ed442d2e15e83" providerId="LiveId" clId="{546BF327-6C37-40D8-9469-7A64B8C8F0B8}" dt="2023-08-11T10:43:45.548" v="3537" actId="20577"/>
        <pc:sldMkLst>
          <pc:docMk/>
          <pc:sldMk cId="1344598077" sldId="818"/>
        </pc:sldMkLst>
        <pc:spChg chg="add mod">
          <ac:chgData name="Piotr Kalaczyński" userId="144ed442d2e15e83" providerId="LiveId" clId="{546BF327-6C37-40D8-9469-7A64B8C8F0B8}" dt="2023-08-11T10:41:45.413" v="3412" actId="20577"/>
          <ac:spMkLst>
            <pc:docMk/>
            <pc:sldMk cId="1344598077" sldId="818"/>
            <ac:spMk id="3" creationId="{9DB43239-A170-8C89-E41C-911F5E67B1A9}"/>
          </ac:spMkLst>
        </pc:spChg>
        <pc:spChg chg="mod">
          <ac:chgData name="Piotr Kalaczyński" userId="144ed442d2e15e83" providerId="LiveId" clId="{546BF327-6C37-40D8-9469-7A64B8C8F0B8}" dt="2023-08-11T10:43:45.548" v="3537" actId="20577"/>
          <ac:spMkLst>
            <pc:docMk/>
            <pc:sldMk cId="1344598077" sldId="818"/>
            <ac:spMk id="11" creationId="{981CADEE-5AD9-4CDF-C819-7D17AB3934FD}"/>
          </ac:spMkLst>
        </pc:spChg>
      </pc:sldChg>
      <pc:sldChg chg="add del">
        <pc:chgData name="Piotr Kalaczyński" userId="144ed442d2e15e83" providerId="LiveId" clId="{546BF327-6C37-40D8-9469-7A64B8C8F0B8}" dt="2023-08-11T09:56:10.342" v="1958"/>
        <pc:sldMkLst>
          <pc:docMk/>
          <pc:sldMk cId="2420690143" sldId="818"/>
        </pc:sldMkLst>
      </pc:sldChg>
      <pc:sldChg chg="modSp add mod">
        <pc:chgData name="Piotr Kalaczyński" userId="144ed442d2e15e83" providerId="LiveId" clId="{546BF327-6C37-40D8-9469-7A64B8C8F0B8}" dt="2023-08-11T10:48:52.746" v="3565" actId="14826"/>
        <pc:sldMkLst>
          <pc:docMk/>
          <pc:sldMk cId="1181245965" sldId="820"/>
        </pc:sldMkLst>
        <pc:picChg chg="mod">
          <ac:chgData name="Piotr Kalaczyński" userId="144ed442d2e15e83" providerId="LiveId" clId="{546BF327-6C37-40D8-9469-7A64B8C8F0B8}" dt="2023-08-11T10:48:52.746" v="3565" actId="14826"/>
          <ac:picMkLst>
            <pc:docMk/>
            <pc:sldMk cId="1181245965" sldId="820"/>
            <ac:picMk id="3" creationId="{87D07668-2EC8-1B26-BF79-ECBF2F9EB9C6}"/>
          </ac:picMkLst>
        </pc:picChg>
      </pc:sldChg>
      <pc:sldChg chg="delSp add mod">
        <pc:chgData name="Piotr Kalaczyński" userId="144ed442d2e15e83" providerId="LiveId" clId="{546BF327-6C37-40D8-9469-7A64B8C8F0B8}" dt="2023-08-11T10:20:27.478" v="2749" actId="478"/>
        <pc:sldMkLst>
          <pc:docMk/>
          <pc:sldMk cId="151758563" sldId="860"/>
        </pc:sldMkLst>
        <pc:spChg chg="del">
          <ac:chgData name="Piotr Kalaczyński" userId="144ed442d2e15e83" providerId="LiveId" clId="{546BF327-6C37-40D8-9469-7A64B8C8F0B8}" dt="2023-08-11T10:20:27.478" v="2749" actId="478"/>
          <ac:spMkLst>
            <pc:docMk/>
            <pc:sldMk cId="151758563" sldId="860"/>
            <ac:spMk id="14" creationId="{EC8E8E69-4D0E-B351-5BDC-C5945E13ED2D}"/>
          </ac:spMkLst>
        </pc:spChg>
      </pc:sldChg>
      <pc:sldChg chg="add">
        <pc:chgData name="Piotr Kalaczyński" userId="144ed442d2e15e83" providerId="LiveId" clId="{546BF327-6C37-40D8-9469-7A64B8C8F0B8}" dt="2023-08-11T10:13:44.063" v="2270"/>
        <pc:sldMkLst>
          <pc:docMk/>
          <pc:sldMk cId="1312715114" sldId="862"/>
        </pc:sldMkLst>
      </pc:sldChg>
      <pc:sldChg chg="modSp add mod">
        <pc:chgData name="Piotr Kalaczyński" userId="144ed442d2e15e83" providerId="LiveId" clId="{546BF327-6C37-40D8-9469-7A64B8C8F0B8}" dt="2023-08-11T10:49:13.083" v="3566" actId="14826"/>
        <pc:sldMkLst>
          <pc:docMk/>
          <pc:sldMk cId="1057172227" sldId="864"/>
        </pc:sldMkLst>
        <pc:picChg chg="mod">
          <ac:chgData name="Piotr Kalaczyński" userId="144ed442d2e15e83" providerId="LiveId" clId="{546BF327-6C37-40D8-9469-7A64B8C8F0B8}" dt="2023-08-11T10:49:13.083" v="3566" actId="14826"/>
          <ac:picMkLst>
            <pc:docMk/>
            <pc:sldMk cId="1057172227" sldId="864"/>
            <ac:picMk id="3" creationId="{87D07668-2EC8-1B26-BF79-ECBF2F9EB9C6}"/>
          </ac:picMkLst>
        </pc:picChg>
      </pc:sldChg>
      <pc:sldChg chg="add del">
        <pc:chgData name="Piotr Kalaczyński" userId="144ed442d2e15e83" providerId="LiveId" clId="{546BF327-6C37-40D8-9469-7A64B8C8F0B8}" dt="2023-08-11T10:29:04.470" v="3003" actId="47"/>
        <pc:sldMkLst>
          <pc:docMk/>
          <pc:sldMk cId="1587913679" sldId="908"/>
        </pc:sldMkLst>
      </pc:sldChg>
      <pc:sldChg chg="add">
        <pc:chgData name="Piotr Kalaczyński" userId="144ed442d2e15e83" providerId="LiveId" clId="{546BF327-6C37-40D8-9469-7A64B8C8F0B8}" dt="2023-08-11T10:36:47.483" v="3199"/>
        <pc:sldMkLst>
          <pc:docMk/>
          <pc:sldMk cId="3365420988" sldId="909"/>
        </pc:sldMkLst>
      </pc:sldChg>
      <pc:sldChg chg="add">
        <pc:chgData name="Piotr Kalaczyński" userId="144ed442d2e15e83" providerId="LiveId" clId="{546BF327-6C37-40D8-9469-7A64B8C8F0B8}" dt="2023-08-11T10:13:44.063" v="2270"/>
        <pc:sldMkLst>
          <pc:docMk/>
          <pc:sldMk cId="1620829731" sldId="911"/>
        </pc:sldMkLst>
      </pc:sldChg>
      <pc:sldChg chg="add">
        <pc:chgData name="Piotr Kalaczyński" userId="144ed442d2e15e83" providerId="LiveId" clId="{546BF327-6C37-40D8-9469-7A64B8C8F0B8}" dt="2023-08-11T10:36:36.883" v="3198"/>
        <pc:sldMkLst>
          <pc:docMk/>
          <pc:sldMk cId="1509732792" sldId="912"/>
        </pc:sldMkLst>
      </pc:sldChg>
      <pc:sldChg chg="addSp delSp modSp add mod">
        <pc:chgData name="Piotr Kalaczyński" userId="144ed442d2e15e83" providerId="LiveId" clId="{546BF327-6C37-40D8-9469-7A64B8C8F0B8}" dt="2023-08-11T10:30:07.799" v="3121" actId="20577"/>
        <pc:sldMkLst>
          <pc:docMk/>
          <pc:sldMk cId="1527229374" sldId="913"/>
        </pc:sldMkLst>
        <pc:spChg chg="add mod">
          <ac:chgData name="Piotr Kalaczyński" userId="144ed442d2e15e83" providerId="LiveId" clId="{546BF327-6C37-40D8-9469-7A64B8C8F0B8}" dt="2023-08-11T10:30:07.799" v="3121" actId="20577"/>
          <ac:spMkLst>
            <pc:docMk/>
            <pc:sldMk cId="1527229374" sldId="913"/>
            <ac:spMk id="2" creationId="{D1F8CCF3-51AC-D45A-D52D-56ABF068DA97}"/>
          </ac:spMkLst>
        </pc:spChg>
        <pc:spChg chg="del">
          <ac:chgData name="Piotr Kalaczyński" userId="144ed442d2e15e83" providerId="LiveId" clId="{546BF327-6C37-40D8-9469-7A64B8C8F0B8}" dt="2023-08-11T10:29:19.706" v="3005" actId="478"/>
          <ac:spMkLst>
            <pc:docMk/>
            <pc:sldMk cId="1527229374" sldId="913"/>
            <ac:spMk id="3" creationId="{5A87C9E7-7501-B332-FAF7-27F25E5D4D6F}"/>
          </ac:spMkLst>
        </pc:spChg>
      </pc:sldChg>
      <pc:sldChg chg="add del">
        <pc:chgData name="Piotr Kalaczyński" userId="144ed442d2e15e83" providerId="LiveId" clId="{546BF327-6C37-40D8-9469-7A64B8C8F0B8}" dt="2023-08-11T10:30:17.503" v="3122" actId="47"/>
        <pc:sldMkLst>
          <pc:docMk/>
          <pc:sldMk cId="1567825869" sldId="914"/>
        </pc:sldMkLst>
      </pc:sldChg>
      <pc:sldChg chg="add del">
        <pc:chgData name="Piotr Kalaczyński" userId="144ed442d2e15e83" providerId="LiveId" clId="{546BF327-6C37-40D8-9469-7A64B8C8F0B8}" dt="2023-08-11T10:30:17.503" v="3122" actId="47"/>
        <pc:sldMkLst>
          <pc:docMk/>
          <pc:sldMk cId="4274000815" sldId="915"/>
        </pc:sldMkLst>
      </pc:sldChg>
      <pc:sldChg chg="add del">
        <pc:chgData name="Piotr Kalaczyński" userId="144ed442d2e15e83" providerId="LiveId" clId="{546BF327-6C37-40D8-9469-7A64B8C8F0B8}" dt="2023-08-11T10:30:17.503" v="3122" actId="47"/>
        <pc:sldMkLst>
          <pc:docMk/>
          <pc:sldMk cId="2503289839" sldId="916"/>
        </pc:sldMkLst>
      </pc:sldChg>
      <pc:sldChg chg="delSp add mod">
        <pc:chgData name="Piotr Kalaczyński" userId="144ed442d2e15e83" providerId="LiveId" clId="{546BF327-6C37-40D8-9469-7A64B8C8F0B8}" dt="2023-08-11T10:30:20.756" v="3123" actId="478"/>
        <pc:sldMkLst>
          <pc:docMk/>
          <pc:sldMk cId="1619765496" sldId="917"/>
        </pc:sldMkLst>
        <pc:spChg chg="del">
          <ac:chgData name="Piotr Kalaczyński" userId="144ed442d2e15e83" providerId="LiveId" clId="{546BF327-6C37-40D8-9469-7A64B8C8F0B8}" dt="2023-08-11T10:30:20.756" v="3123" actId="478"/>
          <ac:spMkLst>
            <pc:docMk/>
            <pc:sldMk cId="1619765496" sldId="917"/>
            <ac:spMk id="3" creationId="{5A87C9E7-7501-B332-FAF7-27F25E5D4D6F}"/>
          </ac:spMkLst>
        </pc:spChg>
      </pc:sldChg>
      <pc:sldChg chg="add del">
        <pc:chgData name="Piotr Kalaczyński" userId="144ed442d2e15e83" providerId="LiveId" clId="{546BF327-6C37-40D8-9469-7A64B8C8F0B8}" dt="2023-08-11T10:30:26.176" v="3124" actId="47"/>
        <pc:sldMkLst>
          <pc:docMk/>
          <pc:sldMk cId="2242315584" sldId="918"/>
        </pc:sldMkLst>
      </pc:sldChg>
      <pc:sldChg chg="add del">
        <pc:chgData name="Piotr Kalaczyński" userId="144ed442d2e15e83" providerId="LiveId" clId="{546BF327-6C37-40D8-9469-7A64B8C8F0B8}" dt="2023-08-11T10:30:26.176" v="3124" actId="47"/>
        <pc:sldMkLst>
          <pc:docMk/>
          <pc:sldMk cId="449890010" sldId="919"/>
        </pc:sldMkLst>
      </pc:sldChg>
      <pc:sldChg chg="add del">
        <pc:chgData name="Piotr Kalaczyński" userId="144ed442d2e15e83" providerId="LiveId" clId="{546BF327-6C37-40D8-9469-7A64B8C8F0B8}" dt="2023-08-11T10:30:26.176" v="3124" actId="47"/>
        <pc:sldMkLst>
          <pc:docMk/>
          <pc:sldMk cId="2254655604" sldId="920"/>
        </pc:sldMkLst>
      </pc:sldChg>
      <pc:sldChg chg="add del">
        <pc:chgData name="Piotr Kalaczyński" userId="144ed442d2e15e83" providerId="LiveId" clId="{546BF327-6C37-40D8-9469-7A64B8C8F0B8}" dt="2023-08-11T10:29:12.612" v="3004" actId="47"/>
        <pc:sldMkLst>
          <pc:docMk/>
          <pc:sldMk cId="1662964346" sldId="921"/>
        </pc:sldMkLst>
      </pc:sldChg>
      <pc:sldChg chg="add">
        <pc:chgData name="Piotr Kalaczyński" userId="144ed442d2e15e83" providerId="LiveId" clId="{546BF327-6C37-40D8-9469-7A64B8C8F0B8}" dt="2023-08-11T10:13:44.063" v="2270"/>
        <pc:sldMkLst>
          <pc:docMk/>
          <pc:sldMk cId="2684973667" sldId="923"/>
        </pc:sldMkLst>
      </pc:sldChg>
      <pc:sldChg chg="delSp add mod">
        <pc:chgData name="Piotr Kalaczyński" userId="144ed442d2e15e83" providerId="LiveId" clId="{546BF327-6C37-40D8-9469-7A64B8C8F0B8}" dt="2023-08-11T10:24:14.882" v="2906" actId="478"/>
        <pc:sldMkLst>
          <pc:docMk/>
          <pc:sldMk cId="2468167693" sldId="924"/>
        </pc:sldMkLst>
        <pc:spChg chg="del">
          <ac:chgData name="Piotr Kalaczyński" userId="144ed442d2e15e83" providerId="LiveId" clId="{546BF327-6C37-40D8-9469-7A64B8C8F0B8}" dt="2023-08-11T10:24:14.882" v="2906" actId="478"/>
          <ac:spMkLst>
            <pc:docMk/>
            <pc:sldMk cId="2468167693" sldId="924"/>
            <ac:spMk id="16" creationId="{F196A7AF-7681-E353-4C30-10E49A735C1E}"/>
          </ac:spMkLst>
        </pc:spChg>
      </pc:sldChg>
      <pc:sldChg chg="add">
        <pc:chgData name="Piotr Kalaczyński" userId="144ed442d2e15e83" providerId="LiveId" clId="{546BF327-6C37-40D8-9469-7A64B8C8F0B8}" dt="2023-08-11T10:13:44.063" v="2270"/>
        <pc:sldMkLst>
          <pc:docMk/>
          <pc:sldMk cId="2983102721" sldId="925"/>
        </pc:sldMkLst>
      </pc:sldChg>
      <pc:sldChg chg="delSp add mod">
        <pc:chgData name="Piotr Kalaczyński" userId="144ed442d2e15e83" providerId="LiveId" clId="{546BF327-6C37-40D8-9469-7A64B8C8F0B8}" dt="2023-08-11T10:24:10.887" v="2905" actId="478"/>
        <pc:sldMkLst>
          <pc:docMk/>
          <pc:sldMk cId="2587273736" sldId="926"/>
        </pc:sldMkLst>
        <pc:spChg chg="del">
          <ac:chgData name="Piotr Kalaczyński" userId="144ed442d2e15e83" providerId="LiveId" clId="{546BF327-6C37-40D8-9469-7A64B8C8F0B8}" dt="2023-08-11T10:24:10.887" v="2905" actId="478"/>
          <ac:spMkLst>
            <pc:docMk/>
            <pc:sldMk cId="2587273736" sldId="926"/>
            <ac:spMk id="22" creationId="{5B3E549C-06F2-EE40-980E-052E9F4B4E89}"/>
          </ac:spMkLst>
        </pc:spChg>
      </pc:sldChg>
      <pc:sldChg chg="delSp add mod">
        <pc:chgData name="Piotr Kalaczyński" userId="144ed442d2e15e83" providerId="LiveId" clId="{546BF327-6C37-40D8-9469-7A64B8C8F0B8}" dt="2023-08-11T10:24:06.462" v="2904" actId="478"/>
        <pc:sldMkLst>
          <pc:docMk/>
          <pc:sldMk cId="3594930047" sldId="927"/>
        </pc:sldMkLst>
        <pc:spChg chg="del">
          <ac:chgData name="Piotr Kalaczyński" userId="144ed442d2e15e83" providerId="LiveId" clId="{546BF327-6C37-40D8-9469-7A64B8C8F0B8}" dt="2023-08-11T10:24:06.462" v="2904" actId="478"/>
          <ac:spMkLst>
            <pc:docMk/>
            <pc:sldMk cId="3594930047" sldId="927"/>
            <ac:spMk id="7" creationId="{0E59447C-6F35-9893-D713-7EF39E53542A}"/>
          </ac:spMkLst>
        </pc:spChg>
      </pc:sldChg>
      <pc:sldChg chg="delSp add mod">
        <pc:chgData name="Piotr Kalaczyński" userId="144ed442d2e15e83" providerId="LiveId" clId="{546BF327-6C37-40D8-9469-7A64B8C8F0B8}" dt="2023-08-11T10:24:04.077" v="2903" actId="478"/>
        <pc:sldMkLst>
          <pc:docMk/>
          <pc:sldMk cId="676512328" sldId="929"/>
        </pc:sldMkLst>
        <pc:spChg chg="del">
          <ac:chgData name="Piotr Kalaczyński" userId="144ed442d2e15e83" providerId="LiveId" clId="{546BF327-6C37-40D8-9469-7A64B8C8F0B8}" dt="2023-08-11T10:24:04.077" v="2903" actId="478"/>
          <ac:spMkLst>
            <pc:docMk/>
            <pc:sldMk cId="676512328" sldId="929"/>
            <ac:spMk id="6" creationId="{61C6DEA1-89D8-BC0B-4B79-103FCD30FFDC}"/>
          </ac:spMkLst>
        </pc:spChg>
      </pc:sldChg>
      <pc:sldChg chg="delSp modSp add mod">
        <pc:chgData name="Piotr Kalaczyński" userId="144ed442d2e15e83" providerId="LiveId" clId="{546BF327-6C37-40D8-9469-7A64B8C8F0B8}" dt="2023-08-11T10:20:18.372" v="2745" actId="478"/>
        <pc:sldMkLst>
          <pc:docMk/>
          <pc:sldMk cId="2248105879" sldId="930"/>
        </pc:sldMkLst>
        <pc:spChg chg="del mod">
          <ac:chgData name="Piotr Kalaczyński" userId="144ed442d2e15e83" providerId="LiveId" clId="{546BF327-6C37-40D8-9469-7A64B8C8F0B8}" dt="2023-08-11T10:20:18.372" v="2745" actId="478"/>
          <ac:spMkLst>
            <pc:docMk/>
            <pc:sldMk cId="2248105879" sldId="930"/>
            <ac:spMk id="17" creationId="{78CA1F22-AC80-F368-A47D-9D933EC1A5CB}"/>
          </ac:spMkLst>
        </pc:spChg>
      </pc:sldChg>
      <pc:sldChg chg="add">
        <pc:chgData name="Piotr Kalaczyński" userId="144ed442d2e15e83" providerId="LiveId" clId="{546BF327-6C37-40D8-9469-7A64B8C8F0B8}" dt="2023-08-11T10:13:44.063" v="2270"/>
        <pc:sldMkLst>
          <pc:docMk/>
          <pc:sldMk cId="3046684251" sldId="931"/>
        </pc:sldMkLst>
      </pc:sldChg>
      <pc:sldChg chg="delSp add mod">
        <pc:chgData name="Piotr Kalaczyński" userId="144ed442d2e15e83" providerId="LiveId" clId="{546BF327-6C37-40D8-9469-7A64B8C8F0B8}" dt="2023-08-11T10:20:22.997" v="2747" actId="478"/>
        <pc:sldMkLst>
          <pc:docMk/>
          <pc:sldMk cId="2683879270" sldId="932"/>
        </pc:sldMkLst>
        <pc:spChg chg="del">
          <ac:chgData name="Piotr Kalaczyński" userId="144ed442d2e15e83" providerId="LiveId" clId="{546BF327-6C37-40D8-9469-7A64B8C8F0B8}" dt="2023-08-11T10:20:22.997" v="2747" actId="478"/>
          <ac:spMkLst>
            <pc:docMk/>
            <pc:sldMk cId="2683879270" sldId="932"/>
            <ac:spMk id="5" creationId="{670410DB-94DD-C32D-B13B-76F045C04CD4}"/>
          </ac:spMkLst>
        </pc:spChg>
      </pc:sldChg>
      <pc:sldChg chg="delSp add mod">
        <pc:chgData name="Piotr Kalaczyński" userId="144ed442d2e15e83" providerId="LiveId" clId="{546BF327-6C37-40D8-9469-7A64B8C8F0B8}" dt="2023-08-11T10:20:24.784" v="2748" actId="478"/>
        <pc:sldMkLst>
          <pc:docMk/>
          <pc:sldMk cId="4249727028" sldId="933"/>
        </pc:sldMkLst>
        <pc:spChg chg="del">
          <ac:chgData name="Piotr Kalaczyński" userId="144ed442d2e15e83" providerId="LiveId" clId="{546BF327-6C37-40D8-9469-7A64B8C8F0B8}" dt="2023-08-11T10:20:24.784" v="2748" actId="478"/>
          <ac:spMkLst>
            <pc:docMk/>
            <pc:sldMk cId="4249727028" sldId="933"/>
            <ac:spMk id="5" creationId="{670410DB-94DD-C32D-B13B-76F045C04CD4}"/>
          </ac:spMkLst>
        </pc:spChg>
      </pc:sldChg>
      <pc:sldChg chg="add">
        <pc:chgData name="Piotr Kalaczyński" userId="144ed442d2e15e83" providerId="LiveId" clId="{546BF327-6C37-40D8-9469-7A64B8C8F0B8}" dt="2023-08-11T10:13:44.063" v="2270"/>
        <pc:sldMkLst>
          <pc:docMk/>
          <pc:sldMk cId="153864831" sldId="934"/>
        </pc:sldMkLst>
      </pc:sldChg>
      <pc:sldChg chg="delSp add mod">
        <pc:chgData name="Piotr Kalaczyński" userId="144ed442d2e15e83" providerId="LiveId" clId="{546BF327-6C37-40D8-9469-7A64B8C8F0B8}" dt="2023-08-11T10:20:21.157" v="2746" actId="478"/>
        <pc:sldMkLst>
          <pc:docMk/>
          <pc:sldMk cId="2581752812" sldId="935"/>
        </pc:sldMkLst>
        <pc:spChg chg="del">
          <ac:chgData name="Piotr Kalaczyński" userId="144ed442d2e15e83" providerId="LiveId" clId="{546BF327-6C37-40D8-9469-7A64B8C8F0B8}" dt="2023-08-11T10:20:21.157" v="2746" actId="478"/>
          <ac:spMkLst>
            <pc:docMk/>
            <pc:sldMk cId="2581752812" sldId="935"/>
            <ac:spMk id="5" creationId="{670410DB-94DD-C32D-B13B-76F045C04CD4}"/>
          </ac:spMkLst>
        </pc:spChg>
      </pc:sldChg>
      <pc:sldChg chg="add">
        <pc:chgData name="Piotr Kalaczyński" userId="144ed442d2e15e83" providerId="LiveId" clId="{546BF327-6C37-40D8-9469-7A64B8C8F0B8}" dt="2023-08-11T10:13:44.063" v="2270"/>
        <pc:sldMkLst>
          <pc:docMk/>
          <pc:sldMk cId="3741724671" sldId="936"/>
        </pc:sldMkLst>
      </pc:sldChg>
      <pc:sldChg chg="addSp delSp modSp add mod">
        <pc:chgData name="Piotr Kalaczyński" userId="144ed442d2e15e83" providerId="LiveId" clId="{546BF327-6C37-40D8-9469-7A64B8C8F0B8}" dt="2023-08-11T10:52:52.615" v="3590" actId="1076"/>
        <pc:sldMkLst>
          <pc:docMk/>
          <pc:sldMk cId="1989665384" sldId="937"/>
        </pc:sldMkLst>
        <pc:spChg chg="add mod">
          <ac:chgData name="Piotr Kalaczyński" userId="144ed442d2e15e83" providerId="LiveId" clId="{546BF327-6C37-40D8-9469-7A64B8C8F0B8}" dt="2023-08-11T10:27:46.380" v="3001" actId="20577"/>
          <ac:spMkLst>
            <pc:docMk/>
            <pc:sldMk cId="1989665384" sldId="937"/>
            <ac:spMk id="2" creationId="{3105ECE0-394F-C0A8-0D7B-30845BBDC1FF}"/>
          </ac:spMkLst>
        </pc:spChg>
        <pc:spChg chg="add del mod">
          <ac:chgData name="Piotr Kalaczyński" userId="144ed442d2e15e83" providerId="LiveId" clId="{546BF327-6C37-40D8-9469-7A64B8C8F0B8}" dt="2023-08-11T10:17:49.157" v="2489" actId="478"/>
          <ac:spMkLst>
            <pc:docMk/>
            <pc:sldMk cId="1989665384" sldId="937"/>
            <ac:spMk id="3" creationId="{29407985-CEF2-9642-2992-28B4625CD229}"/>
          </ac:spMkLst>
        </pc:spChg>
        <pc:spChg chg="mod">
          <ac:chgData name="Piotr Kalaczyński" userId="144ed442d2e15e83" providerId="LiveId" clId="{546BF327-6C37-40D8-9469-7A64B8C8F0B8}" dt="2023-08-11T10:15:52.618" v="2317" actId="20577"/>
          <ac:spMkLst>
            <pc:docMk/>
            <pc:sldMk cId="1989665384" sldId="937"/>
            <ac:spMk id="4" creationId="{1B7EF1C5-7F44-DBAB-3F75-8D5D3B9B0C52}"/>
          </ac:spMkLst>
        </pc:spChg>
        <pc:spChg chg="add mod">
          <ac:chgData name="Piotr Kalaczyński" userId="144ed442d2e15e83" providerId="LiveId" clId="{546BF327-6C37-40D8-9469-7A64B8C8F0B8}" dt="2023-08-11T10:25:56.515" v="2959" actId="20577"/>
          <ac:spMkLst>
            <pc:docMk/>
            <pc:sldMk cId="1989665384" sldId="937"/>
            <ac:spMk id="6" creationId="{35D7A5F8-0C9F-ACA0-D80E-4D36EDC896B0}"/>
          </ac:spMkLst>
        </pc:spChg>
        <pc:spChg chg="add del mod">
          <ac:chgData name="Piotr Kalaczyński" userId="144ed442d2e15e83" providerId="LiveId" clId="{546BF327-6C37-40D8-9469-7A64B8C8F0B8}" dt="2023-08-11T10:26:04.498" v="2962" actId="478"/>
          <ac:spMkLst>
            <pc:docMk/>
            <pc:sldMk cId="1989665384" sldId="937"/>
            <ac:spMk id="7" creationId="{E9D33976-45A0-7299-CB00-48F37160EAEA}"/>
          </ac:spMkLst>
        </pc:spChg>
        <pc:spChg chg="add mod">
          <ac:chgData name="Piotr Kalaczyński" userId="144ed442d2e15e83" providerId="LiveId" clId="{546BF327-6C37-40D8-9469-7A64B8C8F0B8}" dt="2023-08-11T10:51:49.227" v="3586" actId="20577"/>
          <ac:spMkLst>
            <pc:docMk/>
            <pc:sldMk cId="1989665384" sldId="937"/>
            <ac:spMk id="11" creationId="{104255D0-185B-9962-F653-2E9F7093AF43}"/>
          </ac:spMkLst>
        </pc:spChg>
        <pc:spChg chg="add mod">
          <ac:chgData name="Piotr Kalaczyński" userId="144ed442d2e15e83" providerId="LiveId" clId="{546BF327-6C37-40D8-9469-7A64B8C8F0B8}" dt="2023-08-11T10:52:03.491" v="3588" actId="1076"/>
          <ac:spMkLst>
            <pc:docMk/>
            <pc:sldMk cId="1989665384" sldId="937"/>
            <ac:spMk id="13" creationId="{45B21220-AB3A-FD5D-4811-1C5E0F1C5035}"/>
          </ac:spMkLst>
        </pc:spChg>
        <pc:picChg chg="del">
          <ac:chgData name="Piotr Kalaczyński" userId="144ed442d2e15e83" providerId="LiveId" clId="{546BF327-6C37-40D8-9469-7A64B8C8F0B8}" dt="2023-08-11T10:15:54.604" v="2318" actId="478"/>
          <ac:picMkLst>
            <pc:docMk/>
            <pc:sldMk cId="1989665384" sldId="937"/>
            <ac:picMk id="5" creationId="{8F44454F-C83B-75DB-8B39-4C1308E28D62}"/>
          </ac:picMkLst>
        </pc:picChg>
        <pc:picChg chg="add del mod">
          <ac:chgData name="Piotr Kalaczyński" userId="144ed442d2e15e83" providerId="LiveId" clId="{546BF327-6C37-40D8-9469-7A64B8C8F0B8}" dt="2023-08-11T10:51:39.069" v="3568"/>
          <ac:picMkLst>
            <pc:docMk/>
            <pc:sldMk cId="1989665384" sldId="937"/>
            <ac:picMk id="8" creationId="{442443E0-0507-B43B-4BD1-DA7AAAD8B7B7}"/>
          </ac:picMkLst>
        </pc:picChg>
        <pc:picChg chg="add mod">
          <ac:chgData name="Piotr Kalaczyński" userId="144ed442d2e15e83" providerId="LiveId" clId="{546BF327-6C37-40D8-9469-7A64B8C8F0B8}" dt="2023-08-11T10:52:03.491" v="3588" actId="1076"/>
          <ac:picMkLst>
            <pc:docMk/>
            <pc:sldMk cId="1989665384" sldId="937"/>
            <ac:picMk id="12" creationId="{247FD82E-A9D0-FA07-E312-A9AAA0C8BB9C}"/>
          </ac:picMkLst>
        </pc:picChg>
        <pc:picChg chg="add mod">
          <ac:chgData name="Piotr Kalaczyński" userId="144ed442d2e15e83" providerId="LiveId" clId="{546BF327-6C37-40D8-9469-7A64B8C8F0B8}" dt="2023-08-11T10:52:52.615" v="3590" actId="1076"/>
          <ac:picMkLst>
            <pc:docMk/>
            <pc:sldMk cId="1989665384" sldId="937"/>
            <ac:picMk id="14" creationId="{7BE7F3F9-9D98-B59F-563C-2C98C8D734FB}"/>
          </ac:picMkLst>
        </pc:picChg>
      </pc:sldChg>
      <pc:sldChg chg="modSp add mod">
        <pc:chgData name="Piotr Kalaczyński" userId="144ed442d2e15e83" providerId="LiveId" clId="{546BF327-6C37-40D8-9469-7A64B8C8F0B8}" dt="2023-08-11T10:22:06.045" v="2902" actId="20577"/>
        <pc:sldMkLst>
          <pc:docMk/>
          <pc:sldMk cId="1730452656" sldId="938"/>
        </pc:sldMkLst>
        <pc:spChg chg="mod">
          <ac:chgData name="Piotr Kalaczyński" userId="144ed442d2e15e83" providerId="LiveId" clId="{546BF327-6C37-40D8-9469-7A64B8C8F0B8}" dt="2023-08-11T10:21:11.863" v="2775" actId="20577"/>
          <ac:spMkLst>
            <pc:docMk/>
            <pc:sldMk cId="1730452656" sldId="938"/>
            <ac:spMk id="4" creationId="{1B7EF1C5-7F44-DBAB-3F75-8D5D3B9B0C52}"/>
          </ac:spMkLst>
        </pc:spChg>
        <pc:spChg chg="mod">
          <ac:chgData name="Piotr Kalaczyński" userId="144ed442d2e15e83" providerId="LiveId" clId="{546BF327-6C37-40D8-9469-7A64B8C8F0B8}" dt="2023-08-11T10:22:06.045" v="2902" actId="20577"/>
          <ac:spMkLst>
            <pc:docMk/>
            <pc:sldMk cId="1730452656" sldId="938"/>
            <ac:spMk id="8" creationId="{21660787-4ABF-1CD3-891A-D361C16D0E51}"/>
          </ac:spMkLst>
        </pc:spChg>
        <pc:picChg chg="mod">
          <ac:chgData name="Piotr Kalaczyński" userId="144ed442d2e15e83" providerId="LiveId" clId="{546BF327-6C37-40D8-9469-7A64B8C8F0B8}" dt="2023-08-11T10:21:01.553" v="2751" actId="14826"/>
          <ac:picMkLst>
            <pc:docMk/>
            <pc:sldMk cId="1730452656" sldId="938"/>
            <ac:picMk id="3" creationId="{87D07668-2EC8-1B26-BF79-ECBF2F9EB9C6}"/>
          </ac:picMkLst>
        </pc:picChg>
      </pc:sldChg>
      <pc:sldChg chg="add ord">
        <pc:chgData name="Piotr Kalaczyński" userId="144ed442d2e15e83" providerId="LiveId" clId="{546BF327-6C37-40D8-9469-7A64B8C8F0B8}" dt="2023-08-11T10:27:17.455" v="2965"/>
        <pc:sldMkLst>
          <pc:docMk/>
          <pc:sldMk cId="2327268903" sldId="939"/>
        </pc:sldMkLst>
      </pc:sldChg>
      <pc:sldChg chg="delSp add mod">
        <pc:chgData name="Piotr Kalaczyński" userId="144ed442d2e15e83" providerId="LiveId" clId="{546BF327-6C37-40D8-9469-7A64B8C8F0B8}" dt="2023-08-11T10:30:59.461" v="3126" actId="478"/>
        <pc:sldMkLst>
          <pc:docMk/>
          <pc:sldMk cId="2902421078" sldId="940"/>
        </pc:sldMkLst>
        <pc:spChg chg="del">
          <ac:chgData name="Piotr Kalaczyński" userId="144ed442d2e15e83" providerId="LiveId" clId="{546BF327-6C37-40D8-9469-7A64B8C8F0B8}" dt="2023-08-11T10:30:59.461" v="3126" actId="478"/>
          <ac:spMkLst>
            <pc:docMk/>
            <pc:sldMk cId="2902421078" sldId="940"/>
            <ac:spMk id="7" creationId="{6A8370E8-B7D5-ECF2-AC08-161802B4F8D6}"/>
          </ac:spMkLst>
        </pc:spChg>
      </pc:sldChg>
      <pc:sldChg chg="delSp add mod">
        <pc:chgData name="Piotr Kalaczyński" userId="144ed442d2e15e83" providerId="LiveId" clId="{546BF327-6C37-40D8-9469-7A64B8C8F0B8}" dt="2023-08-11T10:31:12.883" v="3127" actId="478"/>
        <pc:sldMkLst>
          <pc:docMk/>
          <pc:sldMk cId="2460307479" sldId="941"/>
        </pc:sldMkLst>
        <pc:spChg chg="del">
          <ac:chgData name="Piotr Kalaczyński" userId="144ed442d2e15e83" providerId="LiveId" clId="{546BF327-6C37-40D8-9469-7A64B8C8F0B8}" dt="2023-08-11T10:31:12.883" v="3127" actId="478"/>
          <ac:spMkLst>
            <pc:docMk/>
            <pc:sldMk cId="2460307479" sldId="941"/>
            <ac:spMk id="3" creationId="{A6E52A12-C0CD-B31F-2EE5-7F895FCCD22E}"/>
          </ac:spMkLst>
        </pc:spChg>
      </pc:sldChg>
      <pc:sldChg chg="delSp add mod">
        <pc:chgData name="Piotr Kalaczyński" userId="144ed442d2e15e83" providerId="LiveId" clId="{546BF327-6C37-40D8-9469-7A64B8C8F0B8}" dt="2023-08-11T10:31:25.081" v="3128" actId="478"/>
        <pc:sldMkLst>
          <pc:docMk/>
          <pc:sldMk cId="376329311" sldId="942"/>
        </pc:sldMkLst>
        <pc:spChg chg="del">
          <ac:chgData name="Piotr Kalaczyński" userId="144ed442d2e15e83" providerId="LiveId" clId="{546BF327-6C37-40D8-9469-7A64B8C8F0B8}" dt="2023-08-11T10:31:25.081" v="3128" actId="478"/>
          <ac:spMkLst>
            <pc:docMk/>
            <pc:sldMk cId="376329311" sldId="942"/>
            <ac:spMk id="3" creationId="{32320EEC-C14E-B58D-8558-5162760E3DB8}"/>
          </ac:spMkLst>
        </pc:spChg>
      </pc:sldChg>
      <pc:sldChg chg="delSp modSp add mod">
        <pc:chgData name="Piotr Kalaczyński" userId="144ed442d2e15e83" providerId="LiveId" clId="{546BF327-6C37-40D8-9469-7A64B8C8F0B8}" dt="2023-08-11T10:32:37.351" v="3163" actId="14100"/>
        <pc:sldMkLst>
          <pc:docMk/>
          <pc:sldMk cId="2390631209" sldId="943"/>
        </pc:sldMkLst>
        <pc:spChg chg="del">
          <ac:chgData name="Piotr Kalaczyński" userId="144ed442d2e15e83" providerId="LiveId" clId="{546BF327-6C37-40D8-9469-7A64B8C8F0B8}" dt="2023-08-11T10:32:34.015" v="3162" actId="478"/>
          <ac:spMkLst>
            <pc:docMk/>
            <pc:sldMk cId="2390631209" sldId="943"/>
            <ac:spMk id="3" creationId="{32320EEC-C14E-B58D-8558-5162760E3DB8}"/>
          </ac:spMkLst>
        </pc:spChg>
        <pc:picChg chg="mod">
          <ac:chgData name="Piotr Kalaczyński" userId="144ed442d2e15e83" providerId="LiveId" clId="{546BF327-6C37-40D8-9469-7A64B8C8F0B8}" dt="2023-08-11T10:32:37.351" v="3163" actId="14100"/>
          <ac:picMkLst>
            <pc:docMk/>
            <pc:sldMk cId="2390631209" sldId="943"/>
            <ac:picMk id="3074" creationId="{453F9FC1-1202-72D9-0C13-F9B82376BA73}"/>
          </ac:picMkLst>
        </pc:picChg>
        <pc:picChg chg="del">
          <ac:chgData name="Piotr Kalaczyński" userId="144ed442d2e15e83" providerId="LiveId" clId="{546BF327-6C37-40D8-9469-7A64B8C8F0B8}" dt="2023-08-11T10:32:33.467" v="3161" actId="478"/>
          <ac:picMkLst>
            <pc:docMk/>
            <pc:sldMk cId="2390631209" sldId="943"/>
            <ac:picMk id="3076" creationId="{118AE548-7CA5-D819-805B-935DC123C109}"/>
          </ac:picMkLst>
        </pc:picChg>
      </pc:sldChg>
      <pc:sldChg chg="add del">
        <pc:chgData name="Piotr Kalaczyński" userId="144ed442d2e15e83" providerId="LiveId" clId="{546BF327-6C37-40D8-9469-7A64B8C8F0B8}" dt="2023-08-11T10:32:40.786" v="3164" actId="47"/>
        <pc:sldMkLst>
          <pc:docMk/>
          <pc:sldMk cId="3911893713" sldId="944"/>
        </pc:sldMkLst>
      </pc:sldChg>
      <pc:sldChg chg="add">
        <pc:chgData name="Piotr Kalaczyński" userId="144ed442d2e15e83" providerId="LiveId" clId="{546BF327-6C37-40D8-9469-7A64B8C8F0B8}" dt="2023-08-11T10:30:56.301" v="3125"/>
        <pc:sldMkLst>
          <pc:docMk/>
          <pc:sldMk cId="1406557508" sldId="946"/>
        </pc:sldMkLst>
      </pc:sldChg>
      <pc:sldChg chg="addSp delSp modSp add mod">
        <pc:chgData name="Piotr Kalaczyński" userId="144ed442d2e15e83" providerId="LiveId" clId="{546BF327-6C37-40D8-9469-7A64B8C8F0B8}" dt="2023-08-11T10:46:38.646" v="3538" actId="14826"/>
        <pc:sldMkLst>
          <pc:docMk/>
          <pc:sldMk cId="3590007210" sldId="947"/>
        </pc:sldMkLst>
        <pc:spChg chg="del">
          <ac:chgData name="Piotr Kalaczyński" userId="144ed442d2e15e83" providerId="LiveId" clId="{546BF327-6C37-40D8-9469-7A64B8C8F0B8}" dt="2023-08-11T10:33:26.276" v="3175" actId="478"/>
          <ac:spMkLst>
            <pc:docMk/>
            <pc:sldMk cId="3590007210" sldId="947"/>
            <ac:spMk id="3" creationId="{32320EEC-C14E-B58D-8558-5162760E3DB8}"/>
          </ac:spMkLst>
        </pc:spChg>
        <pc:spChg chg="mod">
          <ac:chgData name="Piotr Kalaczyński" userId="144ed442d2e15e83" providerId="LiveId" clId="{546BF327-6C37-40D8-9469-7A64B8C8F0B8}" dt="2023-08-11T10:33:00.613" v="3168" actId="20577"/>
          <ac:spMkLst>
            <pc:docMk/>
            <pc:sldMk cId="3590007210" sldId="947"/>
            <ac:spMk id="6" creationId="{7FD819B8-CC54-EB7A-7BD8-89B6F260DEC9}"/>
          </ac:spMkLst>
        </pc:spChg>
        <pc:picChg chg="add mod">
          <ac:chgData name="Piotr Kalaczyński" userId="144ed442d2e15e83" providerId="LiveId" clId="{546BF327-6C37-40D8-9469-7A64B8C8F0B8}" dt="2023-08-11T10:46:38.646" v="3538" actId="14826"/>
          <ac:picMkLst>
            <pc:docMk/>
            <pc:sldMk cId="3590007210" sldId="947"/>
            <ac:picMk id="2" creationId="{6ABAB759-6770-67B2-83DF-1488164D63FC}"/>
          </ac:picMkLst>
        </pc:picChg>
        <pc:picChg chg="mod">
          <ac:chgData name="Piotr Kalaczyński" userId="144ed442d2e15e83" providerId="LiveId" clId="{546BF327-6C37-40D8-9469-7A64B8C8F0B8}" dt="2023-08-11T10:33:23.989" v="3174" actId="14100"/>
          <ac:picMkLst>
            <pc:docMk/>
            <pc:sldMk cId="3590007210" sldId="947"/>
            <ac:picMk id="5" creationId="{A594A4B8-E2DA-0421-D5F9-59341BB9DA03}"/>
          </ac:picMkLst>
        </pc:picChg>
        <pc:picChg chg="del">
          <ac:chgData name="Piotr Kalaczyński" userId="144ed442d2e15e83" providerId="LiveId" clId="{546BF327-6C37-40D8-9469-7A64B8C8F0B8}" dt="2023-08-11T10:32:54.201" v="3165" actId="478"/>
          <ac:picMkLst>
            <pc:docMk/>
            <pc:sldMk cId="3590007210" sldId="947"/>
            <ac:picMk id="8" creationId="{5AF0CB45-C93F-912B-F881-00B8C77FC3A2}"/>
          </ac:picMkLst>
        </pc:picChg>
      </pc:sldChg>
      <pc:sldChg chg="add">
        <pc:chgData name="Piotr Kalaczyński" userId="144ed442d2e15e83" providerId="LiveId" clId="{546BF327-6C37-40D8-9469-7A64B8C8F0B8}" dt="2023-08-11T10:28:39.919" v="3002"/>
        <pc:sldMkLst>
          <pc:docMk/>
          <pc:sldMk cId="2384657168" sldId="949"/>
        </pc:sldMkLst>
      </pc:sldChg>
      <pc:sldChg chg="add">
        <pc:chgData name="Piotr Kalaczyński" userId="144ed442d2e15e83" providerId="LiveId" clId="{546BF327-6C37-40D8-9469-7A64B8C8F0B8}" dt="2023-08-11T10:28:39.919" v="3002"/>
        <pc:sldMkLst>
          <pc:docMk/>
          <pc:sldMk cId="3743744375" sldId="950"/>
        </pc:sldMkLst>
      </pc:sldChg>
      <pc:sldChg chg="addSp delSp modSp add mod">
        <pc:chgData name="Piotr Kalaczyński" userId="144ed442d2e15e83" providerId="LiveId" clId="{546BF327-6C37-40D8-9469-7A64B8C8F0B8}" dt="2023-08-11T10:31:57.008" v="3157" actId="478"/>
        <pc:sldMkLst>
          <pc:docMk/>
          <pc:sldMk cId="1002064802" sldId="951"/>
        </pc:sldMkLst>
        <pc:spChg chg="add mod">
          <ac:chgData name="Piotr Kalaczyński" userId="144ed442d2e15e83" providerId="LiveId" clId="{546BF327-6C37-40D8-9469-7A64B8C8F0B8}" dt="2023-08-11T10:31:53.319" v="3156" actId="1076"/>
          <ac:spMkLst>
            <pc:docMk/>
            <pc:sldMk cId="1002064802" sldId="951"/>
            <ac:spMk id="2" creationId="{BD46C484-FD71-4FDD-8DCE-30596BB5AF79}"/>
          </ac:spMkLst>
        </pc:spChg>
        <pc:spChg chg="del">
          <ac:chgData name="Piotr Kalaczyński" userId="144ed442d2e15e83" providerId="LiveId" clId="{546BF327-6C37-40D8-9469-7A64B8C8F0B8}" dt="2023-08-11T10:31:57.008" v="3157" actId="478"/>
          <ac:spMkLst>
            <pc:docMk/>
            <pc:sldMk cId="1002064802" sldId="951"/>
            <ac:spMk id="3" creationId="{32320EEC-C14E-B58D-8558-5162760E3DB8}"/>
          </ac:spMkLst>
        </pc:spChg>
      </pc:sldChg>
      <pc:sldChg chg="addSp modSp add del">
        <pc:chgData name="Piotr Kalaczyński" userId="144ed442d2e15e83" providerId="LiveId" clId="{546BF327-6C37-40D8-9469-7A64B8C8F0B8}" dt="2023-08-11T10:32:20.070" v="3159" actId="47"/>
        <pc:sldMkLst>
          <pc:docMk/>
          <pc:sldMk cId="887146778" sldId="952"/>
        </pc:sldMkLst>
        <pc:spChg chg="add mod">
          <ac:chgData name="Piotr Kalaczyński" userId="144ed442d2e15e83" providerId="LiveId" clId="{546BF327-6C37-40D8-9469-7A64B8C8F0B8}" dt="2023-08-11T10:32:16.697" v="3158"/>
          <ac:spMkLst>
            <pc:docMk/>
            <pc:sldMk cId="887146778" sldId="952"/>
            <ac:spMk id="5" creationId="{5173F7FF-5D0D-3482-4B75-6AE63637F2A1}"/>
          </ac:spMkLst>
        </pc:spChg>
      </pc:sldChg>
      <pc:sldChg chg="add del">
        <pc:chgData name="Piotr Kalaczyński" userId="144ed442d2e15e83" providerId="LiveId" clId="{546BF327-6C37-40D8-9469-7A64B8C8F0B8}" dt="2023-08-11T08:33:19.957" v="142" actId="47"/>
        <pc:sldMkLst>
          <pc:docMk/>
          <pc:sldMk cId="3143548688" sldId="952"/>
        </pc:sldMkLst>
      </pc:sldChg>
      <pc:sldChg chg="addSp delSp modSp add del mod">
        <pc:chgData name="Piotr Kalaczyński" userId="144ed442d2e15e83" providerId="LiveId" clId="{546BF327-6C37-40D8-9469-7A64B8C8F0B8}" dt="2023-08-11T10:48:10.815" v="3564" actId="20577"/>
        <pc:sldMkLst>
          <pc:docMk/>
          <pc:sldMk cId="2593635125" sldId="953"/>
        </pc:sldMkLst>
        <pc:spChg chg="del">
          <ac:chgData name="Piotr Kalaczyński" userId="144ed442d2e15e83" providerId="LiveId" clId="{546BF327-6C37-40D8-9469-7A64B8C8F0B8}" dt="2023-08-11T10:32:27.382" v="3160" actId="478"/>
          <ac:spMkLst>
            <pc:docMk/>
            <pc:sldMk cId="2593635125" sldId="953"/>
            <ac:spMk id="3" creationId="{32320EEC-C14E-B58D-8558-5162760E3DB8}"/>
          </ac:spMkLst>
        </pc:spChg>
        <pc:spChg chg="add del mod">
          <ac:chgData name="Piotr Kalaczyński" userId="144ed442d2e15e83" providerId="LiveId" clId="{546BF327-6C37-40D8-9469-7A64B8C8F0B8}" dt="2023-08-11T10:48:10.815" v="3564" actId="20577"/>
          <ac:spMkLst>
            <pc:docMk/>
            <pc:sldMk cId="2593635125" sldId="953"/>
            <ac:spMk id="6" creationId="{7FD819B8-CC54-EB7A-7BD8-89B6F260DEC9}"/>
          </ac:spMkLst>
        </pc:spChg>
        <pc:spChg chg="del">
          <ac:chgData name="Piotr Kalaczyński" userId="144ed442d2e15e83" providerId="LiveId" clId="{546BF327-6C37-40D8-9469-7A64B8C8F0B8}" dt="2023-08-11T10:47:04.312" v="3544" actId="478"/>
          <ac:spMkLst>
            <pc:docMk/>
            <pc:sldMk cId="2593635125" sldId="953"/>
            <ac:spMk id="23" creationId="{90903857-C3AB-52D6-5387-973242C7F906}"/>
          </ac:spMkLst>
        </pc:spChg>
        <pc:spChg chg="del">
          <ac:chgData name="Piotr Kalaczyński" userId="144ed442d2e15e83" providerId="LiveId" clId="{546BF327-6C37-40D8-9469-7A64B8C8F0B8}" dt="2023-08-11T10:47:05.414" v="3545" actId="478"/>
          <ac:spMkLst>
            <pc:docMk/>
            <pc:sldMk cId="2593635125" sldId="953"/>
            <ac:spMk id="24" creationId="{8DE98469-D5C9-FC4B-FAB9-01FF03164662}"/>
          </ac:spMkLst>
        </pc:spChg>
        <pc:picChg chg="add del mod">
          <ac:chgData name="Piotr Kalaczyński" userId="144ed442d2e15e83" providerId="LiveId" clId="{546BF327-6C37-40D8-9469-7A64B8C8F0B8}" dt="2023-08-11T10:47:46.425" v="3551" actId="14826"/>
          <ac:picMkLst>
            <pc:docMk/>
            <pc:sldMk cId="2593635125" sldId="953"/>
            <ac:picMk id="5" creationId="{0A4EED62-4CCA-8135-A24A-85A4769A9FE8}"/>
          </ac:picMkLst>
        </pc:picChg>
        <pc:picChg chg="add del mod">
          <ac:chgData name="Piotr Kalaczyński" userId="144ed442d2e15e83" providerId="LiveId" clId="{546BF327-6C37-40D8-9469-7A64B8C8F0B8}" dt="2023-08-11T10:47:43.822" v="3550" actId="478"/>
          <ac:picMkLst>
            <pc:docMk/>
            <pc:sldMk cId="2593635125" sldId="953"/>
            <ac:picMk id="7" creationId="{14157097-F8C0-5814-6494-04D0596FE2EB}"/>
          </ac:picMkLst>
        </pc:picChg>
        <pc:picChg chg="del">
          <ac:chgData name="Piotr Kalaczyński" userId="144ed442d2e15e83" providerId="LiveId" clId="{546BF327-6C37-40D8-9469-7A64B8C8F0B8}" dt="2023-08-11T10:46:48.679" v="3539" actId="478"/>
          <ac:picMkLst>
            <pc:docMk/>
            <pc:sldMk cId="2593635125" sldId="953"/>
            <ac:picMk id="8" creationId="{F8922AFE-6D4E-3AA7-4319-3826BF3727EB}"/>
          </ac:picMkLst>
        </pc:picChg>
      </pc:sldChg>
      <pc:sldChg chg="add">
        <pc:chgData name="Piotr Kalaczyński" userId="144ed442d2e15e83" providerId="LiveId" clId="{546BF327-6C37-40D8-9469-7A64B8C8F0B8}" dt="2023-08-11T10:30:56.301" v="3125"/>
        <pc:sldMkLst>
          <pc:docMk/>
          <pc:sldMk cId="642686689" sldId="954"/>
        </pc:sldMkLst>
      </pc:sldChg>
      <pc:sldChg chg="add del">
        <pc:chgData name="Piotr Kalaczyński" userId="144ed442d2e15e83" providerId="LiveId" clId="{546BF327-6C37-40D8-9469-7A64B8C8F0B8}" dt="2023-08-11T10:33:28.389" v="3176" actId="47"/>
        <pc:sldMkLst>
          <pc:docMk/>
          <pc:sldMk cId="300097682" sldId="955"/>
        </pc:sldMkLst>
      </pc:sldChg>
      <pc:sldChg chg="delSp modSp add mod">
        <pc:chgData name="Piotr Kalaczyński" userId="144ed442d2e15e83" providerId="LiveId" clId="{546BF327-6C37-40D8-9469-7A64B8C8F0B8}" dt="2023-08-11T10:34:39.772" v="3183" actId="14100"/>
        <pc:sldMkLst>
          <pc:docMk/>
          <pc:sldMk cId="301827821" sldId="955"/>
        </pc:sldMkLst>
        <pc:spChg chg="del">
          <ac:chgData name="Piotr Kalaczyński" userId="144ed442d2e15e83" providerId="LiveId" clId="{546BF327-6C37-40D8-9469-7A64B8C8F0B8}" dt="2023-08-11T10:34:35.296" v="3181" actId="478"/>
          <ac:spMkLst>
            <pc:docMk/>
            <pc:sldMk cId="301827821" sldId="955"/>
            <ac:spMk id="6" creationId="{FA624096-4746-F2AD-B9CB-4D4FCF7F4916}"/>
          </ac:spMkLst>
        </pc:spChg>
        <pc:spChg chg="del">
          <ac:chgData name="Piotr Kalaczyński" userId="144ed442d2e15e83" providerId="LiveId" clId="{546BF327-6C37-40D8-9469-7A64B8C8F0B8}" dt="2023-08-11T10:34:35.296" v="3181" actId="478"/>
          <ac:spMkLst>
            <pc:docMk/>
            <pc:sldMk cId="301827821" sldId="955"/>
            <ac:spMk id="12" creationId="{C980C365-360B-2934-58EC-3457D08F379B}"/>
          </ac:spMkLst>
        </pc:spChg>
        <pc:spChg chg="del">
          <ac:chgData name="Piotr Kalaczyński" userId="144ed442d2e15e83" providerId="LiveId" clId="{546BF327-6C37-40D8-9469-7A64B8C8F0B8}" dt="2023-08-11T10:34:35.296" v="3181" actId="478"/>
          <ac:spMkLst>
            <pc:docMk/>
            <pc:sldMk cId="301827821" sldId="955"/>
            <ac:spMk id="13" creationId="{675D4A76-CE6B-807A-B888-F7151B205326}"/>
          </ac:spMkLst>
        </pc:spChg>
        <pc:spChg chg="mod">
          <ac:chgData name="Piotr Kalaczyński" userId="144ed442d2e15e83" providerId="LiveId" clId="{546BF327-6C37-40D8-9469-7A64B8C8F0B8}" dt="2023-08-11T10:34:39.772" v="3183" actId="14100"/>
          <ac:spMkLst>
            <pc:docMk/>
            <pc:sldMk cId="301827821" sldId="955"/>
            <ac:spMk id="27" creationId="{CAB37D32-75F0-F527-15FF-A11FA77B66B5}"/>
          </ac:spMkLst>
        </pc:spChg>
        <pc:spChg chg="del">
          <ac:chgData name="Piotr Kalaczyński" userId="144ed442d2e15e83" providerId="LiveId" clId="{546BF327-6C37-40D8-9469-7A64B8C8F0B8}" dt="2023-08-11T10:34:35.296" v="3181" actId="478"/>
          <ac:spMkLst>
            <pc:docMk/>
            <pc:sldMk cId="301827821" sldId="955"/>
            <ac:spMk id="28" creationId="{7C66C392-6AC2-D767-5B18-8BDC7C4B5B54}"/>
          </ac:spMkLst>
        </pc:spChg>
        <pc:spChg chg="del">
          <ac:chgData name="Piotr Kalaczyński" userId="144ed442d2e15e83" providerId="LiveId" clId="{546BF327-6C37-40D8-9469-7A64B8C8F0B8}" dt="2023-08-11T10:34:35.296" v="3181" actId="478"/>
          <ac:spMkLst>
            <pc:docMk/>
            <pc:sldMk cId="301827821" sldId="955"/>
            <ac:spMk id="29" creationId="{D6C8640E-DFCA-5B3B-5640-96904EA2F045}"/>
          </ac:spMkLst>
        </pc:spChg>
        <pc:cxnChg chg="del mod">
          <ac:chgData name="Piotr Kalaczyński" userId="144ed442d2e15e83" providerId="LiveId" clId="{546BF327-6C37-40D8-9469-7A64B8C8F0B8}" dt="2023-08-11T10:34:36.447" v="3182" actId="478"/>
          <ac:cxnSpMkLst>
            <pc:docMk/>
            <pc:sldMk cId="301827821" sldId="955"/>
            <ac:cxnSpMk id="8" creationId="{01273561-8CB8-83BD-DF68-3E6C076A9122}"/>
          </ac:cxnSpMkLst>
        </pc:cxnChg>
        <pc:cxnChg chg="del mod">
          <ac:chgData name="Piotr Kalaczyński" userId="144ed442d2e15e83" providerId="LiveId" clId="{546BF327-6C37-40D8-9469-7A64B8C8F0B8}" dt="2023-08-11T10:34:35.296" v="3181" actId="478"/>
          <ac:cxnSpMkLst>
            <pc:docMk/>
            <pc:sldMk cId="301827821" sldId="955"/>
            <ac:cxnSpMk id="14" creationId="{B27D2F90-7934-4A44-1C4D-6781EE8C0D5A}"/>
          </ac:cxnSpMkLst>
        </pc:cxnChg>
      </pc:sldChg>
      <pc:sldChg chg="modSp add mod">
        <pc:chgData name="Piotr Kalaczyński" userId="144ed442d2e15e83" providerId="LiveId" clId="{546BF327-6C37-40D8-9469-7A64B8C8F0B8}" dt="2023-08-11T10:35:01.891" v="3190" actId="14100"/>
        <pc:sldMkLst>
          <pc:docMk/>
          <pc:sldMk cId="2016096331" sldId="956"/>
        </pc:sldMkLst>
        <pc:spChg chg="mod">
          <ac:chgData name="Piotr Kalaczyński" userId="144ed442d2e15e83" providerId="LiveId" clId="{546BF327-6C37-40D8-9469-7A64B8C8F0B8}" dt="2023-08-11T10:35:01.891" v="3190" actId="14100"/>
          <ac:spMkLst>
            <pc:docMk/>
            <pc:sldMk cId="2016096331" sldId="956"/>
            <ac:spMk id="27" creationId="{CAB37D32-75F0-F527-15FF-A11FA77B66B5}"/>
          </ac:spMkLst>
        </pc:spChg>
        <pc:spChg chg="mod">
          <ac:chgData name="Piotr Kalaczyński" userId="144ed442d2e15e83" providerId="LiveId" clId="{546BF327-6C37-40D8-9469-7A64B8C8F0B8}" dt="2023-08-11T10:34:52.917" v="3188" actId="1076"/>
          <ac:spMkLst>
            <pc:docMk/>
            <pc:sldMk cId="2016096331" sldId="956"/>
            <ac:spMk id="30" creationId="{2B39B07F-9493-1471-14AC-3D683F3E87C8}"/>
          </ac:spMkLst>
        </pc:spChg>
      </pc:sldChg>
      <pc:sldChg chg="add del">
        <pc:chgData name="Piotr Kalaczyński" userId="144ed442d2e15e83" providerId="LiveId" clId="{546BF327-6C37-40D8-9469-7A64B8C8F0B8}" dt="2023-08-11T10:34:49.325" v="3185" actId="47"/>
        <pc:sldMkLst>
          <pc:docMk/>
          <pc:sldMk cId="2793160767" sldId="956"/>
        </pc:sldMkLst>
      </pc:sldChg>
      <pc:sldChg chg="add del">
        <pc:chgData name="Piotr Kalaczyński" userId="144ed442d2e15e83" providerId="LiveId" clId="{546BF327-6C37-40D8-9469-7A64B8C8F0B8}" dt="2023-08-11T10:33:40.471" v="3177" actId="47"/>
        <pc:sldMkLst>
          <pc:docMk/>
          <pc:sldMk cId="4001247376" sldId="956"/>
        </pc:sldMkLst>
      </pc:sldChg>
      <pc:sldChg chg="add del">
        <pc:chgData name="Piotr Kalaczyński" userId="144ed442d2e15e83" providerId="LiveId" clId="{546BF327-6C37-40D8-9469-7A64B8C8F0B8}" dt="2023-08-11T10:33:41.880" v="3178" actId="47"/>
        <pc:sldMkLst>
          <pc:docMk/>
          <pc:sldMk cId="1378704722" sldId="957"/>
        </pc:sldMkLst>
      </pc:sldChg>
      <pc:sldChg chg="modSp add mod">
        <pc:chgData name="Piotr Kalaczyński" userId="144ed442d2e15e83" providerId="LiveId" clId="{546BF327-6C37-40D8-9469-7A64B8C8F0B8}" dt="2023-08-11T10:35:23.093" v="3192" actId="1076"/>
        <pc:sldMkLst>
          <pc:docMk/>
          <pc:sldMk cId="1835597027" sldId="957"/>
        </pc:sldMkLst>
        <pc:spChg chg="mod">
          <ac:chgData name="Piotr Kalaczyński" userId="144ed442d2e15e83" providerId="LiveId" clId="{546BF327-6C37-40D8-9469-7A64B8C8F0B8}" dt="2023-08-11T10:35:23.093" v="3192" actId="1076"/>
          <ac:spMkLst>
            <pc:docMk/>
            <pc:sldMk cId="1835597027" sldId="957"/>
            <ac:spMk id="27" creationId="{CAB37D32-75F0-F527-15FF-A11FA77B66B5}"/>
          </ac:spMkLst>
        </pc:spChg>
      </pc:sldChg>
      <pc:sldChg chg="modSp add mod">
        <pc:chgData name="Piotr Kalaczyński" userId="144ed442d2e15e83" providerId="LiveId" clId="{546BF327-6C37-40D8-9469-7A64B8C8F0B8}" dt="2023-08-11T10:35:57.457" v="3197" actId="1076"/>
        <pc:sldMkLst>
          <pc:docMk/>
          <pc:sldMk cId="2195468208" sldId="958"/>
        </pc:sldMkLst>
        <pc:spChg chg="mod">
          <ac:chgData name="Piotr Kalaczyński" userId="144ed442d2e15e83" providerId="LiveId" clId="{546BF327-6C37-40D8-9469-7A64B8C8F0B8}" dt="2023-08-11T10:35:57.457" v="3197" actId="1076"/>
          <ac:spMkLst>
            <pc:docMk/>
            <pc:sldMk cId="2195468208" sldId="958"/>
            <ac:spMk id="27" creationId="{CAB37D32-75F0-F527-15FF-A11FA77B66B5}"/>
          </ac:spMkLst>
        </pc:spChg>
      </pc:sldChg>
      <pc:sldChg chg="modSp add mod">
        <pc:chgData name="Piotr Kalaczyński" userId="144ed442d2e15e83" providerId="LiveId" clId="{546BF327-6C37-40D8-9469-7A64B8C8F0B8}" dt="2023-08-11T10:35:48.578" v="3196" actId="14100"/>
        <pc:sldMkLst>
          <pc:docMk/>
          <pc:sldMk cId="3513067990" sldId="959"/>
        </pc:sldMkLst>
        <pc:spChg chg="mod">
          <ac:chgData name="Piotr Kalaczyński" userId="144ed442d2e15e83" providerId="LiveId" clId="{546BF327-6C37-40D8-9469-7A64B8C8F0B8}" dt="2023-08-11T10:35:48.578" v="3196" actId="14100"/>
          <ac:spMkLst>
            <pc:docMk/>
            <pc:sldMk cId="3513067990" sldId="959"/>
            <ac:spMk id="27" creationId="{CAB37D32-75F0-F527-15FF-A11FA77B66B5}"/>
          </ac:spMkLst>
        </pc:spChg>
      </pc:sldChg>
    </pc:docChg>
  </pc:docChgLst>
  <pc:docChgLst>
    <pc:chgData name="Piotr Kalaczyński" userId="144ed442d2e15e83" providerId="LiveId" clId="{A126ED7B-7A87-4D5B-8BE3-40B443D6F96B}"/>
    <pc:docChg chg="undo redo custSel addSld delSld modSld sldOrd">
      <pc:chgData name="Piotr Kalaczyński" userId="144ed442d2e15e83" providerId="LiveId" clId="{A126ED7B-7A87-4D5B-8BE3-40B443D6F96B}" dt="2024-01-31T21:11:45.587" v="1537" actId="478"/>
      <pc:docMkLst>
        <pc:docMk/>
      </pc:docMkLst>
      <pc:sldChg chg="add">
        <pc:chgData name="Piotr Kalaczyński" userId="144ed442d2e15e83" providerId="LiveId" clId="{A126ED7B-7A87-4D5B-8BE3-40B443D6F96B}" dt="2024-01-27T18:14:37.210" v="64"/>
        <pc:sldMkLst>
          <pc:docMk/>
          <pc:sldMk cId="525360265" sldId="288"/>
        </pc:sldMkLst>
      </pc:sldChg>
      <pc:sldChg chg="del">
        <pc:chgData name="Piotr Kalaczyński" userId="144ed442d2e15e83" providerId="LiveId" clId="{A126ED7B-7A87-4D5B-8BE3-40B443D6F96B}" dt="2024-01-27T18:14:32.245" v="63" actId="2696"/>
        <pc:sldMkLst>
          <pc:docMk/>
          <pc:sldMk cId="1655729666" sldId="288"/>
        </pc:sldMkLst>
      </pc:sldChg>
      <pc:sldChg chg="addSp delSp modSp mod ord">
        <pc:chgData name="Piotr Kalaczyński" userId="144ed442d2e15e83" providerId="LiveId" clId="{A126ED7B-7A87-4D5B-8BE3-40B443D6F96B}" dt="2024-01-31T21:06:34.306" v="1532" actId="1035"/>
        <pc:sldMkLst>
          <pc:docMk/>
          <pc:sldMk cId="397090986" sldId="480"/>
        </pc:sldMkLst>
        <pc:spChg chg="mod">
          <ac:chgData name="Piotr Kalaczyński" userId="144ed442d2e15e83" providerId="LiveId" clId="{A126ED7B-7A87-4D5B-8BE3-40B443D6F96B}" dt="2024-01-27T18:14:56.764" v="92" actId="20577"/>
          <ac:spMkLst>
            <pc:docMk/>
            <pc:sldMk cId="397090986" sldId="480"/>
            <ac:spMk id="10" creationId="{0190BF9F-16BC-C784-AE95-0F6AB67A4C22}"/>
          </ac:spMkLst>
        </pc:spChg>
        <pc:spChg chg="mod">
          <ac:chgData name="Piotr Kalaczyński" userId="144ed442d2e15e83" providerId="LiveId" clId="{A126ED7B-7A87-4D5B-8BE3-40B443D6F96B}" dt="2024-01-30T19:45:55.090" v="770" actId="1076"/>
          <ac:spMkLst>
            <pc:docMk/>
            <pc:sldMk cId="397090986" sldId="480"/>
            <ac:spMk id="43" creationId="{2EFB26C9-973D-41CC-86F1-6E4107A53A83}"/>
          </ac:spMkLst>
        </pc:spChg>
        <pc:spChg chg="mod">
          <ac:chgData name="Piotr Kalaczyński" userId="144ed442d2e15e83" providerId="LiveId" clId="{A126ED7B-7A87-4D5B-8BE3-40B443D6F96B}" dt="2024-01-31T21:06:22.959" v="1518" actId="14100"/>
          <ac:spMkLst>
            <pc:docMk/>
            <pc:sldMk cId="397090986" sldId="480"/>
            <ac:spMk id="47" creationId="{7FC4A72C-7249-47F2-854B-F0B0BD729672}"/>
          </ac:spMkLst>
        </pc:spChg>
        <pc:graphicFrameChg chg="add del mod">
          <ac:chgData name="Piotr Kalaczyński" userId="144ed442d2e15e83" providerId="LiveId" clId="{A126ED7B-7A87-4D5B-8BE3-40B443D6F96B}" dt="2024-01-30T19:50:41.028" v="788" actId="478"/>
          <ac:graphicFrameMkLst>
            <pc:docMk/>
            <pc:sldMk cId="397090986" sldId="480"/>
            <ac:graphicFrameMk id="7" creationId="{743761FC-BE10-BD7D-377F-D14EC99B4F82}"/>
          </ac:graphicFrameMkLst>
        </pc:graphicFrameChg>
        <pc:graphicFrameChg chg="add del mod">
          <ac:chgData name="Piotr Kalaczyński" userId="144ed442d2e15e83" providerId="LiveId" clId="{A126ED7B-7A87-4D5B-8BE3-40B443D6F96B}" dt="2024-01-30T19:50:40.148" v="787" actId="478"/>
          <ac:graphicFrameMkLst>
            <pc:docMk/>
            <pc:sldMk cId="397090986" sldId="480"/>
            <ac:graphicFrameMk id="8" creationId="{950F222F-9C9C-4497-9ED8-D52DE883AAB3}"/>
          </ac:graphicFrameMkLst>
        </pc:graphicFrameChg>
        <pc:graphicFrameChg chg="add del mod">
          <ac:chgData name="Piotr Kalaczyński" userId="144ed442d2e15e83" providerId="LiveId" clId="{A126ED7B-7A87-4D5B-8BE3-40B443D6F96B}" dt="2024-01-30T19:55:05.513" v="810" actId="478"/>
          <ac:graphicFrameMkLst>
            <pc:docMk/>
            <pc:sldMk cId="397090986" sldId="480"/>
            <ac:graphicFrameMk id="9" creationId="{81E0B9C6-6047-52D1-8BCB-702699948731}"/>
          </ac:graphicFrameMkLst>
        </pc:graphicFrameChg>
        <pc:graphicFrameChg chg="mod modGraphic">
          <ac:chgData name="Piotr Kalaczyński" userId="144ed442d2e15e83" providerId="LiveId" clId="{A126ED7B-7A87-4D5B-8BE3-40B443D6F96B}" dt="2024-01-30T19:45:55.090" v="770" actId="1076"/>
          <ac:graphicFrameMkLst>
            <pc:docMk/>
            <pc:sldMk cId="397090986" sldId="480"/>
            <ac:graphicFrameMk id="44" creationId="{66320DDD-C40F-458C-A13F-7C0ADC9CC596}"/>
          </ac:graphicFrameMkLst>
        </pc:graphicFrameChg>
        <pc:picChg chg="add del">
          <ac:chgData name="Piotr Kalaczyński" userId="144ed442d2e15e83" providerId="LiveId" clId="{A126ED7B-7A87-4D5B-8BE3-40B443D6F96B}" dt="2024-01-30T19:43:15.787" v="759" actId="27803"/>
          <ac:picMkLst>
            <pc:docMk/>
            <pc:sldMk cId="397090986" sldId="480"/>
            <ac:picMk id="3" creationId="{9FB17F5A-DC97-5096-F8C0-2DE88BD293AF}"/>
          </ac:picMkLst>
        </pc:picChg>
        <pc:picChg chg="del mod">
          <ac:chgData name="Piotr Kalaczyński" userId="144ed442d2e15e83" providerId="LiveId" clId="{A126ED7B-7A87-4D5B-8BE3-40B443D6F96B}" dt="2024-01-30T19:43:20.567" v="761" actId="478"/>
          <ac:picMkLst>
            <pc:docMk/>
            <pc:sldMk cId="397090986" sldId="480"/>
            <ac:picMk id="4" creationId="{9FB17F5A-DC97-5096-F8C0-2DE88BD293AF}"/>
          </ac:picMkLst>
        </pc:picChg>
        <pc:picChg chg="add mod">
          <ac:chgData name="Piotr Kalaczyński" userId="144ed442d2e15e83" providerId="LiveId" clId="{A126ED7B-7A87-4D5B-8BE3-40B443D6F96B}" dt="2024-01-31T21:06:29.208" v="1527" actId="1037"/>
          <ac:picMkLst>
            <pc:docMk/>
            <pc:sldMk cId="397090986" sldId="480"/>
            <ac:picMk id="6" creationId="{79072ABD-C39F-97D4-4E95-825A29FC4E5A}"/>
          </ac:picMkLst>
        </pc:picChg>
        <pc:picChg chg="add del mod">
          <ac:chgData name="Piotr Kalaczyński" userId="144ed442d2e15e83" providerId="LiveId" clId="{A126ED7B-7A87-4D5B-8BE3-40B443D6F96B}" dt="2024-01-30T19:53:00.321" v="808" actId="478"/>
          <ac:picMkLst>
            <pc:docMk/>
            <pc:sldMk cId="397090986" sldId="480"/>
            <ac:picMk id="14" creationId="{BF4349E6-3E16-5E68-437F-495E26AA1174}"/>
          </ac:picMkLst>
        </pc:picChg>
        <pc:picChg chg="add del mod">
          <ac:chgData name="Piotr Kalaczyński" userId="144ed442d2e15e83" providerId="LiveId" clId="{A126ED7B-7A87-4D5B-8BE3-40B443D6F96B}" dt="2024-01-30T19:55:16.172" v="812" actId="478"/>
          <ac:picMkLst>
            <pc:docMk/>
            <pc:sldMk cId="397090986" sldId="480"/>
            <ac:picMk id="16" creationId="{797EDE91-8172-3EF1-AFF6-6D55CC6EB3FC}"/>
          </ac:picMkLst>
        </pc:picChg>
        <pc:picChg chg="add mod ord">
          <ac:chgData name="Piotr Kalaczyński" userId="144ed442d2e15e83" providerId="LiveId" clId="{A126ED7B-7A87-4D5B-8BE3-40B443D6F96B}" dt="2024-01-31T21:06:34.306" v="1532" actId="1035"/>
          <ac:picMkLst>
            <pc:docMk/>
            <pc:sldMk cId="397090986" sldId="480"/>
            <ac:picMk id="18" creationId="{0E68B05A-E8C7-6703-989A-59D0615D3EEC}"/>
          </ac:picMkLst>
        </pc:picChg>
        <pc:picChg chg="add mod">
          <ac:chgData name="Piotr Kalaczyński" userId="144ed442d2e15e83" providerId="LiveId" clId="{A126ED7B-7A87-4D5B-8BE3-40B443D6F96B}" dt="2024-01-31T21:06:32.856" v="1531" actId="1037"/>
          <ac:picMkLst>
            <pc:docMk/>
            <pc:sldMk cId="397090986" sldId="480"/>
            <ac:picMk id="20" creationId="{95032888-451C-DE1B-201C-288570BFE389}"/>
          </ac:picMkLst>
        </pc:picChg>
        <pc:picChg chg="del mod">
          <ac:chgData name="Piotr Kalaczyński" userId="144ed442d2e15e83" providerId="LiveId" clId="{A126ED7B-7A87-4D5B-8BE3-40B443D6F96B}" dt="2024-01-30T19:45:44.962" v="768" actId="478"/>
          <ac:picMkLst>
            <pc:docMk/>
            <pc:sldMk cId="397090986" sldId="480"/>
            <ac:picMk id="45" creationId="{B0FC63FB-068B-4ABA-9A7A-D82A733F86C9}"/>
          </ac:picMkLst>
        </pc:picChg>
        <pc:picChg chg="mod">
          <ac:chgData name="Piotr Kalaczyński" userId="144ed442d2e15e83" providerId="LiveId" clId="{A126ED7B-7A87-4D5B-8BE3-40B443D6F96B}" dt="2024-01-31T21:06:22.959" v="1518" actId="14100"/>
          <ac:picMkLst>
            <pc:docMk/>
            <pc:sldMk cId="397090986" sldId="480"/>
            <ac:picMk id="46" creationId="{AE0103C4-0F80-41FF-ABCC-583F482615D9}"/>
          </ac:picMkLst>
        </pc:picChg>
      </pc:sldChg>
      <pc:sldChg chg="modSp mod">
        <pc:chgData name="Piotr Kalaczyński" userId="144ed442d2e15e83" providerId="LiveId" clId="{A126ED7B-7A87-4D5B-8BE3-40B443D6F96B}" dt="2024-01-27T21:11:12.065" v="250" actId="14100"/>
        <pc:sldMkLst>
          <pc:docMk/>
          <pc:sldMk cId="1114624889" sldId="561"/>
        </pc:sldMkLst>
        <pc:spChg chg="mod">
          <ac:chgData name="Piotr Kalaczyński" userId="144ed442d2e15e83" providerId="LiveId" clId="{A126ED7B-7A87-4D5B-8BE3-40B443D6F96B}" dt="2024-01-27T21:11:12.065" v="250" actId="14100"/>
          <ac:spMkLst>
            <pc:docMk/>
            <pc:sldMk cId="1114624889" sldId="561"/>
            <ac:spMk id="116" creationId="{9E62FFBE-CDD0-B86F-BA1E-4225AF071220}"/>
          </ac:spMkLst>
        </pc:spChg>
        <pc:spChg chg="mod">
          <ac:chgData name="Piotr Kalaczyński" userId="144ed442d2e15e83" providerId="LiveId" clId="{A126ED7B-7A87-4D5B-8BE3-40B443D6F96B}" dt="2024-01-27T18:11:42.315" v="21" actId="20577"/>
          <ac:spMkLst>
            <pc:docMk/>
            <pc:sldMk cId="1114624889" sldId="561"/>
            <ac:spMk id="118" creationId="{80F452CC-B435-D0A2-13B3-6E3CEA258B8B}"/>
          </ac:spMkLst>
        </pc:spChg>
        <pc:spChg chg="mod">
          <ac:chgData name="Piotr Kalaczyński" userId="144ed442d2e15e83" providerId="LiveId" clId="{A126ED7B-7A87-4D5B-8BE3-40B443D6F96B}" dt="2024-01-27T18:12:09.888" v="47" actId="20577"/>
          <ac:spMkLst>
            <pc:docMk/>
            <pc:sldMk cId="1114624889" sldId="561"/>
            <ac:spMk id="165" creationId="{E02854E3-93D3-7AE7-5B47-164CDCC6768B}"/>
          </ac:spMkLst>
        </pc:spChg>
      </pc:sldChg>
      <pc:sldChg chg="del">
        <pc:chgData name="Piotr Kalaczyński" userId="144ed442d2e15e83" providerId="LiveId" clId="{A126ED7B-7A87-4D5B-8BE3-40B443D6F96B}" dt="2024-01-27T18:12:27.215" v="48" actId="47"/>
        <pc:sldMkLst>
          <pc:docMk/>
          <pc:sldMk cId="1122904012" sldId="813"/>
        </pc:sldMkLst>
      </pc:sldChg>
      <pc:sldChg chg="addSp delSp modSp mod ord">
        <pc:chgData name="Piotr Kalaczyński" userId="144ed442d2e15e83" providerId="LiveId" clId="{A126ED7B-7A87-4D5B-8BE3-40B443D6F96B}" dt="2024-01-31T14:11:58.812" v="1252" actId="478"/>
        <pc:sldMkLst>
          <pc:docMk/>
          <pc:sldMk cId="2681533763" sldId="818"/>
        </pc:sldMkLst>
        <pc:spChg chg="add del mod">
          <ac:chgData name="Piotr Kalaczyński" userId="144ed442d2e15e83" providerId="LiveId" clId="{A126ED7B-7A87-4D5B-8BE3-40B443D6F96B}" dt="2024-01-28T10:40:21.692" v="683" actId="478"/>
          <ac:spMkLst>
            <pc:docMk/>
            <pc:sldMk cId="2681533763" sldId="818"/>
            <ac:spMk id="2" creationId="{CA6F4B8B-D697-CAC4-4606-71B7BB5253AF}"/>
          </ac:spMkLst>
        </pc:spChg>
        <pc:spChg chg="add del mod">
          <ac:chgData name="Piotr Kalaczyński" userId="144ed442d2e15e83" providerId="LiveId" clId="{A126ED7B-7A87-4D5B-8BE3-40B443D6F96B}" dt="2024-01-31T14:11:56.387" v="1249" actId="478"/>
          <ac:spMkLst>
            <pc:docMk/>
            <pc:sldMk cId="2681533763" sldId="818"/>
            <ac:spMk id="2" creationId="{D8192793-BFBB-F4E7-E16F-A93D4F8494F0}"/>
          </ac:spMkLst>
        </pc:spChg>
        <pc:spChg chg="mod">
          <ac:chgData name="Piotr Kalaczyński" userId="144ed442d2e15e83" providerId="LiveId" clId="{A126ED7B-7A87-4D5B-8BE3-40B443D6F96B}" dt="2024-01-30T20:44:50.582" v="844" actId="20577"/>
          <ac:spMkLst>
            <pc:docMk/>
            <pc:sldMk cId="2681533763" sldId="818"/>
            <ac:spMk id="3" creationId="{9DB43239-A170-8C89-E41C-911F5E67B1A9}"/>
          </ac:spMkLst>
        </pc:spChg>
        <pc:spChg chg="mod">
          <ac:chgData name="Piotr Kalaczyński" userId="144ed442d2e15e83" providerId="LiveId" clId="{A126ED7B-7A87-4D5B-8BE3-40B443D6F96B}" dt="2024-01-31T14:11:24.845" v="1243" actId="6549"/>
          <ac:spMkLst>
            <pc:docMk/>
            <pc:sldMk cId="2681533763" sldId="818"/>
            <ac:spMk id="4" creationId="{3FEB32A2-4DDF-9544-92A6-CD95FD650543}"/>
          </ac:spMkLst>
        </pc:spChg>
        <pc:spChg chg="mod">
          <ac:chgData name="Piotr Kalaczyński" userId="144ed442d2e15e83" providerId="LiveId" clId="{A126ED7B-7A87-4D5B-8BE3-40B443D6F96B}" dt="2024-01-27T18:16:05.784" v="161" actId="20577"/>
          <ac:spMkLst>
            <pc:docMk/>
            <pc:sldMk cId="2681533763" sldId="818"/>
            <ac:spMk id="8" creationId="{A2C87BCE-7365-ADB7-A005-605980184344}"/>
          </ac:spMkLst>
        </pc:spChg>
        <pc:spChg chg="add del mod">
          <ac:chgData name="Piotr Kalaczyński" userId="144ed442d2e15e83" providerId="LiveId" clId="{A126ED7B-7A87-4D5B-8BE3-40B443D6F96B}" dt="2024-01-27T18:17:03.312" v="201" actId="478"/>
          <ac:spMkLst>
            <pc:docMk/>
            <pc:sldMk cId="2681533763" sldId="818"/>
            <ac:spMk id="13" creationId="{01F51243-9CE0-0710-98DA-0D28F66DC205}"/>
          </ac:spMkLst>
        </pc:spChg>
        <pc:spChg chg="add del mod">
          <ac:chgData name="Piotr Kalaczyński" userId="144ed442d2e15e83" providerId="LiveId" clId="{A126ED7B-7A87-4D5B-8BE3-40B443D6F96B}" dt="2024-01-31T14:11:57.006" v="1250" actId="478"/>
          <ac:spMkLst>
            <pc:docMk/>
            <pc:sldMk cId="2681533763" sldId="818"/>
            <ac:spMk id="13" creationId="{7C3FE34F-7AF1-299F-D4C7-4F1388DA4EBE}"/>
          </ac:spMkLst>
        </pc:spChg>
        <pc:spChg chg="mod">
          <ac:chgData name="Piotr Kalaczyński" userId="144ed442d2e15e83" providerId="LiveId" clId="{A126ED7B-7A87-4D5B-8BE3-40B443D6F96B}" dt="2024-01-30T20:47:21.978" v="931" actId="20577"/>
          <ac:spMkLst>
            <pc:docMk/>
            <pc:sldMk cId="2681533763" sldId="818"/>
            <ac:spMk id="14" creationId="{803B1E29-FDDE-DDA6-AC7D-F9FF80E8D951}"/>
          </ac:spMkLst>
        </pc:spChg>
        <pc:spChg chg="mod">
          <ac:chgData name="Piotr Kalaczyński" userId="144ed442d2e15e83" providerId="LiveId" clId="{A126ED7B-7A87-4D5B-8BE3-40B443D6F96B}" dt="2024-01-30T20:44:55.678" v="845" actId="20577"/>
          <ac:spMkLst>
            <pc:docMk/>
            <pc:sldMk cId="2681533763" sldId="818"/>
            <ac:spMk id="15" creationId="{57CC7A2B-FEFA-DBB1-0499-5740C5CF7F9A}"/>
          </ac:spMkLst>
        </pc:spChg>
        <pc:spChg chg="add del mod">
          <ac:chgData name="Piotr Kalaczyński" userId="144ed442d2e15e83" providerId="LiveId" clId="{A126ED7B-7A87-4D5B-8BE3-40B443D6F96B}" dt="2024-01-27T18:17:05.480" v="204" actId="478"/>
          <ac:spMkLst>
            <pc:docMk/>
            <pc:sldMk cId="2681533763" sldId="818"/>
            <ac:spMk id="16" creationId="{5726A2DE-5525-6EF7-92C1-4FBBFEB85786}"/>
          </ac:spMkLst>
        </pc:spChg>
        <pc:spChg chg="mod">
          <ac:chgData name="Piotr Kalaczyński" userId="144ed442d2e15e83" providerId="LiveId" clId="{A126ED7B-7A87-4D5B-8BE3-40B443D6F96B}" dt="2024-01-28T10:41:35.555" v="750" actId="12788"/>
          <ac:spMkLst>
            <pc:docMk/>
            <pc:sldMk cId="2681533763" sldId="818"/>
            <ac:spMk id="17" creationId="{2B228382-47C5-95EA-FA30-C8BC748C8777}"/>
          </ac:spMkLst>
        </pc:spChg>
        <pc:spChg chg="mod">
          <ac:chgData name="Piotr Kalaczyński" userId="144ed442d2e15e83" providerId="LiveId" clId="{A126ED7B-7A87-4D5B-8BE3-40B443D6F96B}" dt="2024-01-28T10:41:35.555" v="750" actId="12788"/>
          <ac:spMkLst>
            <pc:docMk/>
            <pc:sldMk cId="2681533763" sldId="818"/>
            <ac:spMk id="18" creationId="{B5F0855D-AD30-F7C9-2F6A-7CE173DC50F1}"/>
          </ac:spMkLst>
        </pc:spChg>
        <pc:spChg chg="mod">
          <ac:chgData name="Piotr Kalaczyński" userId="144ed442d2e15e83" providerId="LiveId" clId="{A126ED7B-7A87-4D5B-8BE3-40B443D6F96B}" dt="2024-01-28T10:41:35.555" v="750" actId="12788"/>
          <ac:spMkLst>
            <pc:docMk/>
            <pc:sldMk cId="2681533763" sldId="818"/>
            <ac:spMk id="19" creationId="{E9C8A4E7-7889-4846-350B-4C9E877B1CE4}"/>
          </ac:spMkLst>
        </pc:spChg>
        <pc:spChg chg="mod">
          <ac:chgData name="Piotr Kalaczyński" userId="144ed442d2e15e83" providerId="LiveId" clId="{A126ED7B-7A87-4D5B-8BE3-40B443D6F96B}" dt="2024-01-28T10:41:35.555" v="750" actId="12788"/>
          <ac:spMkLst>
            <pc:docMk/>
            <pc:sldMk cId="2681533763" sldId="818"/>
            <ac:spMk id="20" creationId="{39874BB7-207E-606B-4DC0-E6F20C77D254}"/>
          </ac:spMkLst>
        </pc:spChg>
        <pc:spChg chg="mod">
          <ac:chgData name="Piotr Kalaczyński" userId="144ed442d2e15e83" providerId="LiveId" clId="{A126ED7B-7A87-4D5B-8BE3-40B443D6F96B}" dt="2024-01-28T10:41:35.555" v="750" actId="12788"/>
          <ac:spMkLst>
            <pc:docMk/>
            <pc:sldMk cId="2681533763" sldId="818"/>
            <ac:spMk id="25" creationId="{7A578F9B-393F-82F4-D98D-5AEE2EC19B9F}"/>
          </ac:spMkLst>
        </pc:spChg>
        <pc:spChg chg="mod">
          <ac:chgData name="Piotr Kalaczyński" userId="144ed442d2e15e83" providerId="LiveId" clId="{A126ED7B-7A87-4D5B-8BE3-40B443D6F96B}" dt="2024-01-28T10:41:35.555" v="750" actId="12788"/>
          <ac:spMkLst>
            <pc:docMk/>
            <pc:sldMk cId="2681533763" sldId="818"/>
            <ac:spMk id="26" creationId="{1B5B37B8-4816-166B-54EA-0203C3E2DBA0}"/>
          </ac:spMkLst>
        </pc:spChg>
        <pc:spChg chg="mod">
          <ac:chgData name="Piotr Kalaczyński" userId="144ed442d2e15e83" providerId="LiveId" clId="{A126ED7B-7A87-4D5B-8BE3-40B443D6F96B}" dt="2024-01-28T10:41:09.159" v="721" actId="20577"/>
          <ac:spMkLst>
            <pc:docMk/>
            <pc:sldMk cId="2681533763" sldId="818"/>
            <ac:spMk id="28" creationId="{E9287FA4-8BF3-F37A-AF32-15540CF3DAD8}"/>
          </ac:spMkLst>
        </pc:spChg>
        <pc:spChg chg="add del mod">
          <ac:chgData name="Piotr Kalaczyński" userId="144ed442d2e15e83" providerId="LiveId" clId="{A126ED7B-7A87-4D5B-8BE3-40B443D6F96B}" dt="2024-01-27T18:17:05.048" v="203" actId="478"/>
          <ac:spMkLst>
            <pc:docMk/>
            <pc:sldMk cId="2681533763" sldId="818"/>
            <ac:spMk id="51" creationId="{2870F830-794E-6004-51EB-D30A3F478A43}"/>
          </ac:spMkLst>
        </pc:spChg>
        <pc:spChg chg="add del mod">
          <ac:chgData name="Piotr Kalaczyński" userId="144ed442d2e15e83" providerId="LiveId" clId="{A126ED7B-7A87-4D5B-8BE3-40B443D6F96B}" dt="2024-01-27T18:17:04.531" v="202" actId="478"/>
          <ac:spMkLst>
            <pc:docMk/>
            <pc:sldMk cId="2681533763" sldId="818"/>
            <ac:spMk id="52" creationId="{04FC1166-D3FB-ACE8-489C-A70448E9192A}"/>
          </ac:spMkLst>
        </pc:spChg>
        <pc:spChg chg="add del mod">
          <ac:chgData name="Piotr Kalaczyński" userId="144ed442d2e15e83" providerId="LiveId" clId="{A126ED7B-7A87-4D5B-8BE3-40B443D6F96B}" dt="2024-01-31T14:11:58.812" v="1252" actId="478"/>
          <ac:spMkLst>
            <pc:docMk/>
            <pc:sldMk cId="2681533763" sldId="818"/>
            <ac:spMk id="53" creationId="{39EBB7A3-2040-8FDB-2704-38F851321D6B}"/>
          </ac:spMkLst>
        </pc:spChg>
        <pc:spChg chg="add mod">
          <ac:chgData name="Piotr Kalaczyński" userId="144ed442d2e15e83" providerId="LiveId" clId="{A126ED7B-7A87-4D5B-8BE3-40B443D6F96B}" dt="2024-01-27T18:17:25.621" v="206" actId="1076"/>
          <ac:spMkLst>
            <pc:docMk/>
            <pc:sldMk cId="2681533763" sldId="818"/>
            <ac:spMk id="54" creationId="{8099E20A-E769-F6D4-D524-CFAAD5323DA7}"/>
          </ac:spMkLst>
        </pc:spChg>
        <pc:spChg chg="add del mod">
          <ac:chgData name="Piotr Kalaczyński" userId="144ed442d2e15e83" providerId="LiveId" clId="{A126ED7B-7A87-4D5B-8BE3-40B443D6F96B}" dt="2024-01-28T10:40:45.811" v="689" actId="1035"/>
          <ac:spMkLst>
            <pc:docMk/>
            <pc:sldMk cId="2681533763" sldId="818"/>
            <ac:spMk id="55" creationId="{207DDCF0-BCDE-3798-A5C0-00A46F632B77}"/>
          </ac:spMkLst>
        </pc:spChg>
        <pc:spChg chg="add mod">
          <ac:chgData name="Piotr Kalaczyński" userId="144ed442d2e15e83" providerId="LiveId" clId="{A126ED7B-7A87-4D5B-8BE3-40B443D6F96B}" dt="2024-01-27T18:17:25.621" v="206" actId="1076"/>
          <ac:spMkLst>
            <pc:docMk/>
            <pc:sldMk cId="2681533763" sldId="818"/>
            <ac:spMk id="56" creationId="{46946818-EEB2-2DFB-890E-A6F925643873}"/>
          </ac:spMkLst>
        </pc:spChg>
        <pc:spChg chg="add mod">
          <ac:chgData name="Piotr Kalaczyński" userId="144ed442d2e15e83" providerId="LiveId" clId="{A126ED7B-7A87-4D5B-8BE3-40B443D6F96B}" dt="2024-01-27T18:17:25.621" v="206" actId="1076"/>
          <ac:spMkLst>
            <pc:docMk/>
            <pc:sldMk cId="2681533763" sldId="818"/>
            <ac:spMk id="57" creationId="{D57407C8-C88F-75D9-90D9-FCA54298C319}"/>
          </ac:spMkLst>
        </pc:spChg>
        <pc:spChg chg="add mod">
          <ac:chgData name="Piotr Kalaczyński" userId="144ed442d2e15e83" providerId="LiveId" clId="{A126ED7B-7A87-4D5B-8BE3-40B443D6F96B}" dt="2024-01-28T10:40:56.335" v="696" actId="1037"/>
          <ac:spMkLst>
            <pc:docMk/>
            <pc:sldMk cId="2681533763" sldId="818"/>
            <ac:spMk id="58" creationId="{CF2D5909-B6A3-2177-A3E1-DF8F7EFE31D5}"/>
          </ac:spMkLst>
        </pc:spChg>
        <pc:cxnChg chg="add del mod">
          <ac:chgData name="Piotr Kalaczyński" userId="144ed442d2e15e83" providerId="LiveId" clId="{A126ED7B-7A87-4D5B-8BE3-40B443D6F96B}" dt="2024-01-31T14:11:58.023" v="1251" actId="478"/>
          <ac:cxnSpMkLst>
            <pc:docMk/>
            <pc:sldMk cId="2681533763" sldId="818"/>
            <ac:cxnSpMk id="5" creationId="{EAE3CB7A-A51C-113C-BE69-AC380E42BE53}"/>
          </ac:cxnSpMkLst>
        </pc:cxnChg>
        <pc:cxnChg chg="mod">
          <ac:chgData name="Piotr Kalaczyński" userId="144ed442d2e15e83" providerId="LiveId" clId="{A126ED7B-7A87-4D5B-8BE3-40B443D6F96B}" dt="2024-01-28T10:41:06.706" v="716" actId="20577"/>
          <ac:cxnSpMkLst>
            <pc:docMk/>
            <pc:sldMk cId="2681533763" sldId="818"/>
            <ac:cxnSpMk id="7" creationId="{005CA4E2-F67E-14DF-3253-A201E5514152}"/>
          </ac:cxnSpMkLst>
        </pc:cxnChg>
        <pc:cxnChg chg="mod">
          <ac:chgData name="Piotr Kalaczyński" userId="144ed442d2e15e83" providerId="LiveId" clId="{A126ED7B-7A87-4D5B-8BE3-40B443D6F96B}" dt="2024-01-28T10:41:06.706" v="716" actId="20577"/>
          <ac:cxnSpMkLst>
            <pc:docMk/>
            <pc:sldMk cId="2681533763" sldId="818"/>
            <ac:cxnSpMk id="12" creationId="{2A1B5CD3-99E2-5137-FE5F-CD1F2FC69CF5}"/>
          </ac:cxnSpMkLst>
        </pc:cxnChg>
      </pc:sldChg>
      <pc:sldChg chg="modSp add mod">
        <pc:chgData name="Piotr Kalaczyński" userId="144ed442d2e15e83" providerId="LiveId" clId="{A126ED7B-7A87-4D5B-8BE3-40B443D6F96B}" dt="2024-01-27T21:14:20.584" v="458" actId="14100"/>
        <pc:sldMkLst>
          <pc:docMk/>
          <pc:sldMk cId="237033604" sldId="819"/>
        </pc:sldMkLst>
        <pc:spChg chg="mod">
          <ac:chgData name="Piotr Kalaczyński" userId="144ed442d2e15e83" providerId="LiveId" clId="{A126ED7B-7A87-4D5B-8BE3-40B443D6F96B}" dt="2024-01-27T21:14:08.559" v="433" actId="20577"/>
          <ac:spMkLst>
            <pc:docMk/>
            <pc:sldMk cId="237033604" sldId="819"/>
            <ac:spMk id="8" creationId="{A2C87BCE-7365-ADB7-A005-605980184344}"/>
          </ac:spMkLst>
        </pc:spChg>
        <pc:spChg chg="mod">
          <ac:chgData name="Piotr Kalaczyński" userId="144ed442d2e15e83" providerId="LiveId" clId="{A126ED7B-7A87-4D5B-8BE3-40B443D6F96B}" dt="2024-01-27T21:14:20.584" v="458" actId="14100"/>
          <ac:spMkLst>
            <pc:docMk/>
            <pc:sldMk cId="237033604" sldId="819"/>
            <ac:spMk id="38" creationId="{F0F59EF8-CD6A-F260-5D28-7733CA6A7E74}"/>
          </ac:spMkLst>
        </pc:spChg>
      </pc:sldChg>
      <pc:sldChg chg="del">
        <pc:chgData name="Piotr Kalaczyński" userId="144ed442d2e15e83" providerId="LiveId" clId="{A126ED7B-7A87-4D5B-8BE3-40B443D6F96B}" dt="2024-01-27T18:14:20.427" v="61" actId="2696"/>
        <pc:sldMkLst>
          <pc:docMk/>
          <pc:sldMk cId="2857231788" sldId="819"/>
        </pc:sldMkLst>
      </pc:sldChg>
      <pc:sldChg chg="addSp delSp modSp add mod">
        <pc:chgData name="Piotr Kalaczyński" userId="144ed442d2e15e83" providerId="LiveId" clId="{A126ED7B-7A87-4D5B-8BE3-40B443D6F96B}" dt="2024-01-31T21:11:45.587" v="1537" actId="478"/>
        <pc:sldMkLst>
          <pc:docMk/>
          <pc:sldMk cId="576174562" sldId="820"/>
        </pc:sldMkLst>
        <pc:spChg chg="mod">
          <ac:chgData name="Piotr Kalaczyński" userId="144ed442d2e15e83" providerId="LiveId" clId="{A126ED7B-7A87-4D5B-8BE3-40B443D6F96B}" dt="2024-01-27T21:14:44.909" v="479" actId="20577"/>
          <ac:spMkLst>
            <pc:docMk/>
            <pc:sldMk cId="576174562" sldId="820"/>
            <ac:spMk id="4" creationId="{1B7EF1C5-7F44-DBAB-3F75-8D5D3B9B0C52}"/>
          </ac:spMkLst>
        </pc:spChg>
        <pc:spChg chg="add mod">
          <ac:chgData name="Piotr Kalaczyński" userId="144ed442d2e15e83" providerId="LiveId" clId="{A126ED7B-7A87-4D5B-8BE3-40B443D6F96B}" dt="2024-01-27T21:15:46.143" v="496" actId="1076"/>
          <ac:spMkLst>
            <pc:docMk/>
            <pc:sldMk cId="576174562" sldId="820"/>
            <ac:spMk id="5" creationId="{46E02B17-4FF5-9219-E001-8ABA6E00BD09}"/>
          </ac:spMkLst>
        </pc:spChg>
        <pc:spChg chg="mod">
          <ac:chgData name="Piotr Kalaczyński" userId="144ed442d2e15e83" providerId="LiveId" clId="{A126ED7B-7A87-4D5B-8BE3-40B443D6F96B}" dt="2024-01-31T20:22:09.934" v="1457" actId="14100"/>
          <ac:spMkLst>
            <pc:docMk/>
            <pc:sldMk cId="576174562" sldId="820"/>
            <ac:spMk id="8" creationId="{21660787-4ABF-1CD3-891A-D361C16D0E51}"/>
          </ac:spMkLst>
        </pc:spChg>
        <pc:spChg chg="add mod">
          <ac:chgData name="Piotr Kalaczyński" userId="144ed442d2e15e83" providerId="LiveId" clId="{A126ED7B-7A87-4D5B-8BE3-40B443D6F96B}" dt="2024-01-31T14:33:18.932" v="1453" actId="20577"/>
          <ac:spMkLst>
            <pc:docMk/>
            <pc:sldMk cId="576174562" sldId="820"/>
            <ac:spMk id="14" creationId="{EFFFF388-B1AA-5F71-BA67-38579E7DCCC3}"/>
          </ac:spMkLst>
        </pc:spChg>
        <pc:spChg chg="add mod">
          <ac:chgData name="Piotr Kalaczyński" userId="144ed442d2e15e83" providerId="LiveId" clId="{A126ED7B-7A87-4D5B-8BE3-40B443D6F96B}" dt="2024-01-31T14:28:15.385" v="1419" actId="1076"/>
          <ac:spMkLst>
            <pc:docMk/>
            <pc:sldMk cId="576174562" sldId="820"/>
            <ac:spMk id="15" creationId="{76E4827C-9CA6-A606-C458-BA3DBED7226A}"/>
          </ac:spMkLst>
        </pc:spChg>
        <pc:spChg chg="add mod">
          <ac:chgData name="Piotr Kalaczyński" userId="144ed442d2e15e83" providerId="LiveId" clId="{A126ED7B-7A87-4D5B-8BE3-40B443D6F96B}" dt="2024-01-31T14:28:15.385" v="1419" actId="1076"/>
          <ac:spMkLst>
            <pc:docMk/>
            <pc:sldMk cId="576174562" sldId="820"/>
            <ac:spMk id="16" creationId="{64FB5A2D-5957-3937-E244-AD30F6D7A2C0}"/>
          </ac:spMkLst>
        </pc:spChg>
        <pc:spChg chg="add mod">
          <ac:chgData name="Piotr Kalaczyński" userId="144ed442d2e15e83" providerId="LiveId" clId="{A126ED7B-7A87-4D5B-8BE3-40B443D6F96B}" dt="2024-01-31T14:28:15.385" v="1419" actId="1076"/>
          <ac:spMkLst>
            <pc:docMk/>
            <pc:sldMk cId="576174562" sldId="820"/>
            <ac:spMk id="17" creationId="{83C2DDD8-3055-1708-6EE0-A9B7D3197796}"/>
          </ac:spMkLst>
        </pc:spChg>
        <pc:spChg chg="add mod">
          <ac:chgData name="Piotr Kalaczyński" userId="144ed442d2e15e83" providerId="LiveId" clId="{A126ED7B-7A87-4D5B-8BE3-40B443D6F96B}" dt="2024-01-31T14:28:15.385" v="1419" actId="1076"/>
          <ac:spMkLst>
            <pc:docMk/>
            <pc:sldMk cId="576174562" sldId="820"/>
            <ac:spMk id="18" creationId="{BBB1EDF2-563E-B3C0-C5E3-03C65799F774}"/>
          </ac:spMkLst>
        </pc:spChg>
        <pc:spChg chg="add del mod">
          <ac:chgData name="Piotr Kalaczyński" userId="144ed442d2e15e83" providerId="LiveId" clId="{A126ED7B-7A87-4D5B-8BE3-40B443D6F96B}" dt="2024-01-31T20:20:43.407" v="1454" actId="478"/>
          <ac:spMkLst>
            <pc:docMk/>
            <pc:sldMk cId="576174562" sldId="820"/>
            <ac:spMk id="19" creationId="{10871AFE-2419-F869-5FE1-755C47F1378C}"/>
          </ac:spMkLst>
        </pc:spChg>
        <pc:spChg chg="add mod">
          <ac:chgData name="Piotr Kalaczyński" userId="144ed442d2e15e83" providerId="LiveId" clId="{A126ED7B-7A87-4D5B-8BE3-40B443D6F96B}" dt="2024-01-31T14:28:29.871" v="1421" actId="1076"/>
          <ac:spMkLst>
            <pc:docMk/>
            <pc:sldMk cId="576174562" sldId="820"/>
            <ac:spMk id="20" creationId="{C29E963C-6264-5B9D-802F-46A5CC196E71}"/>
          </ac:spMkLst>
        </pc:spChg>
        <pc:spChg chg="add mod">
          <ac:chgData name="Piotr Kalaczyński" userId="144ed442d2e15e83" providerId="LiveId" clId="{A126ED7B-7A87-4D5B-8BE3-40B443D6F96B}" dt="2024-01-31T14:28:29.871" v="1421" actId="1076"/>
          <ac:spMkLst>
            <pc:docMk/>
            <pc:sldMk cId="576174562" sldId="820"/>
            <ac:spMk id="21" creationId="{9573E51C-A693-24EF-B688-22FE0F366DD3}"/>
          </ac:spMkLst>
        </pc:spChg>
        <pc:spChg chg="add mod">
          <ac:chgData name="Piotr Kalaczyński" userId="144ed442d2e15e83" providerId="LiveId" clId="{A126ED7B-7A87-4D5B-8BE3-40B443D6F96B}" dt="2024-01-31T14:28:29.871" v="1421" actId="1076"/>
          <ac:spMkLst>
            <pc:docMk/>
            <pc:sldMk cId="576174562" sldId="820"/>
            <ac:spMk id="22" creationId="{8B122E31-E71F-94F3-E02F-43445B76C0FF}"/>
          </ac:spMkLst>
        </pc:spChg>
        <pc:spChg chg="add mod">
          <ac:chgData name="Piotr Kalaczyński" userId="144ed442d2e15e83" providerId="LiveId" clId="{A126ED7B-7A87-4D5B-8BE3-40B443D6F96B}" dt="2024-01-31T14:28:29.871" v="1421" actId="1076"/>
          <ac:spMkLst>
            <pc:docMk/>
            <pc:sldMk cId="576174562" sldId="820"/>
            <ac:spMk id="23" creationId="{9FA13F8B-2971-C7B2-B918-4E61B2F96830}"/>
          </ac:spMkLst>
        </pc:spChg>
        <pc:spChg chg="add mod">
          <ac:chgData name="Piotr Kalaczyński" userId="144ed442d2e15e83" providerId="LiveId" clId="{A126ED7B-7A87-4D5B-8BE3-40B443D6F96B}" dt="2024-01-31T14:28:44.001" v="1422"/>
          <ac:spMkLst>
            <pc:docMk/>
            <pc:sldMk cId="576174562" sldId="820"/>
            <ac:spMk id="24" creationId="{51306471-D7D3-AFB3-E684-3F66999D25DB}"/>
          </ac:spMkLst>
        </pc:spChg>
        <pc:spChg chg="add mod">
          <ac:chgData name="Piotr Kalaczyński" userId="144ed442d2e15e83" providerId="LiveId" clId="{A126ED7B-7A87-4D5B-8BE3-40B443D6F96B}" dt="2024-01-31T14:32:33.927" v="1440" actId="1076"/>
          <ac:spMkLst>
            <pc:docMk/>
            <pc:sldMk cId="576174562" sldId="820"/>
            <ac:spMk id="26" creationId="{0C104259-F0F0-7C2A-0325-4D1F73501F6C}"/>
          </ac:spMkLst>
        </pc:spChg>
        <pc:spChg chg="add mod">
          <ac:chgData name="Piotr Kalaczyński" userId="144ed442d2e15e83" providerId="LiveId" clId="{A126ED7B-7A87-4D5B-8BE3-40B443D6F96B}" dt="2024-01-31T20:23:17.747" v="1517" actId="1076"/>
          <ac:spMkLst>
            <pc:docMk/>
            <pc:sldMk cId="576174562" sldId="820"/>
            <ac:spMk id="30" creationId="{9A26721F-BEC9-4D8B-5E9D-6D224A7E796C}"/>
          </ac:spMkLst>
        </pc:spChg>
        <pc:picChg chg="add mod">
          <ac:chgData name="Piotr Kalaczyński" userId="144ed442d2e15e83" providerId="LiveId" clId="{A126ED7B-7A87-4D5B-8BE3-40B443D6F96B}" dt="2024-01-27T21:15:33.382" v="492" actId="14100"/>
          <ac:picMkLst>
            <pc:docMk/>
            <pc:sldMk cId="576174562" sldId="820"/>
            <ac:picMk id="2" creationId="{9EDAA812-0B7B-E3B5-276F-7FB326037AF2}"/>
          </ac:picMkLst>
        </pc:picChg>
        <pc:picChg chg="mod">
          <ac:chgData name="Piotr Kalaczyński" userId="144ed442d2e15e83" providerId="LiveId" clId="{A126ED7B-7A87-4D5B-8BE3-40B443D6F96B}" dt="2024-01-27T21:15:13.844" v="490" actId="1076"/>
          <ac:picMkLst>
            <pc:docMk/>
            <pc:sldMk cId="576174562" sldId="820"/>
            <ac:picMk id="3" creationId="{87D07668-2EC8-1B26-BF79-ECBF2F9EB9C6}"/>
          </ac:picMkLst>
        </pc:picChg>
        <pc:picChg chg="add mod">
          <ac:chgData name="Piotr Kalaczyński" userId="144ed442d2e15e83" providerId="LiveId" clId="{A126ED7B-7A87-4D5B-8BE3-40B443D6F96B}" dt="2024-01-31T14:28:46.394" v="1424" actId="1076"/>
          <ac:picMkLst>
            <pc:docMk/>
            <pc:sldMk cId="576174562" sldId="820"/>
            <ac:picMk id="13" creationId="{10675EEF-F5E0-CFB6-C515-E604D51C2020}"/>
          </ac:picMkLst>
        </pc:picChg>
        <pc:picChg chg="add del mod">
          <ac:chgData name="Piotr Kalaczyński" userId="144ed442d2e15e83" providerId="LiveId" clId="{A126ED7B-7A87-4D5B-8BE3-40B443D6F96B}" dt="2024-01-31T21:11:45.587" v="1537" actId="478"/>
          <ac:picMkLst>
            <pc:docMk/>
            <pc:sldMk cId="576174562" sldId="820"/>
            <ac:picMk id="31" creationId="{FA0D67D6-BDE7-16F5-A8B7-26D8F2F9435C}"/>
          </ac:picMkLst>
        </pc:picChg>
        <pc:cxnChg chg="add mod">
          <ac:chgData name="Piotr Kalaczyński" userId="144ed442d2e15e83" providerId="LiveId" clId="{A126ED7B-7A87-4D5B-8BE3-40B443D6F96B}" dt="2024-01-27T21:16:06.752" v="503" actId="1076"/>
          <ac:cxnSpMkLst>
            <pc:docMk/>
            <pc:sldMk cId="576174562" sldId="820"/>
            <ac:cxnSpMk id="6" creationId="{F0CB187F-CA08-826C-7598-9BF1D2DFF461}"/>
          </ac:cxnSpMkLst>
        </pc:cxnChg>
        <pc:cxnChg chg="add mod">
          <ac:chgData name="Piotr Kalaczyński" userId="144ed442d2e15e83" providerId="LiveId" clId="{A126ED7B-7A87-4D5B-8BE3-40B443D6F96B}" dt="2024-01-31T14:27:56.333" v="1415" actId="1076"/>
          <ac:cxnSpMkLst>
            <pc:docMk/>
            <pc:sldMk cId="576174562" sldId="820"/>
            <ac:cxnSpMk id="7" creationId="{A106455D-470F-AC92-40E9-4C51F41DD30A}"/>
          </ac:cxnSpMkLst>
        </pc:cxnChg>
        <pc:cxnChg chg="add mod">
          <ac:chgData name="Piotr Kalaczyński" userId="144ed442d2e15e83" providerId="LiveId" clId="{A126ED7B-7A87-4D5B-8BE3-40B443D6F96B}" dt="2024-01-31T20:20:43.407" v="1454" actId="478"/>
          <ac:cxnSpMkLst>
            <pc:docMk/>
            <pc:sldMk cId="576174562" sldId="820"/>
            <ac:cxnSpMk id="27" creationId="{071D0F9D-E1BD-C670-2050-05DBBBF3D2ED}"/>
          </ac:cxnSpMkLst>
        </pc:cxnChg>
      </pc:sldChg>
      <pc:sldChg chg="del">
        <pc:chgData name="Piotr Kalaczyński" userId="144ed442d2e15e83" providerId="LiveId" clId="{A126ED7B-7A87-4D5B-8BE3-40B443D6F96B}" dt="2024-01-27T18:14:11.845" v="59" actId="2696"/>
        <pc:sldMkLst>
          <pc:docMk/>
          <pc:sldMk cId="1181245965" sldId="820"/>
        </pc:sldMkLst>
      </pc:sldChg>
      <pc:sldChg chg="del">
        <pc:chgData name="Piotr Kalaczyński" userId="144ed442d2e15e83" providerId="LiveId" clId="{A126ED7B-7A87-4D5B-8BE3-40B443D6F96B}" dt="2024-01-31T21:08:35.824" v="1533" actId="47"/>
        <pc:sldMkLst>
          <pc:docMk/>
          <pc:sldMk cId="1658799594" sldId="928"/>
        </pc:sldMkLst>
      </pc:sldChg>
      <pc:sldChg chg="del">
        <pc:chgData name="Piotr Kalaczyński" userId="144ed442d2e15e83" providerId="LiveId" clId="{A126ED7B-7A87-4D5B-8BE3-40B443D6F96B}" dt="2024-01-31T21:08:35.824" v="1533" actId="47"/>
        <pc:sldMkLst>
          <pc:docMk/>
          <pc:sldMk cId="2355578473" sldId="930"/>
        </pc:sldMkLst>
      </pc:sldChg>
      <pc:sldChg chg="modSp mod ord">
        <pc:chgData name="Piotr Kalaczyński" userId="144ed442d2e15e83" providerId="LiveId" clId="{A126ED7B-7A87-4D5B-8BE3-40B443D6F96B}" dt="2024-01-27T21:13:30.889" v="424" actId="20577"/>
        <pc:sldMkLst>
          <pc:docMk/>
          <pc:sldMk cId="172267943" sldId="967"/>
        </pc:sldMkLst>
        <pc:spChg chg="mod">
          <ac:chgData name="Piotr Kalaczyński" userId="144ed442d2e15e83" providerId="LiveId" clId="{A126ED7B-7A87-4D5B-8BE3-40B443D6F96B}" dt="2024-01-27T21:11:52.511" v="281" actId="20577"/>
          <ac:spMkLst>
            <pc:docMk/>
            <pc:sldMk cId="172267943" sldId="967"/>
            <ac:spMk id="4" creationId="{1B7EF1C5-7F44-DBAB-3F75-8D5D3B9B0C52}"/>
          </ac:spMkLst>
        </pc:spChg>
        <pc:spChg chg="mod">
          <ac:chgData name="Piotr Kalaczyński" userId="144ed442d2e15e83" providerId="LiveId" clId="{A126ED7B-7A87-4D5B-8BE3-40B443D6F96B}" dt="2024-01-27T21:13:30.889" v="424" actId="20577"/>
          <ac:spMkLst>
            <pc:docMk/>
            <pc:sldMk cId="172267943" sldId="967"/>
            <ac:spMk id="6" creationId="{975E8D65-F565-7CC6-EE60-DE5E4EB736A8}"/>
          </ac:spMkLst>
        </pc:spChg>
        <pc:spChg chg="mod">
          <ac:chgData name="Piotr Kalaczyński" userId="144ed442d2e15e83" providerId="LiveId" clId="{A126ED7B-7A87-4D5B-8BE3-40B443D6F96B}" dt="2024-01-27T21:12:40.879" v="352" actId="20577"/>
          <ac:spMkLst>
            <pc:docMk/>
            <pc:sldMk cId="172267943" sldId="967"/>
            <ac:spMk id="14" creationId="{09CA07A3-A92B-9FB4-8C9E-64A445FEC038}"/>
          </ac:spMkLst>
        </pc:spChg>
        <pc:spChg chg="mod">
          <ac:chgData name="Piotr Kalaczyński" userId="144ed442d2e15e83" providerId="LiveId" clId="{A126ED7B-7A87-4D5B-8BE3-40B443D6F96B}" dt="2024-01-27T21:13:03.124" v="374" actId="1076"/>
          <ac:spMkLst>
            <pc:docMk/>
            <pc:sldMk cId="172267943" sldId="967"/>
            <ac:spMk id="15" creationId="{AE7D7991-646E-D057-9A85-ECC915BB2B63}"/>
          </ac:spMkLst>
        </pc:spChg>
        <pc:spChg chg="mod">
          <ac:chgData name="Piotr Kalaczyński" userId="144ed442d2e15e83" providerId="LiveId" clId="{A126ED7B-7A87-4D5B-8BE3-40B443D6F96B}" dt="2024-01-27T21:12:49.440" v="366" actId="20577"/>
          <ac:spMkLst>
            <pc:docMk/>
            <pc:sldMk cId="172267943" sldId="967"/>
            <ac:spMk id="16" creationId="{E23B0A45-F89F-8065-3E6D-780AA047C99E}"/>
          </ac:spMkLst>
        </pc:spChg>
      </pc:sldChg>
      <pc:sldChg chg="del">
        <pc:chgData name="Piotr Kalaczyński" userId="144ed442d2e15e83" providerId="LiveId" clId="{A126ED7B-7A87-4D5B-8BE3-40B443D6F96B}" dt="2024-01-31T21:08:35.824" v="1533" actId="47"/>
        <pc:sldMkLst>
          <pc:docMk/>
          <pc:sldMk cId="1755321713" sldId="971"/>
        </pc:sldMkLst>
      </pc:sldChg>
      <pc:sldChg chg="del">
        <pc:chgData name="Piotr Kalaczyński" userId="144ed442d2e15e83" providerId="LiveId" clId="{A126ED7B-7A87-4D5B-8BE3-40B443D6F96B}" dt="2024-01-31T21:08:35.824" v="1533" actId="47"/>
        <pc:sldMkLst>
          <pc:docMk/>
          <pc:sldMk cId="485352562" sldId="972"/>
        </pc:sldMkLst>
      </pc:sldChg>
      <pc:sldChg chg="del">
        <pc:chgData name="Piotr Kalaczyński" userId="144ed442d2e15e83" providerId="LiveId" clId="{A126ED7B-7A87-4D5B-8BE3-40B443D6F96B}" dt="2024-01-31T21:08:35.824" v="1533" actId="47"/>
        <pc:sldMkLst>
          <pc:docMk/>
          <pc:sldMk cId="634812093" sldId="973"/>
        </pc:sldMkLst>
      </pc:sldChg>
      <pc:sldChg chg="del">
        <pc:chgData name="Piotr Kalaczyński" userId="144ed442d2e15e83" providerId="LiveId" clId="{A126ED7B-7A87-4D5B-8BE3-40B443D6F96B}" dt="2024-01-31T21:08:35.824" v="1533" actId="47"/>
        <pc:sldMkLst>
          <pc:docMk/>
          <pc:sldMk cId="1698921429" sldId="974"/>
        </pc:sldMkLst>
      </pc:sldChg>
      <pc:sldChg chg="del ord">
        <pc:chgData name="Piotr Kalaczyński" userId="144ed442d2e15e83" providerId="LiveId" clId="{A126ED7B-7A87-4D5B-8BE3-40B443D6F96B}" dt="2024-01-27T21:13:40.203" v="425" actId="2696"/>
        <pc:sldMkLst>
          <pc:docMk/>
          <pc:sldMk cId="862671663" sldId="979"/>
        </pc:sldMkLst>
      </pc:sldChg>
      <pc:sldChg chg="add">
        <pc:chgData name="Piotr Kalaczyński" userId="144ed442d2e15e83" providerId="LiveId" clId="{A126ED7B-7A87-4D5B-8BE3-40B443D6F96B}" dt="2024-01-27T21:13:50.961" v="426"/>
        <pc:sldMkLst>
          <pc:docMk/>
          <pc:sldMk cId="1942266035" sldId="979"/>
        </pc:sldMkLst>
      </pc:sldChg>
      <pc:sldChg chg="del">
        <pc:chgData name="Piotr Kalaczyński" userId="144ed442d2e15e83" providerId="LiveId" clId="{A126ED7B-7A87-4D5B-8BE3-40B443D6F96B}" dt="2024-01-27T18:12:29.771" v="49" actId="47"/>
        <pc:sldMkLst>
          <pc:docMk/>
          <pc:sldMk cId="879432791" sldId="986"/>
        </pc:sldMkLst>
      </pc:sldChg>
      <pc:sldChg chg="del">
        <pc:chgData name="Piotr Kalaczyński" userId="144ed442d2e15e83" providerId="LiveId" clId="{A126ED7B-7A87-4D5B-8BE3-40B443D6F96B}" dt="2024-01-27T18:12:32.957" v="50" actId="47"/>
        <pc:sldMkLst>
          <pc:docMk/>
          <pc:sldMk cId="895172182" sldId="987"/>
        </pc:sldMkLst>
      </pc:sldChg>
      <pc:sldChg chg="del">
        <pc:chgData name="Piotr Kalaczyński" userId="144ed442d2e15e83" providerId="LiveId" clId="{A126ED7B-7A87-4D5B-8BE3-40B443D6F96B}" dt="2024-01-27T18:12:37.990" v="51" actId="47"/>
        <pc:sldMkLst>
          <pc:docMk/>
          <pc:sldMk cId="1571748611" sldId="988"/>
        </pc:sldMkLst>
      </pc:sldChg>
      <pc:sldChg chg="del">
        <pc:chgData name="Piotr Kalaczyński" userId="144ed442d2e15e83" providerId="LiveId" clId="{A126ED7B-7A87-4D5B-8BE3-40B443D6F96B}" dt="2024-01-27T18:12:41.216" v="52" actId="47"/>
        <pc:sldMkLst>
          <pc:docMk/>
          <pc:sldMk cId="3966232887" sldId="989"/>
        </pc:sldMkLst>
      </pc:sldChg>
      <pc:sldChg chg="addSp modSp add mod">
        <pc:chgData name="Piotr Kalaczyński" userId="144ed442d2e15e83" providerId="LiveId" clId="{A126ED7B-7A87-4D5B-8BE3-40B443D6F96B}" dt="2024-01-31T14:28:08.337" v="1416"/>
        <pc:sldMkLst>
          <pc:docMk/>
          <pc:sldMk cId="2666359605" sldId="992"/>
        </pc:sldMkLst>
        <pc:spChg chg="mod">
          <ac:chgData name="Piotr Kalaczyński" userId="144ed442d2e15e83" providerId="LiveId" clId="{A126ED7B-7A87-4D5B-8BE3-40B443D6F96B}" dt="2024-01-31T14:12:35.558" v="1261" actId="1076"/>
          <ac:spMkLst>
            <pc:docMk/>
            <pc:sldMk cId="2666359605" sldId="992"/>
            <ac:spMk id="13" creationId="{7C3FE34F-7AF1-299F-D4C7-4F1388DA4EBE}"/>
          </ac:spMkLst>
        </pc:spChg>
        <pc:spChg chg="add mod">
          <ac:chgData name="Piotr Kalaczyński" userId="144ed442d2e15e83" providerId="LiveId" clId="{A126ED7B-7A87-4D5B-8BE3-40B443D6F96B}" dt="2024-01-31T14:28:08.337" v="1416"/>
          <ac:spMkLst>
            <pc:docMk/>
            <pc:sldMk cId="2666359605" sldId="992"/>
            <ac:spMk id="61" creationId="{795DC568-A513-FC33-1DBD-1754555462B3}"/>
          </ac:spMkLst>
        </pc:spChg>
        <pc:spChg chg="add mod">
          <ac:chgData name="Piotr Kalaczyński" userId="144ed442d2e15e83" providerId="LiveId" clId="{A126ED7B-7A87-4D5B-8BE3-40B443D6F96B}" dt="2024-01-31T14:28:08.337" v="1416"/>
          <ac:spMkLst>
            <pc:docMk/>
            <pc:sldMk cId="2666359605" sldId="992"/>
            <ac:spMk id="62" creationId="{B624E741-00B1-F71C-9251-9FF6A55DB195}"/>
          </ac:spMkLst>
        </pc:spChg>
        <pc:spChg chg="add mod">
          <ac:chgData name="Piotr Kalaczyński" userId="144ed442d2e15e83" providerId="LiveId" clId="{A126ED7B-7A87-4D5B-8BE3-40B443D6F96B}" dt="2024-01-31T14:28:08.337" v="1416"/>
          <ac:spMkLst>
            <pc:docMk/>
            <pc:sldMk cId="2666359605" sldId="992"/>
            <ac:spMk id="63" creationId="{1EC26099-ACB6-29D0-E813-14EE89B1D68C}"/>
          </ac:spMkLst>
        </pc:spChg>
        <pc:spChg chg="add mod">
          <ac:chgData name="Piotr Kalaczyński" userId="144ed442d2e15e83" providerId="LiveId" clId="{A126ED7B-7A87-4D5B-8BE3-40B443D6F96B}" dt="2024-01-31T14:28:08.337" v="1416"/>
          <ac:spMkLst>
            <pc:docMk/>
            <pc:sldMk cId="2666359605" sldId="992"/>
            <ac:spMk id="64" creationId="{401A1A5D-8B53-F86C-2774-AA3BCFC7D30D}"/>
          </ac:spMkLst>
        </pc:spChg>
        <pc:cxnChg chg="add mod">
          <ac:chgData name="Piotr Kalaczyński" userId="144ed442d2e15e83" providerId="LiveId" clId="{A126ED7B-7A87-4D5B-8BE3-40B443D6F96B}" dt="2024-01-31T14:12:14.023" v="1256" actId="14100"/>
          <ac:cxnSpMkLst>
            <pc:docMk/>
            <pc:sldMk cId="2666359605" sldId="992"/>
            <ac:cxnSpMk id="16" creationId="{58947121-1E48-60CA-0F9D-54833B9CF854}"/>
          </ac:cxnSpMkLst>
        </pc:cxnChg>
        <pc:cxnChg chg="add mod">
          <ac:chgData name="Piotr Kalaczyński" userId="144ed442d2e15e83" providerId="LiveId" clId="{A126ED7B-7A87-4D5B-8BE3-40B443D6F96B}" dt="2024-01-31T14:12:24.460" v="1260" actId="14100"/>
          <ac:cxnSpMkLst>
            <pc:docMk/>
            <pc:sldMk cId="2666359605" sldId="992"/>
            <ac:cxnSpMk id="59" creationId="{8888EEE0-C4AA-FE6A-B67E-D90A2702B115}"/>
          </ac:cxnSpMkLst>
        </pc:cxnChg>
      </pc:sldChg>
      <pc:sldChg chg="add del">
        <pc:chgData name="Piotr Kalaczyński" userId="144ed442d2e15e83" providerId="LiveId" clId="{A126ED7B-7A87-4D5B-8BE3-40B443D6F96B}" dt="2024-01-27T21:11:42.556" v="251" actId="47"/>
        <pc:sldMkLst>
          <pc:docMk/>
          <pc:sldMk cId="4176332751" sldId="992"/>
        </pc:sldMkLst>
      </pc:sldChg>
    </pc:docChg>
  </pc:docChgLst>
  <pc:docChgLst>
    <pc:chgData name="Piotr Kalaczyński" userId="144ed442d2e15e83" providerId="LiveId" clId="{BC89A074-4072-4EC5-A6F6-80030A3FE488}"/>
    <pc:docChg chg="undo redo custSel addSld delSld modSld sldOrd">
      <pc:chgData name="Piotr Kalaczyński" userId="144ed442d2e15e83" providerId="LiveId" clId="{BC89A074-4072-4EC5-A6F6-80030A3FE488}" dt="2023-11-13T10:51:30.707" v="4574"/>
      <pc:docMkLst>
        <pc:docMk/>
      </pc:docMkLst>
      <pc:sldChg chg="del">
        <pc:chgData name="Piotr Kalaczyński" userId="144ed442d2e15e83" providerId="LiveId" clId="{BC89A074-4072-4EC5-A6F6-80030A3FE488}" dt="2023-11-05T20:46:35.940" v="182" actId="47"/>
        <pc:sldMkLst>
          <pc:docMk/>
          <pc:sldMk cId="3158859602" sldId="339"/>
        </pc:sldMkLst>
      </pc:sldChg>
      <pc:sldChg chg="add del">
        <pc:chgData name="Piotr Kalaczyński" userId="144ed442d2e15e83" providerId="LiveId" clId="{BC89A074-4072-4EC5-A6F6-80030A3FE488}" dt="2023-11-13T00:07:45.603" v="3136" actId="47"/>
        <pc:sldMkLst>
          <pc:docMk/>
          <pc:sldMk cId="1254902899" sldId="394"/>
        </pc:sldMkLst>
      </pc:sldChg>
      <pc:sldChg chg="add del">
        <pc:chgData name="Piotr Kalaczyński" userId="144ed442d2e15e83" providerId="LiveId" clId="{BC89A074-4072-4EC5-A6F6-80030A3FE488}" dt="2023-11-13T00:07:45.603" v="3136" actId="47"/>
        <pc:sldMkLst>
          <pc:docMk/>
          <pc:sldMk cId="2801414309" sldId="411"/>
        </pc:sldMkLst>
      </pc:sldChg>
      <pc:sldChg chg="addSp delSp modSp add mod">
        <pc:chgData name="Piotr Kalaczyński" userId="144ed442d2e15e83" providerId="LiveId" clId="{BC89A074-4072-4EC5-A6F6-80030A3FE488}" dt="2023-11-13T00:04:57.521" v="3130" actId="14100"/>
        <pc:sldMkLst>
          <pc:docMk/>
          <pc:sldMk cId="3918125289" sldId="471"/>
        </pc:sldMkLst>
        <pc:spChg chg="add del mod">
          <ac:chgData name="Piotr Kalaczyński" userId="144ed442d2e15e83" providerId="LiveId" clId="{BC89A074-4072-4EC5-A6F6-80030A3FE488}" dt="2023-11-12T16:03:53.674" v="1320"/>
          <ac:spMkLst>
            <pc:docMk/>
            <pc:sldMk cId="3918125289" sldId="471"/>
            <ac:spMk id="5" creationId="{9468C4EA-A7C6-02E8-7EA9-0ECC2266324D}"/>
          </ac:spMkLst>
        </pc:spChg>
        <pc:spChg chg="add del mod">
          <ac:chgData name="Piotr Kalaczyński" userId="144ed442d2e15e83" providerId="LiveId" clId="{BC89A074-4072-4EC5-A6F6-80030A3FE488}" dt="2023-11-12T16:03:53.674" v="1320"/>
          <ac:spMkLst>
            <pc:docMk/>
            <pc:sldMk cId="3918125289" sldId="471"/>
            <ac:spMk id="9" creationId="{4E394BDC-2321-DD20-8E78-786E624A535C}"/>
          </ac:spMkLst>
        </pc:spChg>
        <pc:spChg chg="add del mod">
          <ac:chgData name="Piotr Kalaczyński" userId="144ed442d2e15e83" providerId="LiveId" clId="{BC89A074-4072-4EC5-A6F6-80030A3FE488}" dt="2023-11-12T16:05:08.831" v="1326" actId="478"/>
          <ac:spMkLst>
            <pc:docMk/>
            <pc:sldMk cId="3918125289" sldId="471"/>
            <ac:spMk id="17" creationId="{926566BB-C9B0-4F55-E9AE-2871BAC14B0E}"/>
          </ac:spMkLst>
        </pc:spChg>
        <pc:spChg chg="add del mod">
          <ac:chgData name="Piotr Kalaczyński" userId="144ed442d2e15e83" providerId="LiveId" clId="{BC89A074-4072-4EC5-A6F6-80030A3FE488}" dt="2023-11-12T16:05:08.831" v="1326" actId="478"/>
          <ac:spMkLst>
            <pc:docMk/>
            <pc:sldMk cId="3918125289" sldId="471"/>
            <ac:spMk id="18" creationId="{ADB87028-980E-8179-8B9A-F4FBAA1FD960}"/>
          </ac:spMkLst>
        </pc:spChg>
        <pc:spChg chg="mod">
          <ac:chgData name="Piotr Kalaczyński" userId="144ed442d2e15e83" providerId="LiveId" clId="{BC89A074-4072-4EC5-A6F6-80030A3FE488}" dt="2023-11-12T16:05:28.319" v="1330" actId="27803"/>
          <ac:spMkLst>
            <pc:docMk/>
            <pc:sldMk cId="3918125289" sldId="471"/>
            <ac:spMk id="22" creationId="{A6829030-81A0-D460-1512-44997827E75D}"/>
          </ac:spMkLst>
        </pc:spChg>
        <pc:spChg chg="mod">
          <ac:chgData name="Piotr Kalaczyński" userId="144ed442d2e15e83" providerId="LiveId" clId="{BC89A074-4072-4EC5-A6F6-80030A3FE488}" dt="2023-11-12T16:05:28.319" v="1330" actId="27803"/>
          <ac:spMkLst>
            <pc:docMk/>
            <pc:sldMk cId="3918125289" sldId="471"/>
            <ac:spMk id="23" creationId="{A803F548-7D35-511E-9462-DDB17AB2EA4C}"/>
          </ac:spMkLst>
        </pc:spChg>
        <pc:spChg chg="mod">
          <ac:chgData name="Piotr Kalaczyński" userId="144ed442d2e15e83" providerId="LiveId" clId="{BC89A074-4072-4EC5-A6F6-80030A3FE488}" dt="2023-11-12T16:05:28.319" v="1330" actId="27803"/>
          <ac:spMkLst>
            <pc:docMk/>
            <pc:sldMk cId="3918125289" sldId="471"/>
            <ac:spMk id="24" creationId="{A693ECC8-DB26-071E-7F13-DC416C67E8D5}"/>
          </ac:spMkLst>
        </pc:spChg>
        <pc:spChg chg="mod">
          <ac:chgData name="Piotr Kalaczyński" userId="144ed442d2e15e83" providerId="LiveId" clId="{BC89A074-4072-4EC5-A6F6-80030A3FE488}" dt="2023-11-12T16:05:28.319" v="1330" actId="27803"/>
          <ac:spMkLst>
            <pc:docMk/>
            <pc:sldMk cId="3918125289" sldId="471"/>
            <ac:spMk id="26" creationId="{159E015C-068E-63ED-1DEC-68F08E2B2A0C}"/>
          </ac:spMkLst>
        </pc:spChg>
        <pc:spChg chg="mod">
          <ac:chgData name="Piotr Kalaczyński" userId="144ed442d2e15e83" providerId="LiveId" clId="{BC89A074-4072-4EC5-A6F6-80030A3FE488}" dt="2023-11-12T16:05:28.319" v="1330" actId="27803"/>
          <ac:spMkLst>
            <pc:docMk/>
            <pc:sldMk cId="3918125289" sldId="471"/>
            <ac:spMk id="28" creationId="{A5EA36A5-12E5-CA49-01F2-EF6EE6D951C4}"/>
          </ac:spMkLst>
        </pc:spChg>
        <pc:spChg chg="mod">
          <ac:chgData name="Piotr Kalaczyński" userId="144ed442d2e15e83" providerId="LiveId" clId="{BC89A074-4072-4EC5-A6F6-80030A3FE488}" dt="2023-11-12T16:05:28.319" v="1330" actId="27803"/>
          <ac:spMkLst>
            <pc:docMk/>
            <pc:sldMk cId="3918125289" sldId="471"/>
            <ac:spMk id="29" creationId="{5CE8D216-73BE-E9B5-31BD-83C665162BA5}"/>
          </ac:spMkLst>
        </pc:spChg>
        <pc:spChg chg="mod">
          <ac:chgData name="Piotr Kalaczyński" userId="144ed442d2e15e83" providerId="LiveId" clId="{BC89A074-4072-4EC5-A6F6-80030A3FE488}" dt="2023-11-12T16:05:28.319" v="1330" actId="27803"/>
          <ac:spMkLst>
            <pc:docMk/>
            <pc:sldMk cId="3918125289" sldId="471"/>
            <ac:spMk id="31" creationId="{6B52468A-ED79-1380-39BC-C54EC346609C}"/>
          </ac:spMkLst>
        </pc:spChg>
        <pc:spChg chg="mod">
          <ac:chgData name="Piotr Kalaczyński" userId="144ed442d2e15e83" providerId="LiveId" clId="{BC89A074-4072-4EC5-A6F6-80030A3FE488}" dt="2023-11-12T16:05:28.319" v="1330" actId="27803"/>
          <ac:spMkLst>
            <pc:docMk/>
            <pc:sldMk cId="3918125289" sldId="471"/>
            <ac:spMk id="32" creationId="{4DD9A657-712A-77D4-DFF9-879E2D672F9D}"/>
          </ac:spMkLst>
        </pc:spChg>
        <pc:spChg chg="mod">
          <ac:chgData name="Piotr Kalaczyński" userId="144ed442d2e15e83" providerId="LiveId" clId="{BC89A074-4072-4EC5-A6F6-80030A3FE488}" dt="2023-11-12T16:05:28.319" v="1330" actId="27803"/>
          <ac:spMkLst>
            <pc:docMk/>
            <pc:sldMk cId="3918125289" sldId="471"/>
            <ac:spMk id="33" creationId="{7850F692-4FDF-47F3-C406-9A7FCF0C4AE4}"/>
          </ac:spMkLst>
        </pc:spChg>
        <pc:spChg chg="mod">
          <ac:chgData name="Piotr Kalaczyński" userId="144ed442d2e15e83" providerId="LiveId" clId="{BC89A074-4072-4EC5-A6F6-80030A3FE488}" dt="2023-11-12T16:05:28.319" v="1330" actId="27803"/>
          <ac:spMkLst>
            <pc:docMk/>
            <pc:sldMk cId="3918125289" sldId="471"/>
            <ac:spMk id="34" creationId="{CFB3788C-0B22-D0FD-56AE-4D5EA2DDA3B0}"/>
          </ac:spMkLst>
        </pc:spChg>
        <pc:spChg chg="mod">
          <ac:chgData name="Piotr Kalaczyński" userId="144ed442d2e15e83" providerId="LiveId" clId="{BC89A074-4072-4EC5-A6F6-80030A3FE488}" dt="2023-11-12T16:05:28.319" v="1330" actId="27803"/>
          <ac:spMkLst>
            <pc:docMk/>
            <pc:sldMk cId="3918125289" sldId="471"/>
            <ac:spMk id="35" creationId="{436FD007-4545-BB3D-B0A4-9FEB94792DE6}"/>
          </ac:spMkLst>
        </pc:spChg>
        <pc:spChg chg="mod">
          <ac:chgData name="Piotr Kalaczyński" userId="144ed442d2e15e83" providerId="LiveId" clId="{BC89A074-4072-4EC5-A6F6-80030A3FE488}" dt="2023-11-12T16:05:28.319" v="1330" actId="27803"/>
          <ac:spMkLst>
            <pc:docMk/>
            <pc:sldMk cId="3918125289" sldId="471"/>
            <ac:spMk id="36" creationId="{05343395-655E-E9DA-C5C2-8B985AA978FF}"/>
          </ac:spMkLst>
        </pc:spChg>
        <pc:spChg chg="mod">
          <ac:chgData name="Piotr Kalaczyński" userId="144ed442d2e15e83" providerId="LiveId" clId="{BC89A074-4072-4EC5-A6F6-80030A3FE488}" dt="2023-11-12T16:05:28.319" v="1330" actId="27803"/>
          <ac:spMkLst>
            <pc:docMk/>
            <pc:sldMk cId="3918125289" sldId="471"/>
            <ac:spMk id="38" creationId="{E610AD9A-22DC-EF03-D6A2-573E6F583DE5}"/>
          </ac:spMkLst>
        </pc:spChg>
        <pc:spChg chg="mod">
          <ac:chgData name="Piotr Kalaczyński" userId="144ed442d2e15e83" providerId="LiveId" clId="{BC89A074-4072-4EC5-A6F6-80030A3FE488}" dt="2023-11-12T16:05:28.319" v="1330" actId="27803"/>
          <ac:spMkLst>
            <pc:docMk/>
            <pc:sldMk cId="3918125289" sldId="471"/>
            <ac:spMk id="39" creationId="{F125ACFE-BB8F-CAC9-AE1E-4C243138032D}"/>
          </ac:spMkLst>
        </pc:spChg>
        <pc:spChg chg="mod">
          <ac:chgData name="Piotr Kalaczyński" userId="144ed442d2e15e83" providerId="LiveId" clId="{BC89A074-4072-4EC5-A6F6-80030A3FE488}" dt="2023-11-12T16:05:28.319" v="1330" actId="27803"/>
          <ac:spMkLst>
            <pc:docMk/>
            <pc:sldMk cId="3918125289" sldId="471"/>
            <ac:spMk id="41" creationId="{21A7E69F-D49F-CC45-C811-08D2C4ABDCD5}"/>
          </ac:spMkLst>
        </pc:spChg>
        <pc:spChg chg="mod">
          <ac:chgData name="Piotr Kalaczyński" userId="144ed442d2e15e83" providerId="LiveId" clId="{BC89A074-4072-4EC5-A6F6-80030A3FE488}" dt="2023-11-12T16:05:28.319" v="1330" actId="27803"/>
          <ac:spMkLst>
            <pc:docMk/>
            <pc:sldMk cId="3918125289" sldId="471"/>
            <ac:spMk id="42" creationId="{C906F37F-D4BC-BD58-82F3-F76A73C5D5E0}"/>
          </ac:spMkLst>
        </pc:spChg>
        <pc:spChg chg="mod">
          <ac:chgData name="Piotr Kalaczyński" userId="144ed442d2e15e83" providerId="LiveId" clId="{BC89A074-4072-4EC5-A6F6-80030A3FE488}" dt="2023-11-12T16:05:28.319" v="1330" actId="27803"/>
          <ac:spMkLst>
            <pc:docMk/>
            <pc:sldMk cId="3918125289" sldId="471"/>
            <ac:spMk id="43" creationId="{B3630740-D745-DD1B-A211-E1D777E2DA22}"/>
          </ac:spMkLst>
        </pc:spChg>
        <pc:spChg chg="mod">
          <ac:chgData name="Piotr Kalaczyński" userId="144ed442d2e15e83" providerId="LiveId" clId="{BC89A074-4072-4EC5-A6F6-80030A3FE488}" dt="2023-11-12T16:05:28.319" v="1330" actId="27803"/>
          <ac:spMkLst>
            <pc:docMk/>
            <pc:sldMk cId="3918125289" sldId="471"/>
            <ac:spMk id="44" creationId="{FA09CBB5-69C8-2CAB-ACEA-3F30B8C73916}"/>
          </ac:spMkLst>
        </pc:spChg>
        <pc:spChg chg="mod">
          <ac:chgData name="Piotr Kalaczyński" userId="144ed442d2e15e83" providerId="LiveId" clId="{BC89A074-4072-4EC5-A6F6-80030A3FE488}" dt="2023-11-12T16:05:28.319" v="1330" actId="27803"/>
          <ac:spMkLst>
            <pc:docMk/>
            <pc:sldMk cId="3918125289" sldId="471"/>
            <ac:spMk id="45" creationId="{723C5DEC-AB98-F847-A630-E0B40BDC10E5}"/>
          </ac:spMkLst>
        </pc:spChg>
        <pc:spChg chg="mod">
          <ac:chgData name="Piotr Kalaczyński" userId="144ed442d2e15e83" providerId="LiveId" clId="{BC89A074-4072-4EC5-A6F6-80030A3FE488}" dt="2023-11-12T16:05:28.319" v="1330" actId="27803"/>
          <ac:spMkLst>
            <pc:docMk/>
            <pc:sldMk cId="3918125289" sldId="471"/>
            <ac:spMk id="46" creationId="{4F2EBBE7-790B-8A8F-71D8-2703757DE31C}"/>
          </ac:spMkLst>
        </pc:spChg>
        <pc:spChg chg="mod">
          <ac:chgData name="Piotr Kalaczyński" userId="144ed442d2e15e83" providerId="LiveId" clId="{BC89A074-4072-4EC5-A6F6-80030A3FE488}" dt="2023-11-12T16:05:28.319" v="1330" actId="27803"/>
          <ac:spMkLst>
            <pc:docMk/>
            <pc:sldMk cId="3918125289" sldId="471"/>
            <ac:spMk id="47" creationId="{23DCBFC2-0213-5F46-AD38-0787E10640A7}"/>
          </ac:spMkLst>
        </pc:spChg>
        <pc:spChg chg="mod">
          <ac:chgData name="Piotr Kalaczyński" userId="144ed442d2e15e83" providerId="LiveId" clId="{BC89A074-4072-4EC5-A6F6-80030A3FE488}" dt="2023-11-12T16:05:28.319" v="1330" actId="27803"/>
          <ac:spMkLst>
            <pc:docMk/>
            <pc:sldMk cId="3918125289" sldId="471"/>
            <ac:spMk id="48" creationId="{C800E069-F8EE-46FE-91A6-6D838BE0A828}"/>
          </ac:spMkLst>
        </pc:spChg>
        <pc:spChg chg="mod">
          <ac:chgData name="Piotr Kalaczyński" userId="144ed442d2e15e83" providerId="LiveId" clId="{BC89A074-4072-4EC5-A6F6-80030A3FE488}" dt="2023-11-12T16:05:28.319" v="1330" actId="27803"/>
          <ac:spMkLst>
            <pc:docMk/>
            <pc:sldMk cId="3918125289" sldId="471"/>
            <ac:spMk id="49" creationId="{CA227F86-5CEC-5F21-7B75-1786B41EE329}"/>
          </ac:spMkLst>
        </pc:spChg>
        <pc:spChg chg="mod">
          <ac:chgData name="Piotr Kalaczyński" userId="144ed442d2e15e83" providerId="LiveId" clId="{BC89A074-4072-4EC5-A6F6-80030A3FE488}" dt="2023-11-12T16:05:28.319" v="1330" actId="27803"/>
          <ac:spMkLst>
            <pc:docMk/>
            <pc:sldMk cId="3918125289" sldId="471"/>
            <ac:spMk id="50" creationId="{559AD518-713B-42CA-000F-516F3B6D6F64}"/>
          </ac:spMkLst>
        </pc:spChg>
        <pc:spChg chg="mod">
          <ac:chgData name="Piotr Kalaczyński" userId="144ed442d2e15e83" providerId="LiveId" clId="{BC89A074-4072-4EC5-A6F6-80030A3FE488}" dt="2023-11-12T16:05:28.319" v="1330" actId="27803"/>
          <ac:spMkLst>
            <pc:docMk/>
            <pc:sldMk cId="3918125289" sldId="471"/>
            <ac:spMk id="51" creationId="{B783A9C1-64A3-04AC-62A6-4B31338C54F1}"/>
          </ac:spMkLst>
        </pc:spChg>
        <pc:spChg chg="mod">
          <ac:chgData name="Piotr Kalaczyński" userId="144ed442d2e15e83" providerId="LiveId" clId="{BC89A074-4072-4EC5-A6F6-80030A3FE488}" dt="2023-11-12T16:05:28.319" v="1330" actId="27803"/>
          <ac:spMkLst>
            <pc:docMk/>
            <pc:sldMk cId="3918125289" sldId="471"/>
            <ac:spMk id="52" creationId="{14AF6FFD-053B-AAF2-DAC0-569225F368CF}"/>
          </ac:spMkLst>
        </pc:spChg>
        <pc:spChg chg="mod">
          <ac:chgData name="Piotr Kalaczyński" userId="144ed442d2e15e83" providerId="LiveId" clId="{BC89A074-4072-4EC5-A6F6-80030A3FE488}" dt="2023-11-12T16:05:28.319" v="1330" actId="27803"/>
          <ac:spMkLst>
            <pc:docMk/>
            <pc:sldMk cId="3918125289" sldId="471"/>
            <ac:spMk id="53" creationId="{C6A2AB53-58AD-9D2C-3553-C82C25BB03FF}"/>
          </ac:spMkLst>
        </pc:spChg>
        <pc:spChg chg="mod">
          <ac:chgData name="Piotr Kalaczyński" userId="144ed442d2e15e83" providerId="LiveId" clId="{BC89A074-4072-4EC5-A6F6-80030A3FE488}" dt="2023-11-12T16:05:28.319" v="1330" actId="27803"/>
          <ac:spMkLst>
            <pc:docMk/>
            <pc:sldMk cId="3918125289" sldId="471"/>
            <ac:spMk id="54" creationId="{0DF41B39-9AEC-785E-A82D-31F776007D1C}"/>
          </ac:spMkLst>
        </pc:spChg>
        <pc:spChg chg="mod">
          <ac:chgData name="Piotr Kalaczyński" userId="144ed442d2e15e83" providerId="LiveId" clId="{BC89A074-4072-4EC5-A6F6-80030A3FE488}" dt="2023-11-12T16:05:28.319" v="1330" actId="27803"/>
          <ac:spMkLst>
            <pc:docMk/>
            <pc:sldMk cId="3918125289" sldId="471"/>
            <ac:spMk id="55" creationId="{016AF6DD-B20B-9632-D1AE-51A280CE8465}"/>
          </ac:spMkLst>
        </pc:spChg>
        <pc:spChg chg="mod">
          <ac:chgData name="Piotr Kalaczyński" userId="144ed442d2e15e83" providerId="LiveId" clId="{BC89A074-4072-4EC5-A6F6-80030A3FE488}" dt="2023-11-12T16:05:28.319" v="1330" actId="27803"/>
          <ac:spMkLst>
            <pc:docMk/>
            <pc:sldMk cId="3918125289" sldId="471"/>
            <ac:spMk id="56" creationId="{E6766144-819D-6233-FDD3-85FD4A6C6F9F}"/>
          </ac:spMkLst>
        </pc:spChg>
        <pc:spChg chg="mod">
          <ac:chgData name="Piotr Kalaczyński" userId="144ed442d2e15e83" providerId="LiveId" clId="{BC89A074-4072-4EC5-A6F6-80030A3FE488}" dt="2023-11-12T16:05:28.319" v="1330" actId="27803"/>
          <ac:spMkLst>
            <pc:docMk/>
            <pc:sldMk cId="3918125289" sldId="471"/>
            <ac:spMk id="57" creationId="{150CEC8A-5BE8-F0C8-3347-A1C2EA4AAB5C}"/>
          </ac:spMkLst>
        </pc:spChg>
        <pc:spChg chg="mod">
          <ac:chgData name="Piotr Kalaczyński" userId="144ed442d2e15e83" providerId="LiveId" clId="{BC89A074-4072-4EC5-A6F6-80030A3FE488}" dt="2023-11-12T16:05:28.319" v="1330" actId="27803"/>
          <ac:spMkLst>
            <pc:docMk/>
            <pc:sldMk cId="3918125289" sldId="471"/>
            <ac:spMk id="58" creationId="{22CBD49F-B88C-87E1-EF6F-9B6EFAEB5E33}"/>
          </ac:spMkLst>
        </pc:spChg>
        <pc:spChg chg="mod">
          <ac:chgData name="Piotr Kalaczyński" userId="144ed442d2e15e83" providerId="LiveId" clId="{BC89A074-4072-4EC5-A6F6-80030A3FE488}" dt="2023-11-12T16:05:28.319" v="1330" actId="27803"/>
          <ac:spMkLst>
            <pc:docMk/>
            <pc:sldMk cId="3918125289" sldId="471"/>
            <ac:spMk id="59" creationId="{FB55BEBC-B200-6153-3522-4CDCBCC9DB26}"/>
          </ac:spMkLst>
        </pc:spChg>
        <pc:spChg chg="mod">
          <ac:chgData name="Piotr Kalaczyński" userId="144ed442d2e15e83" providerId="LiveId" clId="{BC89A074-4072-4EC5-A6F6-80030A3FE488}" dt="2023-11-12T16:05:28.319" v="1330" actId="27803"/>
          <ac:spMkLst>
            <pc:docMk/>
            <pc:sldMk cId="3918125289" sldId="471"/>
            <ac:spMk id="60" creationId="{3EAA4EF5-6538-7426-810A-375DEE751227}"/>
          </ac:spMkLst>
        </pc:spChg>
        <pc:spChg chg="mod">
          <ac:chgData name="Piotr Kalaczyński" userId="144ed442d2e15e83" providerId="LiveId" clId="{BC89A074-4072-4EC5-A6F6-80030A3FE488}" dt="2023-11-12T16:05:28.319" v="1330" actId="27803"/>
          <ac:spMkLst>
            <pc:docMk/>
            <pc:sldMk cId="3918125289" sldId="471"/>
            <ac:spMk id="61" creationId="{A6856758-76C0-7AB9-435B-2C32E8D36D72}"/>
          </ac:spMkLst>
        </pc:spChg>
        <pc:spChg chg="mod">
          <ac:chgData name="Piotr Kalaczyński" userId="144ed442d2e15e83" providerId="LiveId" clId="{BC89A074-4072-4EC5-A6F6-80030A3FE488}" dt="2023-11-12T16:05:28.319" v="1330" actId="27803"/>
          <ac:spMkLst>
            <pc:docMk/>
            <pc:sldMk cId="3918125289" sldId="471"/>
            <ac:spMk id="62" creationId="{7B2775F1-9303-A646-BCCA-C86A55AD91B1}"/>
          </ac:spMkLst>
        </pc:spChg>
        <pc:spChg chg="mod">
          <ac:chgData name="Piotr Kalaczyński" userId="144ed442d2e15e83" providerId="LiveId" clId="{BC89A074-4072-4EC5-A6F6-80030A3FE488}" dt="2023-11-12T16:05:28.319" v="1330" actId="27803"/>
          <ac:spMkLst>
            <pc:docMk/>
            <pc:sldMk cId="3918125289" sldId="471"/>
            <ac:spMk id="63" creationId="{B818FE1B-E40B-3CB9-CDCB-C6081AA20EF9}"/>
          </ac:spMkLst>
        </pc:spChg>
        <pc:spChg chg="mod">
          <ac:chgData name="Piotr Kalaczyński" userId="144ed442d2e15e83" providerId="LiveId" clId="{BC89A074-4072-4EC5-A6F6-80030A3FE488}" dt="2023-11-12T16:05:28.319" v="1330" actId="27803"/>
          <ac:spMkLst>
            <pc:docMk/>
            <pc:sldMk cId="3918125289" sldId="471"/>
            <ac:spMk id="64" creationId="{9EFF7FFD-7A5E-31A5-1A53-896F0BB50689}"/>
          </ac:spMkLst>
        </pc:spChg>
        <pc:spChg chg="mod">
          <ac:chgData name="Piotr Kalaczyński" userId="144ed442d2e15e83" providerId="LiveId" clId="{BC89A074-4072-4EC5-A6F6-80030A3FE488}" dt="2023-11-12T16:05:28.319" v="1330" actId="27803"/>
          <ac:spMkLst>
            <pc:docMk/>
            <pc:sldMk cId="3918125289" sldId="471"/>
            <ac:spMk id="65" creationId="{21C6E231-4EF1-F7F9-1B81-630643ADEAE0}"/>
          </ac:spMkLst>
        </pc:spChg>
        <pc:spChg chg="mod">
          <ac:chgData name="Piotr Kalaczyński" userId="144ed442d2e15e83" providerId="LiveId" clId="{BC89A074-4072-4EC5-A6F6-80030A3FE488}" dt="2023-11-12T16:05:28.319" v="1330" actId="27803"/>
          <ac:spMkLst>
            <pc:docMk/>
            <pc:sldMk cId="3918125289" sldId="471"/>
            <ac:spMk id="66" creationId="{14654DC6-1BE1-2734-0289-EC5E3C9F25E1}"/>
          </ac:spMkLst>
        </pc:spChg>
        <pc:spChg chg="mod">
          <ac:chgData name="Piotr Kalaczyński" userId="144ed442d2e15e83" providerId="LiveId" clId="{BC89A074-4072-4EC5-A6F6-80030A3FE488}" dt="2023-11-12T16:05:28.319" v="1330" actId="27803"/>
          <ac:spMkLst>
            <pc:docMk/>
            <pc:sldMk cId="3918125289" sldId="471"/>
            <ac:spMk id="67" creationId="{85C95E0D-23C1-4081-CF45-EA5840C74A1A}"/>
          </ac:spMkLst>
        </pc:spChg>
        <pc:spChg chg="mod">
          <ac:chgData name="Piotr Kalaczyński" userId="144ed442d2e15e83" providerId="LiveId" clId="{BC89A074-4072-4EC5-A6F6-80030A3FE488}" dt="2023-11-12T16:05:28.319" v="1330" actId="27803"/>
          <ac:spMkLst>
            <pc:docMk/>
            <pc:sldMk cId="3918125289" sldId="471"/>
            <ac:spMk id="68" creationId="{9B4F25A3-5D80-2543-8722-541E530A6974}"/>
          </ac:spMkLst>
        </pc:spChg>
        <pc:spChg chg="mod">
          <ac:chgData name="Piotr Kalaczyński" userId="144ed442d2e15e83" providerId="LiveId" clId="{BC89A074-4072-4EC5-A6F6-80030A3FE488}" dt="2023-11-12T16:05:28.319" v="1330" actId="27803"/>
          <ac:spMkLst>
            <pc:docMk/>
            <pc:sldMk cId="3918125289" sldId="471"/>
            <ac:spMk id="69" creationId="{4C8B3720-D095-C80A-F5FE-2B5A38B9E0EF}"/>
          </ac:spMkLst>
        </pc:spChg>
        <pc:spChg chg="mod">
          <ac:chgData name="Piotr Kalaczyński" userId="144ed442d2e15e83" providerId="LiveId" clId="{BC89A074-4072-4EC5-A6F6-80030A3FE488}" dt="2023-11-12T16:05:28.319" v="1330" actId="27803"/>
          <ac:spMkLst>
            <pc:docMk/>
            <pc:sldMk cId="3918125289" sldId="471"/>
            <ac:spMk id="70" creationId="{058F00E8-B7D6-F954-7361-D994057F8623}"/>
          </ac:spMkLst>
        </pc:spChg>
        <pc:spChg chg="mod">
          <ac:chgData name="Piotr Kalaczyński" userId="144ed442d2e15e83" providerId="LiveId" clId="{BC89A074-4072-4EC5-A6F6-80030A3FE488}" dt="2023-11-12T16:05:28.319" v="1330" actId="27803"/>
          <ac:spMkLst>
            <pc:docMk/>
            <pc:sldMk cId="3918125289" sldId="471"/>
            <ac:spMk id="71" creationId="{55A5A12B-E594-C0A7-3F8B-89FA927452B9}"/>
          </ac:spMkLst>
        </pc:spChg>
        <pc:spChg chg="mod">
          <ac:chgData name="Piotr Kalaczyński" userId="144ed442d2e15e83" providerId="LiveId" clId="{BC89A074-4072-4EC5-A6F6-80030A3FE488}" dt="2023-11-12T16:05:28.319" v="1330" actId="27803"/>
          <ac:spMkLst>
            <pc:docMk/>
            <pc:sldMk cId="3918125289" sldId="471"/>
            <ac:spMk id="72" creationId="{C422D749-406C-E7D9-C051-61CFA5D7B5FD}"/>
          </ac:spMkLst>
        </pc:spChg>
        <pc:spChg chg="mod">
          <ac:chgData name="Piotr Kalaczyński" userId="144ed442d2e15e83" providerId="LiveId" clId="{BC89A074-4072-4EC5-A6F6-80030A3FE488}" dt="2023-11-12T16:05:28.319" v="1330" actId="27803"/>
          <ac:spMkLst>
            <pc:docMk/>
            <pc:sldMk cId="3918125289" sldId="471"/>
            <ac:spMk id="73" creationId="{6E41C081-6FA9-1EEC-C1DE-3F95A0E68839}"/>
          </ac:spMkLst>
        </pc:spChg>
        <pc:spChg chg="mod">
          <ac:chgData name="Piotr Kalaczyński" userId="144ed442d2e15e83" providerId="LiveId" clId="{BC89A074-4072-4EC5-A6F6-80030A3FE488}" dt="2023-11-12T16:05:28.319" v="1330" actId="27803"/>
          <ac:spMkLst>
            <pc:docMk/>
            <pc:sldMk cId="3918125289" sldId="471"/>
            <ac:spMk id="74" creationId="{B447B5B5-EF43-285F-3949-54E9AB325A51}"/>
          </ac:spMkLst>
        </pc:spChg>
        <pc:spChg chg="mod">
          <ac:chgData name="Piotr Kalaczyński" userId="144ed442d2e15e83" providerId="LiveId" clId="{BC89A074-4072-4EC5-A6F6-80030A3FE488}" dt="2023-11-12T16:05:28.319" v="1330" actId="27803"/>
          <ac:spMkLst>
            <pc:docMk/>
            <pc:sldMk cId="3918125289" sldId="471"/>
            <ac:spMk id="75" creationId="{EAC0ED48-AED7-FDEC-B204-D69DEFF62893}"/>
          </ac:spMkLst>
        </pc:spChg>
        <pc:spChg chg="mod">
          <ac:chgData name="Piotr Kalaczyński" userId="144ed442d2e15e83" providerId="LiveId" clId="{BC89A074-4072-4EC5-A6F6-80030A3FE488}" dt="2023-11-12T16:05:28.319" v="1330" actId="27803"/>
          <ac:spMkLst>
            <pc:docMk/>
            <pc:sldMk cId="3918125289" sldId="471"/>
            <ac:spMk id="76" creationId="{6D7C33A1-CBE7-0F56-D17D-ACA3FCB5A2AC}"/>
          </ac:spMkLst>
        </pc:spChg>
        <pc:spChg chg="mod">
          <ac:chgData name="Piotr Kalaczyński" userId="144ed442d2e15e83" providerId="LiveId" clId="{BC89A074-4072-4EC5-A6F6-80030A3FE488}" dt="2023-11-12T16:05:28.319" v="1330" actId="27803"/>
          <ac:spMkLst>
            <pc:docMk/>
            <pc:sldMk cId="3918125289" sldId="471"/>
            <ac:spMk id="77" creationId="{279F2EEB-CD53-D00B-8928-BE672A386462}"/>
          </ac:spMkLst>
        </pc:spChg>
        <pc:spChg chg="mod">
          <ac:chgData name="Piotr Kalaczyński" userId="144ed442d2e15e83" providerId="LiveId" clId="{BC89A074-4072-4EC5-A6F6-80030A3FE488}" dt="2023-11-12T16:05:28.319" v="1330" actId="27803"/>
          <ac:spMkLst>
            <pc:docMk/>
            <pc:sldMk cId="3918125289" sldId="471"/>
            <ac:spMk id="78" creationId="{B4BE9431-F659-042E-EDFC-90B35EC90A20}"/>
          </ac:spMkLst>
        </pc:spChg>
        <pc:spChg chg="mod">
          <ac:chgData name="Piotr Kalaczyński" userId="144ed442d2e15e83" providerId="LiveId" clId="{BC89A074-4072-4EC5-A6F6-80030A3FE488}" dt="2023-11-12T16:05:28.319" v="1330" actId="27803"/>
          <ac:spMkLst>
            <pc:docMk/>
            <pc:sldMk cId="3918125289" sldId="471"/>
            <ac:spMk id="79" creationId="{135B71E3-7196-D88D-72B2-2EC18C876C95}"/>
          </ac:spMkLst>
        </pc:spChg>
        <pc:spChg chg="mod">
          <ac:chgData name="Piotr Kalaczyński" userId="144ed442d2e15e83" providerId="LiveId" clId="{BC89A074-4072-4EC5-A6F6-80030A3FE488}" dt="2023-11-12T16:05:28.319" v="1330" actId="27803"/>
          <ac:spMkLst>
            <pc:docMk/>
            <pc:sldMk cId="3918125289" sldId="471"/>
            <ac:spMk id="80" creationId="{73FC770E-AAA6-AAB6-4A12-A1513FA4BCBF}"/>
          </ac:spMkLst>
        </pc:spChg>
        <pc:spChg chg="mod">
          <ac:chgData name="Piotr Kalaczyński" userId="144ed442d2e15e83" providerId="LiveId" clId="{BC89A074-4072-4EC5-A6F6-80030A3FE488}" dt="2023-11-12T16:05:28.319" v="1330" actId="27803"/>
          <ac:spMkLst>
            <pc:docMk/>
            <pc:sldMk cId="3918125289" sldId="471"/>
            <ac:spMk id="81" creationId="{A30E5D6C-0AF6-2E16-6565-9A861188E948}"/>
          </ac:spMkLst>
        </pc:spChg>
        <pc:spChg chg="mod">
          <ac:chgData name="Piotr Kalaczyński" userId="144ed442d2e15e83" providerId="LiveId" clId="{BC89A074-4072-4EC5-A6F6-80030A3FE488}" dt="2023-11-12T16:05:28.319" v="1330" actId="27803"/>
          <ac:spMkLst>
            <pc:docMk/>
            <pc:sldMk cId="3918125289" sldId="471"/>
            <ac:spMk id="82" creationId="{23C3578F-1343-ED49-D798-CC34D941ABD2}"/>
          </ac:spMkLst>
        </pc:spChg>
        <pc:spChg chg="mod">
          <ac:chgData name="Piotr Kalaczyński" userId="144ed442d2e15e83" providerId="LiveId" clId="{BC89A074-4072-4EC5-A6F6-80030A3FE488}" dt="2023-11-12T16:05:28.319" v="1330" actId="27803"/>
          <ac:spMkLst>
            <pc:docMk/>
            <pc:sldMk cId="3918125289" sldId="471"/>
            <ac:spMk id="83" creationId="{509E7D9A-A055-881C-8D4F-5468CFB60B61}"/>
          </ac:spMkLst>
        </pc:spChg>
        <pc:spChg chg="mod">
          <ac:chgData name="Piotr Kalaczyński" userId="144ed442d2e15e83" providerId="LiveId" clId="{BC89A074-4072-4EC5-A6F6-80030A3FE488}" dt="2023-11-12T16:05:28.319" v="1330" actId="27803"/>
          <ac:spMkLst>
            <pc:docMk/>
            <pc:sldMk cId="3918125289" sldId="471"/>
            <ac:spMk id="84" creationId="{2D0DD577-59C6-E4DA-6684-86D0C462A3C8}"/>
          </ac:spMkLst>
        </pc:spChg>
        <pc:spChg chg="mod">
          <ac:chgData name="Piotr Kalaczyński" userId="144ed442d2e15e83" providerId="LiveId" clId="{BC89A074-4072-4EC5-A6F6-80030A3FE488}" dt="2023-11-12T16:05:28.319" v="1330" actId="27803"/>
          <ac:spMkLst>
            <pc:docMk/>
            <pc:sldMk cId="3918125289" sldId="471"/>
            <ac:spMk id="85" creationId="{513EFBEB-5F7A-F11B-1802-616426135837}"/>
          </ac:spMkLst>
        </pc:spChg>
        <pc:spChg chg="mod">
          <ac:chgData name="Piotr Kalaczyński" userId="144ed442d2e15e83" providerId="LiveId" clId="{BC89A074-4072-4EC5-A6F6-80030A3FE488}" dt="2023-11-12T16:05:28.319" v="1330" actId="27803"/>
          <ac:spMkLst>
            <pc:docMk/>
            <pc:sldMk cId="3918125289" sldId="471"/>
            <ac:spMk id="86" creationId="{F1563AC2-D243-87C9-B587-6D9C4756363B}"/>
          </ac:spMkLst>
        </pc:spChg>
        <pc:spChg chg="mod">
          <ac:chgData name="Piotr Kalaczyński" userId="144ed442d2e15e83" providerId="LiveId" clId="{BC89A074-4072-4EC5-A6F6-80030A3FE488}" dt="2023-11-12T16:05:28.319" v="1330" actId="27803"/>
          <ac:spMkLst>
            <pc:docMk/>
            <pc:sldMk cId="3918125289" sldId="471"/>
            <ac:spMk id="87" creationId="{6EA118FA-5477-663B-241B-38C22BDA0C4A}"/>
          </ac:spMkLst>
        </pc:spChg>
        <pc:spChg chg="mod">
          <ac:chgData name="Piotr Kalaczyński" userId="144ed442d2e15e83" providerId="LiveId" clId="{BC89A074-4072-4EC5-A6F6-80030A3FE488}" dt="2023-11-12T16:05:28.319" v="1330" actId="27803"/>
          <ac:spMkLst>
            <pc:docMk/>
            <pc:sldMk cId="3918125289" sldId="471"/>
            <ac:spMk id="88" creationId="{032CEED3-E48C-653C-A092-F9A28E196B08}"/>
          </ac:spMkLst>
        </pc:spChg>
        <pc:spChg chg="mod">
          <ac:chgData name="Piotr Kalaczyński" userId="144ed442d2e15e83" providerId="LiveId" clId="{BC89A074-4072-4EC5-A6F6-80030A3FE488}" dt="2023-11-12T16:05:28.319" v="1330" actId="27803"/>
          <ac:spMkLst>
            <pc:docMk/>
            <pc:sldMk cId="3918125289" sldId="471"/>
            <ac:spMk id="89" creationId="{30BBA7A8-9765-854B-2E85-D92F04F6AE89}"/>
          </ac:spMkLst>
        </pc:spChg>
        <pc:spChg chg="mod">
          <ac:chgData name="Piotr Kalaczyński" userId="144ed442d2e15e83" providerId="LiveId" clId="{BC89A074-4072-4EC5-A6F6-80030A3FE488}" dt="2023-11-12T16:05:28.319" v="1330" actId="27803"/>
          <ac:spMkLst>
            <pc:docMk/>
            <pc:sldMk cId="3918125289" sldId="471"/>
            <ac:spMk id="90" creationId="{B7643BC9-9D4A-E781-4ED6-7D412FF11587}"/>
          </ac:spMkLst>
        </pc:spChg>
        <pc:spChg chg="mod">
          <ac:chgData name="Piotr Kalaczyński" userId="144ed442d2e15e83" providerId="LiveId" clId="{BC89A074-4072-4EC5-A6F6-80030A3FE488}" dt="2023-11-12T16:05:28.319" v="1330" actId="27803"/>
          <ac:spMkLst>
            <pc:docMk/>
            <pc:sldMk cId="3918125289" sldId="471"/>
            <ac:spMk id="91" creationId="{5FDB4508-FB2F-3956-8631-E837FAB5E620}"/>
          </ac:spMkLst>
        </pc:spChg>
        <pc:spChg chg="mod">
          <ac:chgData name="Piotr Kalaczyński" userId="144ed442d2e15e83" providerId="LiveId" clId="{BC89A074-4072-4EC5-A6F6-80030A3FE488}" dt="2023-11-12T16:05:28.319" v="1330" actId="27803"/>
          <ac:spMkLst>
            <pc:docMk/>
            <pc:sldMk cId="3918125289" sldId="471"/>
            <ac:spMk id="92" creationId="{18B3B422-57E6-DAA0-029F-0C9C33E4D44C}"/>
          </ac:spMkLst>
        </pc:spChg>
        <pc:spChg chg="mod">
          <ac:chgData name="Piotr Kalaczyński" userId="144ed442d2e15e83" providerId="LiveId" clId="{BC89A074-4072-4EC5-A6F6-80030A3FE488}" dt="2023-11-12T16:05:28.319" v="1330" actId="27803"/>
          <ac:spMkLst>
            <pc:docMk/>
            <pc:sldMk cId="3918125289" sldId="471"/>
            <ac:spMk id="93" creationId="{089CFC73-8A37-F9FC-75B0-5FEC67A82BC1}"/>
          </ac:spMkLst>
        </pc:spChg>
        <pc:spChg chg="mod">
          <ac:chgData name="Piotr Kalaczyński" userId="144ed442d2e15e83" providerId="LiveId" clId="{BC89A074-4072-4EC5-A6F6-80030A3FE488}" dt="2023-11-12T16:05:28.319" v="1330" actId="27803"/>
          <ac:spMkLst>
            <pc:docMk/>
            <pc:sldMk cId="3918125289" sldId="471"/>
            <ac:spMk id="94" creationId="{98FC79DD-62A4-876F-D890-130648D73505}"/>
          </ac:spMkLst>
        </pc:spChg>
        <pc:spChg chg="mod">
          <ac:chgData name="Piotr Kalaczyński" userId="144ed442d2e15e83" providerId="LiveId" clId="{BC89A074-4072-4EC5-A6F6-80030A3FE488}" dt="2023-11-12T16:05:28.319" v="1330" actId="27803"/>
          <ac:spMkLst>
            <pc:docMk/>
            <pc:sldMk cId="3918125289" sldId="471"/>
            <ac:spMk id="95" creationId="{55CE01BE-F956-A708-EF60-AD7303BAC411}"/>
          </ac:spMkLst>
        </pc:spChg>
        <pc:spChg chg="mod">
          <ac:chgData name="Piotr Kalaczyński" userId="144ed442d2e15e83" providerId="LiveId" clId="{BC89A074-4072-4EC5-A6F6-80030A3FE488}" dt="2023-11-12T16:05:28.319" v="1330" actId="27803"/>
          <ac:spMkLst>
            <pc:docMk/>
            <pc:sldMk cId="3918125289" sldId="471"/>
            <ac:spMk id="96" creationId="{FC3B2499-4379-B788-1956-022723E04E04}"/>
          </ac:spMkLst>
        </pc:spChg>
        <pc:spChg chg="mod">
          <ac:chgData name="Piotr Kalaczyński" userId="144ed442d2e15e83" providerId="LiveId" clId="{BC89A074-4072-4EC5-A6F6-80030A3FE488}" dt="2023-11-12T16:05:28.319" v="1330" actId="27803"/>
          <ac:spMkLst>
            <pc:docMk/>
            <pc:sldMk cId="3918125289" sldId="471"/>
            <ac:spMk id="97" creationId="{02189357-91D6-1574-C973-87326280AFE7}"/>
          </ac:spMkLst>
        </pc:spChg>
        <pc:spChg chg="mod">
          <ac:chgData name="Piotr Kalaczyński" userId="144ed442d2e15e83" providerId="LiveId" clId="{BC89A074-4072-4EC5-A6F6-80030A3FE488}" dt="2023-11-12T16:05:28.319" v="1330" actId="27803"/>
          <ac:spMkLst>
            <pc:docMk/>
            <pc:sldMk cId="3918125289" sldId="471"/>
            <ac:spMk id="98" creationId="{EC4ED6FF-6777-9616-F463-6385AD2E2C68}"/>
          </ac:spMkLst>
        </pc:spChg>
        <pc:spChg chg="mod">
          <ac:chgData name="Piotr Kalaczyński" userId="144ed442d2e15e83" providerId="LiveId" clId="{BC89A074-4072-4EC5-A6F6-80030A3FE488}" dt="2023-11-12T16:05:28.319" v="1330" actId="27803"/>
          <ac:spMkLst>
            <pc:docMk/>
            <pc:sldMk cId="3918125289" sldId="471"/>
            <ac:spMk id="99" creationId="{DD24E14B-4079-C0C1-0197-00D8897C66BC}"/>
          </ac:spMkLst>
        </pc:spChg>
        <pc:spChg chg="mod">
          <ac:chgData name="Piotr Kalaczyński" userId="144ed442d2e15e83" providerId="LiveId" clId="{BC89A074-4072-4EC5-A6F6-80030A3FE488}" dt="2023-11-12T16:05:28.319" v="1330" actId="27803"/>
          <ac:spMkLst>
            <pc:docMk/>
            <pc:sldMk cId="3918125289" sldId="471"/>
            <ac:spMk id="100" creationId="{2B218B5C-F244-2835-7C38-DE291A3D7D4A}"/>
          </ac:spMkLst>
        </pc:spChg>
        <pc:spChg chg="mod">
          <ac:chgData name="Piotr Kalaczyński" userId="144ed442d2e15e83" providerId="LiveId" clId="{BC89A074-4072-4EC5-A6F6-80030A3FE488}" dt="2023-11-12T16:05:28.319" v="1330" actId="27803"/>
          <ac:spMkLst>
            <pc:docMk/>
            <pc:sldMk cId="3918125289" sldId="471"/>
            <ac:spMk id="101" creationId="{EB4155D5-58F2-026E-3726-DB8EE53C2A7B}"/>
          </ac:spMkLst>
        </pc:spChg>
        <pc:spChg chg="mod">
          <ac:chgData name="Piotr Kalaczyński" userId="144ed442d2e15e83" providerId="LiveId" clId="{BC89A074-4072-4EC5-A6F6-80030A3FE488}" dt="2023-11-12T16:05:28.319" v="1330" actId="27803"/>
          <ac:spMkLst>
            <pc:docMk/>
            <pc:sldMk cId="3918125289" sldId="471"/>
            <ac:spMk id="102" creationId="{AC62C569-1E25-9FE1-D457-41D395E23A00}"/>
          </ac:spMkLst>
        </pc:spChg>
        <pc:spChg chg="mod">
          <ac:chgData name="Piotr Kalaczyński" userId="144ed442d2e15e83" providerId="LiveId" clId="{BC89A074-4072-4EC5-A6F6-80030A3FE488}" dt="2023-11-12T16:05:28.319" v="1330" actId="27803"/>
          <ac:spMkLst>
            <pc:docMk/>
            <pc:sldMk cId="3918125289" sldId="471"/>
            <ac:spMk id="103" creationId="{F9F399D3-5F0C-AB2E-894D-94E97298366C}"/>
          </ac:spMkLst>
        </pc:spChg>
        <pc:spChg chg="mod">
          <ac:chgData name="Piotr Kalaczyński" userId="144ed442d2e15e83" providerId="LiveId" clId="{BC89A074-4072-4EC5-A6F6-80030A3FE488}" dt="2023-11-12T16:05:28.319" v="1330" actId="27803"/>
          <ac:spMkLst>
            <pc:docMk/>
            <pc:sldMk cId="3918125289" sldId="471"/>
            <ac:spMk id="104" creationId="{CF2B4669-B4C6-058D-C14F-34C65A4F7CE0}"/>
          </ac:spMkLst>
        </pc:spChg>
        <pc:spChg chg="mod">
          <ac:chgData name="Piotr Kalaczyński" userId="144ed442d2e15e83" providerId="LiveId" clId="{BC89A074-4072-4EC5-A6F6-80030A3FE488}" dt="2023-11-12T16:05:28.319" v="1330" actId="27803"/>
          <ac:spMkLst>
            <pc:docMk/>
            <pc:sldMk cId="3918125289" sldId="471"/>
            <ac:spMk id="105" creationId="{21AB0EC6-BB4D-076D-0FE7-61560B5AF68C}"/>
          </ac:spMkLst>
        </pc:spChg>
        <pc:spChg chg="mod">
          <ac:chgData name="Piotr Kalaczyński" userId="144ed442d2e15e83" providerId="LiveId" clId="{BC89A074-4072-4EC5-A6F6-80030A3FE488}" dt="2023-11-12T16:05:28.319" v="1330" actId="27803"/>
          <ac:spMkLst>
            <pc:docMk/>
            <pc:sldMk cId="3918125289" sldId="471"/>
            <ac:spMk id="106" creationId="{BA79BE94-3314-EC9C-0849-4DA983495E4A}"/>
          </ac:spMkLst>
        </pc:spChg>
        <pc:spChg chg="mod">
          <ac:chgData name="Piotr Kalaczyński" userId="144ed442d2e15e83" providerId="LiveId" clId="{BC89A074-4072-4EC5-A6F6-80030A3FE488}" dt="2023-11-12T16:05:28.319" v="1330" actId="27803"/>
          <ac:spMkLst>
            <pc:docMk/>
            <pc:sldMk cId="3918125289" sldId="471"/>
            <ac:spMk id="107" creationId="{D4B03389-6E86-D052-3C5C-2E9DEF0B244A}"/>
          </ac:spMkLst>
        </pc:spChg>
        <pc:spChg chg="mod">
          <ac:chgData name="Piotr Kalaczyński" userId="144ed442d2e15e83" providerId="LiveId" clId="{BC89A074-4072-4EC5-A6F6-80030A3FE488}" dt="2023-11-12T16:05:28.319" v="1330" actId="27803"/>
          <ac:spMkLst>
            <pc:docMk/>
            <pc:sldMk cId="3918125289" sldId="471"/>
            <ac:spMk id="108" creationId="{9CDDC786-BDFD-52F9-33D5-CFB021986474}"/>
          </ac:spMkLst>
        </pc:spChg>
        <pc:spChg chg="mod">
          <ac:chgData name="Piotr Kalaczyński" userId="144ed442d2e15e83" providerId="LiveId" clId="{BC89A074-4072-4EC5-A6F6-80030A3FE488}" dt="2023-11-12T16:05:28.319" v="1330" actId="27803"/>
          <ac:spMkLst>
            <pc:docMk/>
            <pc:sldMk cId="3918125289" sldId="471"/>
            <ac:spMk id="109" creationId="{9619AB49-018E-4096-5004-9261AE426D94}"/>
          </ac:spMkLst>
        </pc:spChg>
        <pc:spChg chg="mod">
          <ac:chgData name="Piotr Kalaczyński" userId="144ed442d2e15e83" providerId="LiveId" clId="{BC89A074-4072-4EC5-A6F6-80030A3FE488}" dt="2023-11-12T16:05:28.319" v="1330" actId="27803"/>
          <ac:spMkLst>
            <pc:docMk/>
            <pc:sldMk cId="3918125289" sldId="471"/>
            <ac:spMk id="110" creationId="{9F14F695-757F-096A-4466-888CB2BB4859}"/>
          </ac:spMkLst>
        </pc:spChg>
        <pc:spChg chg="mod">
          <ac:chgData name="Piotr Kalaczyński" userId="144ed442d2e15e83" providerId="LiveId" clId="{BC89A074-4072-4EC5-A6F6-80030A3FE488}" dt="2023-11-12T16:05:28.319" v="1330" actId="27803"/>
          <ac:spMkLst>
            <pc:docMk/>
            <pc:sldMk cId="3918125289" sldId="471"/>
            <ac:spMk id="111" creationId="{45D3D9A7-5A7A-C1EA-6FDE-D5C21867AEB3}"/>
          </ac:spMkLst>
        </pc:spChg>
        <pc:spChg chg="mod">
          <ac:chgData name="Piotr Kalaczyński" userId="144ed442d2e15e83" providerId="LiveId" clId="{BC89A074-4072-4EC5-A6F6-80030A3FE488}" dt="2023-11-12T16:05:28.319" v="1330" actId="27803"/>
          <ac:spMkLst>
            <pc:docMk/>
            <pc:sldMk cId="3918125289" sldId="471"/>
            <ac:spMk id="112" creationId="{5690390E-9BB2-FA5E-8B9A-5BC9E50CB770}"/>
          </ac:spMkLst>
        </pc:spChg>
        <pc:spChg chg="mod">
          <ac:chgData name="Piotr Kalaczyński" userId="144ed442d2e15e83" providerId="LiveId" clId="{BC89A074-4072-4EC5-A6F6-80030A3FE488}" dt="2023-11-12T16:05:28.319" v="1330" actId="27803"/>
          <ac:spMkLst>
            <pc:docMk/>
            <pc:sldMk cId="3918125289" sldId="471"/>
            <ac:spMk id="113" creationId="{432D1C0E-48E8-2288-0BFF-E56AC527B413}"/>
          </ac:spMkLst>
        </pc:spChg>
        <pc:spChg chg="mod">
          <ac:chgData name="Piotr Kalaczyński" userId="144ed442d2e15e83" providerId="LiveId" clId="{BC89A074-4072-4EC5-A6F6-80030A3FE488}" dt="2023-11-12T16:05:28.319" v="1330" actId="27803"/>
          <ac:spMkLst>
            <pc:docMk/>
            <pc:sldMk cId="3918125289" sldId="471"/>
            <ac:spMk id="114" creationId="{75A14D7B-7844-1C15-2BFD-D31A41944F4D}"/>
          </ac:spMkLst>
        </pc:spChg>
        <pc:spChg chg="mod">
          <ac:chgData name="Piotr Kalaczyński" userId="144ed442d2e15e83" providerId="LiveId" clId="{BC89A074-4072-4EC5-A6F6-80030A3FE488}" dt="2023-11-12T16:05:28.319" v="1330" actId="27803"/>
          <ac:spMkLst>
            <pc:docMk/>
            <pc:sldMk cId="3918125289" sldId="471"/>
            <ac:spMk id="115" creationId="{81B8F7EF-032C-5F9C-0606-DC8B99C217ED}"/>
          </ac:spMkLst>
        </pc:spChg>
        <pc:spChg chg="mod">
          <ac:chgData name="Piotr Kalaczyński" userId="144ed442d2e15e83" providerId="LiveId" clId="{BC89A074-4072-4EC5-A6F6-80030A3FE488}" dt="2023-11-12T16:05:28.319" v="1330" actId="27803"/>
          <ac:spMkLst>
            <pc:docMk/>
            <pc:sldMk cId="3918125289" sldId="471"/>
            <ac:spMk id="116" creationId="{0B5B93DB-B178-A545-A0D8-40DEF35B6778}"/>
          </ac:spMkLst>
        </pc:spChg>
        <pc:spChg chg="mod">
          <ac:chgData name="Piotr Kalaczyński" userId="144ed442d2e15e83" providerId="LiveId" clId="{BC89A074-4072-4EC5-A6F6-80030A3FE488}" dt="2023-11-12T16:05:28.319" v="1330" actId="27803"/>
          <ac:spMkLst>
            <pc:docMk/>
            <pc:sldMk cId="3918125289" sldId="471"/>
            <ac:spMk id="117" creationId="{3E53C6F6-0AC3-EF86-B914-FC3D26B6C065}"/>
          </ac:spMkLst>
        </pc:spChg>
        <pc:spChg chg="mod">
          <ac:chgData name="Piotr Kalaczyński" userId="144ed442d2e15e83" providerId="LiveId" clId="{BC89A074-4072-4EC5-A6F6-80030A3FE488}" dt="2023-11-12T16:05:28.319" v="1330" actId="27803"/>
          <ac:spMkLst>
            <pc:docMk/>
            <pc:sldMk cId="3918125289" sldId="471"/>
            <ac:spMk id="118" creationId="{F488E2DD-01AF-A4E1-7B61-A3510F833B4F}"/>
          </ac:spMkLst>
        </pc:spChg>
        <pc:spChg chg="mod">
          <ac:chgData name="Piotr Kalaczyński" userId="144ed442d2e15e83" providerId="LiveId" clId="{BC89A074-4072-4EC5-A6F6-80030A3FE488}" dt="2023-11-12T16:05:28.319" v="1330" actId="27803"/>
          <ac:spMkLst>
            <pc:docMk/>
            <pc:sldMk cId="3918125289" sldId="471"/>
            <ac:spMk id="119" creationId="{EBF4AD31-3094-7483-4411-AD5C6559B4DE}"/>
          </ac:spMkLst>
        </pc:spChg>
        <pc:spChg chg="mod">
          <ac:chgData name="Piotr Kalaczyński" userId="144ed442d2e15e83" providerId="LiveId" clId="{BC89A074-4072-4EC5-A6F6-80030A3FE488}" dt="2023-11-12T16:05:28.319" v="1330" actId="27803"/>
          <ac:spMkLst>
            <pc:docMk/>
            <pc:sldMk cId="3918125289" sldId="471"/>
            <ac:spMk id="120" creationId="{A3F368AC-5C38-A246-D7B6-48BAEF5C2C98}"/>
          </ac:spMkLst>
        </pc:spChg>
        <pc:spChg chg="mod">
          <ac:chgData name="Piotr Kalaczyński" userId="144ed442d2e15e83" providerId="LiveId" clId="{BC89A074-4072-4EC5-A6F6-80030A3FE488}" dt="2023-11-12T16:05:28.319" v="1330" actId="27803"/>
          <ac:spMkLst>
            <pc:docMk/>
            <pc:sldMk cId="3918125289" sldId="471"/>
            <ac:spMk id="121" creationId="{1CDD55FC-4577-1A77-71C4-E7999E9E2ECA}"/>
          </ac:spMkLst>
        </pc:spChg>
        <pc:spChg chg="mod">
          <ac:chgData name="Piotr Kalaczyński" userId="144ed442d2e15e83" providerId="LiveId" clId="{BC89A074-4072-4EC5-A6F6-80030A3FE488}" dt="2023-11-12T16:05:28.319" v="1330" actId="27803"/>
          <ac:spMkLst>
            <pc:docMk/>
            <pc:sldMk cId="3918125289" sldId="471"/>
            <ac:spMk id="122" creationId="{D1CE65B8-FA56-1796-9EE8-2FE04207512B}"/>
          </ac:spMkLst>
        </pc:spChg>
        <pc:spChg chg="mod">
          <ac:chgData name="Piotr Kalaczyński" userId="144ed442d2e15e83" providerId="LiveId" clId="{BC89A074-4072-4EC5-A6F6-80030A3FE488}" dt="2023-11-12T16:05:28.319" v="1330" actId="27803"/>
          <ac:spMkLst>
            <pc:docMk/>
            <pc:sldMk cId="3918125289" sldId="471"/>
            <ac:spMk id="123" creationId="{F491946C-E3C1-277C-5C1A-3A57733F70C3}"/>
          </ac:spMkLst>
        </pc:spChg>
        <pc:spChg chg="mod">
          <ac:chgData name="Piotr Kalaczyński" userId="144ed442d2e15e83" providerId="LiveId" clId="{BC89A074-4072-4EC5-A6F6-80030A3FE488}" dt="2023-11-12T16:05:28.319" v="1330" actId="27803"/>
          <ac:spMkLst>
            <pc:docMk/>
            <pc:sldMk cId="3918125289" sldId="471"/>
            <ac:spMk id="124" creationId="{FA4B69F0-B676-0A32-A657-4C8C0DD113DF}"/>
          </ac:spMkLst>
        </pc:spChg>
        <pc:spChg chg="mod">
          <ac:chgData name="Piotr Kalaczyński" userId="144ed442d2e15e83" providerId="LiveId" clId="{BC89A074-4072-4EC5-A6F6-80030A3FE488}" dt="2023-11-12T16:05:28.319" v="1330" actId="27803"/>
          <ac:spMkLst>
            <pc:docMk/>
            <pc:sldMk cId="3918125289" sldId="471"/>
            <ac:spMk id="125" creationId="{7D59B991-A505-D768-1A9C-2803A9AC7354}"/>
          </ac:spMkLst>
        </pc:spChg>
        <pc:spChg chg="mod">
          <ac:chgData name="Piotr Kalaczyński" userId="144ed442d2e15e83" providerId="LiveId" clId="{BC89A074-4072-4EC5-A6F6-80030A3FE488}" dt="2023-11-12T16:05:28.319" v="1330" actId="27803"/>
          <ac:spMkLst>
            <pc:docMk/>
            <pc:sldMk cId="3918125289" sldId="471"/>
            <ac:spMk id="126" creationId="{6E687CCA-B78C-6EDD-6CF2-FAE56F9207C2}"/>
          </ac:spMkLst>
        </pc:spChg>
        <pc:spChg chg="mod">
          <ac:chgData name="Piotr Kalaczyński" userId="144ed442d2e15e83" providerId="LiveId" clId="{BC89A074-4072-4EC5-A6F6-80030A3FE488}" dt="2023-11-12T16:05:28.319" v="1330" actId="27803"/>
          <ac:spMkLst>
            <pc:docMk/>
            <pc:sldMk cId="3918125289" sldId="471"/>
            <ac:spMk id="127" creationId="{D97507B5-667B-E788-EFF1-79D877F0B584}"/>
          </ac:spMkLst>
        </pc:spChg>
        <pc:spChg chg="mod">
          <ac:chgData name="Piotr Kalaczyński" userId="144ed442d2e15e83" providerId="LiveId" clId="{BC89A074-4072-4EC5-A6F6-80030A3FE488}" dt="2023-11-12T16:05:28.319" v="1330" actId="27803"/>
          <ac:spMkLst>
            <pc:docMk/>
            <pc:sldMk cId="3918125289" sldId="471"/>
            <ac:spMk id="128" creationId="{2F4599DF-798F-635B-A8AC-D56ABB9A4489}"/>
          </ac:spMkLst>
        </pc:spChg>
        <pc:spChg chg="mod">
          <ac:chgData name="Piotr Kalaczyński" userId="144ed442d2e15e83" providerId="LiveId" clId="{BC89A074-4072-4EC5-A6F6-80030A3FE488}" dt="2023-11-12T16:05:28.319" v="1330" actId="27803"/>
          <ac:spMkLst>
            <pc:docMk/>
            <pc:sldMk cId="3918125289" sldId="471"/>
            <ac:spMk id="129" creationId="{5F2ADE82-033F-7721-4AEC-E62425F92694}"/>
          </ac:spMkLst>
        </pc:spChg>
        <pc:spChg chg="mod">
          <ac:chgData name="Piotr Kalaczyński" userId="144ed442d2e15e83" providerId="LiveId" clId="{BC89A074-4072-4EC5-A6F6-80030A3FE488}" dt="2023-11-12T16:05:28.319" v="1330" actId="27803"/>
          <ac:spMkLst>
            <pc:docMk/>
            <pc:sldMk cId="3918125289" sldId="471"/>
            <ac:spMk id="130" creationId="{9A2A92F4-23BE-0CFB-C1C2-1B5000BBB3C1}"/>
          </ac:spMkLst>
        </pc:spChg>
        <pc:spChg chg="mod">
          <ac:chgData name="Piotr Kalaczyński" userId="144ed442d2e15e83" providerId="LiveId" clId="{BC89A074-4072-4EC5-A6F6-80030A3FE488}" dt="2023-11-12T16:05:28.319" v="1330" actId="27803"/>
          <ac:spMkLst>
            <pc:docMk/>
            <pc:sldMk cId="3918125289" sldId="471"/>
            <ac:spMk id="131" creationId="{C5516CD8-C5A8-5522-19D8-AED2E5E1541E}"/>
          </ac:spMkLst>
        </pc:spChg>
        <pc:spChg chg="mod">
          <ac:chgData name="Piotr Kalaczyński" userId="144ed442d2e15e83" providerId="LiveId" clId="{BC89A074-4072-4EC5-A6F6-80030A3FE488}" dt="2023-11-12T16:05:28.319" v="1330" actId="27803"/>
          <ac:spMkLst>
            <pc:docMk/>
            <pc:sldMk cId="3918125289" sldId="471"/>
            <ac:spMk id="132" creationId="{18935C71-D4F4-2602-FA72-089CF471252B}"/>
          </ac:spMkLst>
        </pc:spChg>
        <pc:spChg chg="mod">
          <ac:chgData name="Piotr Kalaczyński" userId="144ed442d2e15e83" providerId="LiveId" clId="{BC89A074-4072-4EC5-A6F6-80030A3FE488}" dt="2023-11-12T16:05:28.319" v="1330" actId="27803"/>
          <ac:spMkLst>
            <pc:docMk/>
            <pc:sldMk cId="3918125289" sldId="471"/>
            <ac:spMk id="133" creationId="{A2E739CD-27CB-A641-2E2D-BCE09C66BF78}"/>
          </ac:spMkLst>
        </pc:spChg>
        <pc:spChg chg="mod">
          <ac:chgData name="Piotr Kalaczyński" userId="144ed442d2e15e83" providerId="LiveId" clId="{BC89A074-4072-4EC5-A6F6-80030A3FE488}" dt="2023-11-12T16:05:28.319" v="1330" actId="27803"/>
          <ac:spMkLst>
            <pc:docMk/>
            <pc:sldMk cId="3918125289" sldId="471"/>
            <ac:spMk id="134" creationId="{F06513F9-291B-3FB1-924C-A54AD325599E}"/>
          </ac:spMkLst>
        </pc:spChg>
        <pc:spChg chg="mod">
          <ac:chgData name="Piotr Kalaczyński" userId="144ed442d2e15e83" providerId="LiveId" clId="{BC89A074-4072-4EC5-A6F6-80030A3FE488}" dt="2023-11-12T16:05:28.319" v="1330" actId="27803"/>
          <ac:spMkLst>
            <pc:docMk/>
            <pc:sldMk cId="3918125289" sldId="471"/>
            <ac:spMk id="135" creationId="{07795291-DBB4-04BF-CC4C-C0A34DF2F615}"/>
          </ac:spMkLst>
        </pc:spChg>
        <pc:spChg chg="mod">
          <ac:chgData name="Piotr Kalaczyński" userId="144ed442d2e15e83" providerId="LiveId" clId="{BC89A074-4072-4EC5-A6F6-80030A3FE488}" dt="2023-11-12T16:05:28.319" v="1330" actId="27803"/>
          <ac:spMkLst>
            <pc:docMk/>
            <pc:sldMk cId="3918125289" sldId="471"/>
            <ac:spMk id="136" creationId="{A1094D7A-F93C-2C19-1D14-35CE63411267}"/>
          </ac:spMkLst>
        </pc:spChg>
        <pc:spChg chg="mod">
          <ac:chgData name="Piotr Kalaczyński" userId="144ed442d2e15e83" providerId="LiveId" clId="{BC89A074-4072-4EC5-A6F6-80030A3FE488}" dt="2023-11-12T16:05:28.319" v="1330" actId="27803"/>
          <ac:spMkLst>
            <pc:docMk/>
            <pc:sldMk cId="3918125289" sldId="471"/>
            <ac:spMk id="137" creationId="{CF483D27-8278-AD06-7649-FAFAB9CFB813}"/>
          </ac:spMkLst>
        </pc:spChg>
        <pc:spChg chg="mod">
          <ac:chgData name="Piotr Kalaczyński" userId="144ed442d2e15e83" providerId="LiveId" clId="{BC89A074-4072-4EC5-A6F6-80030A3FE488}" dt="2023-11-12T16:05:28.319" v="1330" actId="27803"/>
          <ac:spMkLst>
            <pc:docMk/>
            <pc:sldMk cId="3918125289" sldId="471"/>
            <ac:spMk id="138" creationId="{945A8F95-664E-B8A3-22A8-F887C4956102}"/>
          </ac:spMkLst>
        </pc:spChg>
        <pc:spChg chg="mod">
          <ac:chgData name="Piotr Kalaczyński" userId="144ed442d2e15e83" providerId="LiveId" clId="{BC89A074-4072-4EC5-A6F6-80030A3FE488}" dt="2023-11-12T16:05:28.319" v="1330" actId="27803"/>
          <ac:spMkLst>
            <pc:docMk/>
            <pc:sldMk cId="3918125289" sldId="471"/>
            <ac:spMk id="139" creationId="{DF98A901-8098-3E25-70AD-9086A21D29DC}"/>
          </ac:spMkLst>
        </pc:spChg>
        <pc:spChg chg="mod">
          <ac:chgData name="Piotr Kalaczyński" userId="144ed442d2e15e83" providerId="LiveId" clId="{BC89A074-4072-4EC5-A6F6-80030A3FE488}" dt="2023-11-12T16:05:28.319" v="1330" actId="27803"/>
          <ac:spMkLst>
            <pc:docMk/>
            <pc:sldMk cId="3918125289" sldId="471"/>
            <ac:spMk id="140" creationId="{3B5C200D-E426-5C37-A3F2-63B5A58BA131}"/>
          </ac:spMkLst>
        </pc:spChg>
        <pc:spChg chg="mod">
          <ac:chgData name="Piotr Kalaczyński" userId="144ed442d2e15e83" providerId="LiveId" clId="{BC89A074-4072-4EC5-A6F6-80030A3FE488}" dt="2023-11-12T16:05:28.319" v="1330" actId="27803"/>
          <ac:spMkLst>
            <pc:docMk/>
            <pc:sldMk cId="3918125289" sldId="471"/>
            <ac:spMk id="141" creationId="{B6AE9ED2-BD5E-9C38-63FF-EAA8D6086544}"/>
          </ac:spMkLst>
        </pc:spChg>
        <pc:spChg chg="mod">
          <ac:chgData name="Piotr Kalaczyński" userId="144ed442d2e15e83" providerId="LiveId" clId="{BC89A074-4072-4EC5-A6F6-80030A3FE488}" dt="2023-11-12T16:05:28.319" v="1330" actId="27803"/>
          <ac:spMkLst>
            <pc:docMk/>
            <pc:sldMk cId="3918125289" sldId="471"/>
            <ac:spMk id="142" creationId="{BC159347-591E-BAD6-DED4-9CEC2642ECD2}"/>
          </ac:spMkLst>
        </pc:spChg>
        <pc:spChg chg="mod">
          <ac:chgData name="Piotr Kalaczyński" userId="144ed442d2e15e83" providerId="LiveId" clId="{BC89A074-4072-4EC5-A6F6-80030A3FE488}" dt="2023-11-12T16:05:28.319" v="1330" actId="27803"/>
          <ac:spMkLst>
            <pc:docMk/>
            <pc:sldMk cId="3918125289" sldId="471"/>
            <ac:spMk id="143" creationId="{9E0A6048-60B8-3785-5EC6-3A873DC9795E}"/>
          </ac:spMkLst>
        </pc:spChg>
        <pc:spChg chg="mod">
          <ac:chgData name="Piotr Kalaczyński" userId="144ed442d2e15e83" providerId="LiveId" clId="{BC89A074-4072-4EC5-A6F6-80030A3FE488}" dt="2023-11-12T16:05:28.319" v="1330" actId="27803"/>
          <ac:spMkLst>
            <pc:docMk/>
            <pc:sldMk cId="3918125289" sldId="471"/>
            <ac:spMk id="144" creationId="{CF1FD8D3-6A7F-4C04-6E7A-3BF883EE736A}"/>
          </ac:spMkLst>
        </pc:spChg>
        <pc:spChg chg="mod">
          <ac:chgData name="Piotr Kalaczyński" userId="144ed442d2e15e83" providerId="LiveId" clId="{BC89A074-4072-4EC5-A6F6-80030A3FE488}" dt="2023-11-12T16:05:28.319" v="1330" actId="27803"/>
          <ac:spMkLst>
            <pc:docMk/>
            <pc:sldMk cId="3918125289" sldId="471"/>
            <ac:spMk id="145" creationId="{4CA9CD87-E948-FDC9-5CFD-CD24779403BE}"/>
          </ac:spMkLst>
        </pc:spChg>
        <pc:spChg chg="mod">
          <ac:chgData name="Piotr Kalaczyński" userId="144ed442d2e15e83" providerId="LiveId" clId="{BC89A074-4072-4EC5-A6F6-80030A3FE488}" dt="2023-11-12T16:05:28.319" v="1330" actId="27803"/>
          <ac:spMkLst>
            <pc:docMk/>
            <pc:sldMk cId="3918125289" sldId="471"/>
            <ac:spMk id="146" creationId="{83D415A2-ED1C-8F37-3EBE-3645C0AD4385}"/>
          </ac:spMkLst>
        </pc:spChg>
        <pc:spChg chg="mod">
          <ac:chgData name="Piotr Kalaczyński" userId="144ed442d2e15e83" providerId="LiveId" clId="{BC89A074-4072-4EC5-A6F6-80030A3FE488}" dt="2023-11-12T16:05:28.319" v="1330" actId="27803"/>
          <ac:spMkLst>
            <pc:docMk/>
            <pc:sldMk cId="3918125289" sldId="471"/>
            <ac:spMk id="147" creationId="{89BE1148-B460-DC96-B358-05E279132C14}"/>
          </ac:spMkLst>
        </pc:spChg>
        <pc:spChg chg="mod">
          <ac:chgData name="Piotr Kalaczyński" userId="144ed442d2e15e83" providerId="LiveId" clId="{BC89A074-4072-4EC5-A6F6-80030A3FE488}" dt="2023-11-12T16:05:28.319" v="1330" actId="27803"/>
          <ac:spMkLst>
            <pc:docMk/>
            <pc:sldMk cId="3918125289" sldId="471"/>
            <ac:spMk id="148" creationId="{32D7A9A0-0106-6122-988D-3466B3037051}"/>
          </ac:spMkLst>
        </pc:spChg>
        <pc:spChg chg="mod">
          <ac:chgData name="Piotr Kalaczyński" userId="144ed442d2e15e83" providerId="LiveId" clId="{BC89A074-4072-4EC5-A6F6-80030A3FE488}" dt="2023-11-12T16:05:28.319" v="1330" actId="27803"/>
          <ac:spMkLst>
            <pc:docMk/>
            <pc:sldMk cId="3918125289" sldId="471"/>
            <ac:spMk id="149" creationId="{3F419E25-439F-2A68-4F75-77ABD5E245E4}"/>
          </ac:spMkLst>
        </pc:spChg>
        <pc:spChg chg="mod">
          <ac:chgData name="Piotr Kalaczyński" userId="144ed442d2e15e83" providerId="LiveId" clId="{BC89A074-4072-4EC5-A6F6-80030A3FE488}" dt="2023-11-12T16:05:28.319" v="1330" actId="27803"/>
          <ac:spMkLst>
            <pc:docMk/>
            <pc:sldMk cId="3918125289" sldId="471"/>
            <ac:spMk id="150" creationId="{F827B79C-A9AB-F7EC-F8F7-0BE8583C7D91}"/>
          </ac:spMkLst>
        </pc:spChg>
        <pc:spChg chg="mod">
          <ac:chgData name="Piotr Kalaczyński" userId="144ed442d2e15e83" providerId="LiveId" clId="{BC89A074-4072-4EC5-A6F6-80030A3FE488}" dt="2023-11-12T16:05:28.319" v="1330" actId="27803"/>
          <ac:spMkLst>
            <pc:docMk/>
            <pc:sldMk cId="3918125289" sldId="471"/>
            <ac:spMk id="151" creationId="{245C34B1-3E94-5FBA-D37D-04C6B1D74BAA}"/>
          </ac:spMkLst>
        </pc:spChg>
        <pc:spChg chg="mod">
          <ac:chgData name="Piotr Kalaczyński" userId="144ed442d2e15e83" providerId="LiveId" clId="{BC89A074-4072-4EC5-A6F6-80030A3FE488}" dt="2023-11-12T16:05:28.319" v="1330" actId="27803"/>
          <ac:spMkLst>
            <pc:docMk/>
            <pc:sldMk cId="3918125289" sldId="471"/>
            <ac:spMk id="152" creationId="{8449FE89-A8D7-117E-5FC3-5C365C02281D}"/>
          </ac:spMkLst>
        </pc:spChg>
        <pc:spChg chg="mod">
          <ac:chgData name="Piotr Kalaczyński" userId="144ed442d2e15e83" providerId="LiveId" clId="{BC89A074-4072-4EC5-A6F6-80030A3FE488}" dt="2023-11-12T16:05:28.319" v="1330" actId="27803"/>
          <ac:spMkLst>
            <pc:docMk/>
            <pc:sldMk cId="3918125289" sldId="471"/>
            <ac:spMk id="153" creationId="{74F492F5-3419-0465-9858-34EB8121AFB7}"/>
          </ac:spMkLst>
        </pc:spChg>
        <pc:spChg chg="mod">
          <ac:chgData name="Piotr Kalaczyński" userId="144ed442d2e15e83" providerId="LiveId" clId="{BC89A074-4072-4EC5-A6F6-80030A3FE488}" dt="2023-11-12T16:05:28.319" v="1330" actId="27803"/>
          <ac:spMkLst>
            <pc:docMk/>
            <pc:sldMk cId="3918125289" sldId="471"/>
            <ac:spMk id="154" creationId="{AC4CC193-142A-D4E4-FA8D-1A90FC6A6E92}"/>
          </ac:spMkLst>
        </pc:spChg>
        <pc:spChg chg="mod">
          <ac:chgData name="Piotr Kalaczyński" userId="144ed442d2e15e83" providerId="LiveId" clId="{BC89A074-4072-4EC5-A6F6-80030A3FE488}" dt="2023-11-12T16:05:28.319" v="1330" actId="27803"/>
          <ac:spMkLst>
            <pc:docMk/>
            <pc:sldMk cId="3918125289" sldId="471"/>
            <ac:spMk id="155" creationId="{164A3DB7-1C1E-3846-81AE-985863F6ED85}"/>
          </ac:spMkLst>
        </pc:spChg>
        <pc:spChg chg="mod">
          <ac:chgData name="Piotr Kalaczyński" userId="144ed442d2e15e83" providerId="LiveId" clId="{BC89A074-4072-4EC5-A6F6-80030A3FE488}" dt="2023-11-12T16:05:28.319" v="1330" actId="27803"/>
          <ac:spMkLst>
            <pc:docMk/>
            <pc:sldMk cId="3918125289" sldId="471"/>
            <ac:spMk id="156" creationId="{CE6984B8-E349-B2FF-29CF-0BCA63708C8F}"/>
          </ac:spMkLst>
        </pc:spChg>
        <pc:spChg chg="mod">
          <ac:chgData name="Piotr Kalaczyński" userId="144ed442d2e15e83" providerId="LiveId" clId="{BC89A074-4072-4EC5-A6F6-80030A3FE488}" dt="2023-11-12T16:05:28.319" v="1330" actId="27803"/>
          <ac:spMkLst>
            <pc:docMk/>
            <pc:sldMk cId="3918125289" sldId="471"/>
            <ac:spMk id="157" creationId="{C774F635-D677-276E-4B7E-348EE4E7BE0C}"/>
          </ac:spMkLst>
        </pc:spChg>
        <pc:spChg chg="mod">
          <ac:chgData name="Piotr Kalaczyński" userId="144ed442d2e15e83" providerId="LiveId" clId="{BC89A074-4072-4EC5-A6F6-80030A3FE488}" dt="2023-11-12T16:05:28.319" v="1330" actId="27803"/>
          <ac:spMkLst>
            <pc:docMk/>
            <pc:sldMk cId="3918125289" sldId="471"/>
            <ac:spMk id="158" creationId="{43DB0442-8ED6-6D47-6AEE-7FA721412C19}"/>
          </ac:spMkLst>
        </pc:spChg>
        <pc:spChg chg="mod">
          <ac:chgData name="Piotr Kalaczyński" userId="144ed442d2e15e83" providerId="LiveId" clId="{BC89A074-4072-4EC5-A6F6-80030A3FE488}" dt="2023-11-12T16:05:28.319" v="1330" actId="27803"/>
          <ac:spMkLst>
            <pc:docMk/>
            <pc:sldMk cId="3918125289" sldId="471"/>
            <ac:spMk id="159" creationId="{FE71811E-731B-5A77-2144-6BDD7458B4C2}"/>
          </ac:spMkLst>
        </pc:spChg>
        <pc:spChg chg="mod">
          <ac:chgData name="Piotr Kalaczyński" userId="144ed442d2e15e83" providerId="LiveId" clId="{BC89A074-4072-4EC5-A6F6-80030A3FE488}" dt="2023-11-12T16:05:28.319" v="1330" actId="27803"/>
          <ac:spMkLst>
            <pc:docMk/>
            <pc:sldMk cId="3918125289" sldId="471"/>
            <ac:spMk id="160" creationId="{36C413BB-AB0A-8184-72BB-1C9D0084CDFD}"/>
          </ac:spMkLst>
        </pc:spChg>
        <pc:spChg chg="mod">
          <ac:chgData name="Piotr Kalaczyński" userId="144ed442d2e15e83" providerId="LiveId" clId="{BC89A074-4072-4EC5-A6F6-80030A3FE488}" dt="2023-11-12T16:05:28.319" v="1330" actId="27803"/>
          <ac:spMkLst>
            <pc:docMk/>
            <pc:sldMk cId="3918125289" sldId="471"/>
            <ac:spMk id="161" creationId="{8D8611B0-8E16-5724-F921-77958DBBD7AB}"/>
          </ac:spMkLst>
        </pc:spChg>
        <pc:spChg chg="mod">
          <ac:chgData name="Piotr Kalaczyński" userId="144ed442d2e15e83" providerId="LiveId" clId="{BC89A074-4072-4EC5-A6F6-80030A3FE488}" dt="2023-11-12T16:05:28.319" v="1330" actId="27803"/>
          <ac:spMkLst>
            <pc:docMk/>
            <pc:sldMk cId="3918125289" sldId="471"/>
            <ac:spMk id="162" creationId="{2647FA4C-E2AE-9ADB-0764-79256F954F8E}"/>
          </ac:spMkLst>
        </pc:spChg>
        <pc:spChg chg="mod">
          <ac:chgData name="Piotr Kalaczyński" userId="144ed442d2e15e83" providerId="LiveId" clId="{BC89A074-4072-4EC5-A6F6-80030A3FE488}" dt="2023-11-12T16:05:28.319" v="1330" actId="27803"/>
          <ac:spMkLst>
            <pc:docMk/>
            <pc:sldMk cId="3918125289" sldId="471"/>
            <ac:spMk id="163" creationId="{7BA3D335-58C2-11A8-3857-99203F264F67}"/>
          </ac:spMkLst>
        </pc:spChg>
        <pc:spChg chg="mod">
          <ac:chgData name="Piotr Kalaczyński" userId="144ed442d2e15e83" providerId="LiveId" clId="{BC89A074-4072-4EC5-A6F6-80030A3FE488}" dt="2023-11-12T16:05:28.319" v="1330" actId="27803"/>
          <ac:spMkLst>
            <pc:docMk/>
            <pc:sldMk cId="3918125289" sldId="471"/>
            <ac:spMk id="164" creationId="{4ADF3964-2503-E81B-6DBD-C985CF7473DA}"/>
          </ac:spMkLst>
        </pc:spChg>
        <pc:spChg chg="mod">
          <ac:chgData name="Piotr Kalaczyński" userId="144ed442d2e15e83" providerId="LiveId" clId="{BC89A074-4072-4EC5-A6F6-80030A3FE488}" dt="2023-11-12T16:05:28.319" v="1330" actId="27803"/>
          <ac:spMkLst>
            <pc:docMk/>
            <pc:sldMk cId="3918125289" sldId="471"/>
            <ac:spMk id="165" creationId="{4810B8DC-2E4B-2F81-5064-DECF1114DBD2}"/>
          </ac:spMkLst>
        </pc:spChg>
        <pc:spChg chg="mod">
          <ac:chgData name="Piotr Kalaczyński" userId="144ed442d2e15e83" providerId="LiveId" clId="{BC89A074-4072-4EC5-A6F6-80030A3FE488}" dt="2023-11-12T16:05:28.319" v="1330" actId="27803"/>
          <ac:spMkLst>
            <pc:docMk/>
            <pc:sldMk cId="3918125289" sldId="471"/>
            <ac:spMk id="166" creationId="{88000CAE-7EC9-EBD6-7AFD-B6EDB88E0F7C}"/>
          </ac:spMkLst>
        </pc:spChg>
        <pc:spChg chg="mod">
          <ac:chgData name="Piotr Kalaczyński" userId="144ed442d2e15e83" providerId="LiveId" clId="{BC89A074-4072-4EC5-A6F6-80030A3FE488}" dt="2023-11-12T16:05:28.319" v="1330" actId="27803"/>
          <ac:spMkLst>
            <pc:docMk/>
            <pc:sldMk cId="3918125289" sldId="471"/>
            <ac:spMk id="167" creationId="{9C384357-D37D-7A48-8A8F-917D4E445E72}"/>
          </ac:spMkLst>
        </pc:spChg>
        <pc:spChg chg="mod">
          <ac:chgData name="Piotr Kalaczyński" userId="144ed442d2e15e83" providerId="LiveId" clId="{BC89A074-4072-4EC5-A6F6-80030A3FE488}" dt="2023-11-12T16:05:28.319" v="1330" actId="27803"/>
          <ac:spMkLst>
            <pc:docMk/>
            <pc:sldMk cId="3918125289" sldId="471"/>
            <ac:spMk id="168" creationId="{ABFF8E04-4C00-B3F6-F51F-615F3FB07047}"/>
          </ac:spMkLst>
        </pc:spChg>
        <pc:spChg chg="mod">
          <ac:chgData name="Piotr Kalaczyński" userId="144ed442d2e15e83" providerId="LiveId" clId="{BC89A074-4072-4EC5-A6F6-80030A3FE488}" dt="2023-11-12T16:05:28.319" v="1330" actId="27803"/>
          <ac:spMkLst>
            <pc:docMk/>
            <pc:sldMk cId="3918125289" sldId="471"/>
            <ac:spMk id="169" creationId="{853CAF16-7A39-0342-C4D3-BA5C36FC90E3}"/>
          </ac:spMkLst>
        </pc:spChg>
        <pc:spChg chg="mod">
          <ac:chgData name="Piotr Kalaczyński" userId="144ed442d2e15e83" providerId="LiveId" clId="{BC89A074-4072-4EC5-A6F6-80030A3FE488}" dt="2023-11-12T16:05:28.319" v="1330" actId="27803"/>
          <ac:spMkLst>
            <pc:docMk/>
            <pc:sldMk cId="3918125289" sldId="471"/>
            <ac:spMk id="170" creationId="{D8D71E75-BEA4-F438-A95A-6D54C59DECE5}"/>
          </ac:spMkLst>
        </pc:spChg>
        <pc:spChg chg="mod">
          <ac:chgData name="Piotr Kalaczyński" userId="144ed442d2e15e83" providerId="LiveId" clId="{BC89A074-4072-4EC5-A6F6-80030A3FE488}" dt="2023-11-12T16:05:28.319" v="1330" actId="27803"/>
          <ac:spMkLst>
            <pc:docMk/>
            <pc:sldMk cId="3918125289" sldId="471"/>
            <ac:spMk id="171" creationId="{ED22F653-699C-8E7D-807F-D7EEB4305646}"/>
          </ac:spMkLst>
        </pc:spChg>
        <pc:spChg chg="mod">
          <ac:chgData name="Piotr Kalaczyński" userId="144ed442d2e15e83" providerId="LiveId" clId="{BC89A074-4072-4EC5-A6F6-80030A3FE488}" dt="2023-11-12T16:05:28.319" v="1330" actId="27803"/>
          <ac:spMkLst>
            <pc:docMk/>
            <pc:sldMk cId="3918125289" sldId="471"/>
            <ac:spMk id="172" creationId="{5049453C-2A30-9FB2-AC25-3BEE960EE6E9}"/>
          </ac:spMkLst>
        </pc:spChg>
        <pc:spChg chg="mod">
          <ac:chgData name="Piotr Kalaczyński" userId="144ed442d2e15e83" providerId="LiveId" clId="{BC89A074-4072-4EC5-A6F6-80030A3FE488}" dt="2023-11-12T16:05:28.319" v="1330" actId="27803"/>
          <ac:spMkLst>
            <pc:docMk/>
            <pc:sldMk cId="3918125289" sldId="471"/>
            <ac:spMk id="173" creationId="{D06FD472-4D42-C5B2-114D-2940F4E5B1F8}"/>
          </ac:spMkLst>
        </pc:spChg>
        <pc:spChg chg="mod">
          <ac:chgData name="Piotr Kalaczyński" userId="144ed442d2e15e83" providerId="LiveId" clId="{BC89A074-4072-4EC5-A6F6-80030A3FE488}" dt="2023-11-12T16:05:28.319" v="1330" actId="27803"/>
          <ac:spMkLst>
            <pc:docMk/>
            <pc:sldMk cId="3918125289" sldId="471"/>
            <ac:spMk id="174" creationId="{DC915CA6-FB9C-6B11-2052-C1F7A83E9105}"/>
          </ac:spMkLst>
        </pc:spChg>
        <pc:spChg chg="mod">
          <ac:chgData name="Piotr Kalaczyński" userId="144ed442d2e15e83" providerId="LiveId" clId="{BC89A074-4072-4EC5-A6F6-80030A3FE488}" dt="2023-11-12T16:05:28.319" v="1330" actId="27803"/>
          <ac:spMkLst>
            <pc:docMk/>
            <pc:sldMk cId="3918125289" sldId="471"/>
            <ac:spMk id="175" creationId="{B6E5BD0A-8F2F-F189-27B4-E9D90F0011D9}"/>
          </ac:spMkLst>
        </pc:spChg>
        <pc:spChg chg="mod">
          <ac:chgData name="Piotr Kalaczyński" userId="144ed442d2e15e83" providerId="LiveId" clId="{BC89A074-4072-4EC5-A6F6-80030A3FE488}" dt="2023-11-12T16:05:28.319" v="1330" actId="27803"/>
          <ac:spMkLst>
            <pc:docMk/>
            <pc:sldMk cId="3918125289" sldId="471"/>
            <ac:spMk id="176" creationId="{4FA7F8B5-9B72-3678-2BBC-419ABE718D6C}"/>
          </ac:spMkLst>
        </pc:spChg>
        <pc:spChg chg="mod">
          <ac:chgData name="Piotr Kalaczyński" userId="144ed442d2e15e83" providerId="LiveId" clId="{BC89A074-4072-4EC5-A6F6-80030A3FE488}" dt="2023-11-12T16:05:28.319" v="1330" actId="27803"/>
          <ac:spMkLst>
            <pc:docMk/>
            <pc:sldMk cId="3918125289" sldId="471"/>
            <ac:spMk id="177" creationId="{0F5385AB-2F58-9A8B-25AD-D33D5F4CE0E4}"/>
          </ac:spMkLst>
        </pc:spChg>
        <pc:spChg chg="mod">
          <ac:chgData name="Piotr Kalaczyński" userId="144ed442d2e15e83" providerId="LiveId" clId="{BC89A074-4072-4EC5-A6F6-80030A3FE488}" dt="2023-11-12T16:05:28.319" v="1330" actId="27803"/>
          <ac:spMkLst>
            <pc:docMk/>
            <pc:sldMk cId="3918125289" sldId="471"/>
            <ac:spMk id="178" creationId="{DB4988DC-7C2D-7A01-C2FF-4723E44986D9}"/>
          </ac:spMkLst>
        </pc:spChg>
        <pc:spChg chg="mod">
          <ac:chgData name="Piotr Kalaczyński" userId="144ed442d2e15e83" providerId="LiveId" clId="{BC89A074-4072-4EC5-A6F6-80030A3FE488}" dt="2023-11-12T16:05:28.319" v="1330" actId="27803"/>
          <ac:spMkLst>
            <pc:docMk/>
            <pc:sldMk cId="3918125289" sldId="471"/>
            <ac:spMk id="179" creationId="{14ED97E7-DB2E-59B4-C058-3792C6D53EA9}"/>
          </ac:spMkLst>
        </pc:spChg>
        <pc:spChg chg="mod">
          <ac:chgData name="Piotr Kalaczyński" userId="144ed442d2e15e83" providerId="LiveId" clId="{BC89A074-4072-4EC5-A6F6-80030A3FE488}" dt="2023-11-12T16:05:28.319" v="1330" actId="27803"/>
          <ac:spMkLst>
            <pc:docMk/>
            <pc:sldMk cId="3918125289" sldId="471"/>
            <ac:spMk id="180" creationId="{7959A573-302B-2744-4B3B-0F938574761D}"/>
          </ac:spMkLst>
        </pc:spChg>
        <pc:spChg chg="mod">
          <ac:chgData name="Piotr Kalaczyński" userId="144ed442d2e15e83" providerId="LiveId" clId="{BC89A074-4072-4EC5-A6F6-80030A3FE488}" dt="2023-11-12T16:05:28.319" v="1330" actId="27803"/>
          <ac:spMkLst>
            <pc:docMk/>
            <pc:sldMk cId="3918125289" sldId="471"/>
            <ac:spMk id="181" creationId="{F51B3448-7231-49EE-81B1-D4DF7AFC4585}"/>
          </ac:spMkLst>
        </pc:spChg>
        <pc:spChg chg="mod">
          <ac:chgData name="Piotr Kalaczyński" userId="144ed442d2e15e83" providerId="LiveId" clId="{BC89A074-4072-4EC5-A6F6-80030A3FE488}" dt="2023-11-12T16:05:28.319" v="1330" actId="27803"/>
          <ac:spMkLst>
            <pc:docMk/>
            <pc:sldMk cId="3918125289" sldId="471"/>
            <ac:spMk id="182" creationId="{A3098225-19CB-FD68-6819-782393C7E1ED}"/>
          </ac:spMkLst>
        </pc:spChg>
        <pc:spChg chg="mod">
          <ac:chgData name="Piotr Kalaczyński" userId="144ed442d2e15e83" providerId="LiveId" clId="{BC89A074-4072-4EC5-A6F6-80030A3FE488}" dt="2023-11-12T16:05:28.319" v="1330" actId="27803"/>
          <ac:spMkLst>
            <pc:docMk/>
            <pc:sldMk cId="3918125289" sldId="471"/>
            <ac:spMk id="183" creationId="{DE8DF89D-FF5F-AA4A-0E96-D9BD20EC3690}"/>
          </ac:spMkLst>
        </pc:spChg>
        <pc:spChg chg="mod">
          <ac:chgData name="Piotr Kalaczyński" userId="144ed442d2e15e83" providerId="LiveId" clId="{BC89A074-4072-4EC5-A6F6-80030A3FE488}" dt="2023-11-12T16:05:28.319" v="1330" actId="27803"/>
          <ac:spMkLst>
            <pc:docMk/>
            <pc:sldMk cId="3918125289" sldId="471"/>
            <ac:spMk id="184" creationId="{40D9BF16-26BA-6021-B623-3FB2C3E138E0}"/>
          </ac:spMkLst>
        </pc:spChg>
        <pc:spChg chg="mod">
          <ac:chgData name="Piotr Kalaczyński" userId="144ed442d2e15e83" providerId="LiveId" clId="{BC89A074-4072-4EC5-A6F6-80030A3FE488}" dt="2023-11-12T16:05:28.319" v="1330" actId="27803"/>
          <ac:spMkLst>
            <pc:docMk/>
            <pc:sldMk cId="3918125289" sldId="471"/>
            <ac:spMk id="185" creationId="{85E8C546-0709-EE5B-5A80-1E3ED929B57D}"/>
          </ac:spMkLst>
        </pc:spChg>
        <pc:spChg chg="mod">
          <ac:chgData name="Piotr Kalaczyński" userId="144ed442d2e15e83" providerId="LiveId" clId="{BC89A074-4072-4EC5-A6F6-80030A3FE488}" dt="2023-11-12T16:05:28.319" v="1330" actId="27803"/>
          <ac:spMkLst>
            <pc:docMk/>
            <pc:sldMk cId="3918125289" sldId="471"/>
            <ac:spMk id="186" creationId="{4B27D7D9-9248-2477-5D3F-C9774F35613B}"/>
          </ac:spMkLst>
        </pc:spChg>
        <pc:spChg chg="mod">
          <ac:chgData name="Piotr Kalaczyński" userId="144ed442d2e15e83" providerId="LiveId" clId="{BC89A074-4072-4EC5-A6F6-80030A3FE488}" dt="2023-11-12T16:05:28.319" v="1330" actId="27803"/>
          <ac:spMkLst>
            <pc:docMk/>
            <pc:sldMk cId="3918125289" sldId="471"/>
            <ac:spMk id="187" creationId="{F9AF5CFE-1AAE-CCF4-3F69-49DF93A47664}"/>
          </ac:spMkLst>
        </pc:spChg>
        <pc:spChg chg="mod">
          <ac:chgData name="Piotr Kalaczyński" userId="144ed442d2e15e83" providerId="LiveId" clId="{BC89A074-4072-4EC5-A6F6-80030A3FE488}" dt="2023-11-12T16:05:28.319" v="1330" actId="27803"/>
          <ac:spMkLst>
            <pc:docMk/>
            <pc:sldMk cId="3918125289" sldId="471"/>
            <ac:spMk id="188" creationId="{4FD1DEF5-1A0B-5179-F400-B0D61B82031B}"/>
          </ac:spMkLst>
        </pc:spChg>
        <pc:spChg chg="mod">
          <ac:chgData name="Piotr Kalaczyński" userId="144ed442d2e15e83" providerId="LiveId" clId="{BC89A074-4072-4EC5-A6F6-80030A3FE488}" dt="2023-11-12T16:05:28.319" v="1330" actId="27803"/>
          <ac:spMkLst>
            <pc:docMk/>
            <pc:sldMk cId="3918125289" sldId="471"/>
            <ac:spMk id="189" creationId="{1F970368-A485-3019-5B9A-3BD58E66D9A5}"/>
          </ac:spMkLst>
        </pc:spChg>
        <pc:spChg chg="mod">
          <ac:chgData name="Piotr Kalaczyński" userId="144ed442d2e15e83" providerId="LiveId" clId="{BC89A074-4072-4EC5-A6F6-80030A3FE488}" dt="2023-11-12T16:05:28.319" v="1330" actId="27803"/>
          <ac:spMkLst>
            <pc:docMk/>
            <pc:sldMk cId="3918125289" sldId="471"/>
            <ac:spMk id="190" creationId="{031CE275-F15E-AB86-6952-6629E01B2D74}"/>
          </ac:spMkLst>
        </pc:spChg>
        <pc:spChg chg="mod">
          <ac:chgData name="Piotr Kalaczyński" userId="144ed442d2e15e83" providerId="LiveId" clId="{BC89A074-4072-4EC5-A6F6-80030A3FE488}" dt="2023-11-12T16:05:28.319" v="1330" actId="27803"/>
          <ac:spMkLst>
            <pc:docMk/>
            <pc:sldMk cId="3918125289" sldId="471"/>
            <ac:spMk id="191" creationId="{490B4DB5-8C33-2131-9B97-107112C1AB68}"/>
          </ac:spMkLst>
        </pc:spChg>
        <pc:spChg chg="mod">
          <ac:chgData name="Piotr Kalaczyński" userId="144ed442d2e15e83" providerId="LiveId" clId="{BC89A074-4072-4EC5-A6F6-80030A3FE488}" dt="2023-11-12T16:05:28.319" v="1330" actId="27803"/>
          <ac:spMkLst>
            <pc:docMk/>
            <pc:sldMk cId="3918125289" sldId="471"/>
            <ac:spMk id="192" creationId="{6DF059A5-10EE-6CBD-47CA-A08A2E660DEE}"/>
          </ac:spMkLst>
        </pc:spChg>
        <pc:spChg chg="mod">
          <ac:chgData name="Piotr Kalaczyński" userId="144ed442d2e15e83" providerId="LiveId" clId="{BC89A074-4072-4EC5-A6F6-80030A3FE488}" dt="2023-11-12T16:05:28.319" v="1330" actId="27803"/>
          <ac:spMkLst>
            <pc:docMk/>
            <pc:sldMk cId="3918125289" sldId="471"/>
            <ac:spMk id="193" creationId="{A943DF59-73DF-3342-B8CC-974A771DFADB}"/>
          </ac:spMkLst>
        </pc:spChg>
        <pc:spChg chg="mod">
          <ac:chgData name="Piotr Kalaczyński" userId="144ed442d2e15e83" providerId="LiveId" clId="{BC89A074-4072-4EC5-A6F6-80030A3FE488}" dt="2023-11-12T16:05:28.319" v="1330" actId="27803"/>
          <ac:spMkLst>
            <pc:docMk/>
            <pc:sldMk cId="3918125289" sldId="471"/>
            <ac:spMk id="194" creationId="{4689D6DA-2968-84BC-A317-751DC747EB9B}"/>
          </ac:spMkLst>
        </pc:spChg>
        <pc:spChg chg="mod">
          <ac:chgData name="Piotr Kalaczyński" userId="144ed442d2e15e83" providerId="LiveId" clId="{BC89A074-4072-4EC5-A6F6-80030A3FE488}" dt="2023-11-12T16:05:28.319" v="1330" actId="27803"/>
          <ac:spMkLst>
            <pc:docMk/>
            <pc:sldMk cId="3918125289" sldId="471"/>
            <ac:spMk id="195" creationId="{B4EDD9BB-BE67-F472-13DE-11B6A1D3760A}"/>
          </ac:spMkLst>
        </pc:spChg>
        <pc:spChg chg="mod">
          <ac:chgData name="Piotr Kalaczyński" userId="144ed442d2e15e83" providerId="LiveId" clId="{BC89A074-4072-4EC5-A6F6-80030A3FE488}" dt="2023-11-12T16:05:28.319" v="1330" actId="27803"/>
          <ac:spMkLst>
            <pc:docMk/>
            <pc:sldMk cId="3918125289" sldId="471"/>
            <ac:spMk id="196" creationId="{726CEF68-1C73-9D02-5572-E94F588F2F98}"/>
          </ac:spMkLst>
        </pc:spChg>
        <pc:spChg chg="mod">
          <ac:chgData name="Piotr Kalaczyński" userId="144ed442d2e15e83" providerId="LiveId" clId="{BC89A074-4072-4EC5-A6F6-80030A3FE488}" dt="2023-11-12T16:05:28.319" v="1330" actId="27803"/>
          <ac:spMkLst>
            <pc:docMk/>
            <pc:sldMk cId="3918125289" sldId="471"/>
            <ac:spMk id="197" creationId="{FCF915D3-9A8E-79B7-F433-5CB1999AE478}"/>
          </ac:spMkLst>
        </pc:spChg>
        <pc:spChg chg="mod">
          <ac:chgData name="Piotr Kalaczyński" userId="144ed442d2e15e83" providerId="LiveId" clId="{BC89A074-4072-4EC5-A6F6-80030A3FE488}" dt="2023-11-12T16:05:28.319" v="1330" actId="27803"/>
          <ac:spMkLst>
            <pc:docMk/>
            <pc:sldMk cId="3918125289" sldId="471"/>
            <ac:spMk id="198" creationId="{D410A070-CE8D-9D35-A636-483DF94405CD}"/>
          </ac:spMkLst>
        </pc:spChg>
        <pc:spChg chg="mod">
          <ac:chgData name="Piotr Kalaczyński" userId="144ed442d2e15e83" providerId="LiveId" clId="{BC89A074-4072-4EC5-A6F6-80030A3FE488}" dt="2023-11-12T16:05:28.319" v="1330" actId="27803"/>
          <ac:spMkLst>
            <pc:docMk/>
            <pc:sldMk cId="3918125289" sldId="471"/>
            <ac:spMk id="199" creationId="{F0A0891D-A6C1-7E16-4E1A-5C835026030F}"/>
          </ac:spMkLst>
        </pc:spChg>
        <pc:spChg chg="mod">
          <ac:chgData name="Piotr Kalaczyński" userId="144ed442d2e15e83" providerId="LiveId" clId="{BC89A074-4072-4EC5-A6F6-80030A3FE488}" dt="2023-11-12T16:05:28.319" v="1330" actId="27803"/>
          <ac:spMkLst>
            <pc:docMk/>
            <pc:sldMk cId="3918125289" sldId="471"/>
            <ac:spMk id="200" creationId="{69EF2D3E-F985-C533-AEAF-8317F06A6101}"/>
          </ac:spMkLst>
        </pc:spChg>
        <pc:spChg chg="mod">
          <ac:chgData name="Piotr Kalaczyński" userId="144ed442d2e15e83" providerId="LiveId" clId="{BC89A074-4072-4EC5-A6F6-80030A3FE488}" dt="2023-11-12T16:05:28.319" v="1330" actId="27803"/>
          <ac:spMkLst>
            <pc:docMk/>
            <pc:sldMk cId="3918125289" sldId="471"/>
            <ac:spMk id="201" creationId="{B2334ABD-7E4B-438D-8C46-AB6A2FAF97C6}"/>
          </ac:spMkLst>
        </pc:spChg>
        <pc:spChg chg="mod">
          <ac:chgData name="Piotr Kalaczyński" userId="144ed442d2e15e83" providerId="LiveId" clId="{BC89A074-4072-4EC5-A6F6-80030A3FE488}" dt="2023-11-12T16:05:28.319" v="1330" actId="27803"/>
          <ac:spMkLst>
            <pc:docMk/>
            <pc:sldMk cId="3918125289" sldId="471"/>
            <ac:spMk id="202" creationId="{B05592BF-A938-8091-9169-14CB074EB119}"/>
          </ac:spMkLst>
        </pc:spChg>
        <pc:spChg chg="mod">
          <ac:chgData name="Piotr Kalaczyński" userId="144ed442d2e15e83" providerId="LiveId" clId="{BC89A074-4072-4EC5-A6F6-80030A3FE488}" dt="2023-11-12T16:05:28.319" v="1330" actId="27803"/>
          <ac:spMkLst>
            <pc:docMk/>
            <pc:sldMk cId="3918125289" sldId="471"/>
            <ac:spMk id="203" creationId="{F3C305C6-9223-19BC-D241-4A1E6DA01D8E}"/>
          </ac:spMkLst>
        </pc:spChg>
        <pc:spChg chg="mod">
          <ac:chgData name="Piotr Kalaczyński" userId="144ed442d2e15e83" providerId="LiveId" clId="{BC89A074-4072-4EC5-A6F6-80030A3FE488}" dt="2023-11-12T16:05:28.319" v="1330" actId="27803"/>
          <ac:spMkLst>
            <pc:docMk/>
            <pc:sldMk cId="3918125289" sldId="471"/>
            <ac:spMk id="204" creationId="{1D0FC8F2-CBE7-9D8B-0E8C-B6413037C65E}"/>
          </ac:spMkLst>
        </pc:spChg>
        <pc:spChg chg="mod">
          <ac:chgData name="Piotr Kalaczyński" userId="144ed442d2e15e83" providerId="LiveId" clId="{BC89A074-4072-4EC5-A6F6-80030A3FE488}" dt="2023-11-12T16:05:28.319" v="1330" actId="27803"/>
          <ac:spMkLst>
            <pc:docMk/>
            <pc:sldMk cId="3918125289" sldId="471"/>
            <ac:spMk id="205" creationId="{47AB3ED0-2542-B40B-A0FF-1E344CC060E4}"/>
          </ac:spMkLst>
        </pc:spChg>
        <pc:spChg chg="mod">
          <ac:chgData name="Piotr Kalaczyński" userId="144ed442d2e15e83" providerId="LiveId" clId="{BC89A074-4072-4EC5-A6F6-80030A3FE488}" dt="2023-11-12T16:05:28.319" v="1330" actId="27803"/>
          <ac:spMkLst>
            <pc:docMk/>
            <pc:sldMk cId="3918125289" sldId="471"/>
            <ac:spMk id="206" creationId="{48418181-8037-190A-20C5-48DD9EE92312}"/>
          </ac:spMkLst>
        </pc:spChg>
        <pc:spChg chg="mod">
          <ac:chgData name="Piotr Kalaczyński" userId="144ed442d2e15e83" providerId="LiveId" clId="{BC89A074-4072-4EC5-A6F6-80030A3FE488}" dt="2023-11-12T16:05:28.319" v="1330" actId="27803"/>
          <ac:spMkLst>
            <pc:docMk/>
            <pc:sldMk cId="3918125289" sldId="471"/>
            <ac:spMk id="207" creationId="{AD5D3275-128D-D6D8-2E66-E489EE0AFDAA}"/>
          </ac:spMkLst>
        </pc:spChg>
        <pc:spChg chg="mod">
          <ac:chgData name="Piotr Kalaczyński" userId="144ed442d2e15e83" providerId="LiveId" clId="{BC89A074-4072-4EC5-A6F6-80030A3FE488}" dt="2023-11-12T16:05:28.319" v="1330" actId="27803"/>
          <ac:spMkLst>
            <pc:docMk/>
            <pc:sldMk cId="3918125289" sldId="471"/>
            <ac:spMk id="208" creationId="{32FCDD55-E8EF-B296-1891-82727F9F43B9}"/>
          </ac:spMkLst>
        </pc:spChg>
        <pc:spChg chg="mod">
          <ac:chgData name="Piotr Kalaczyński" userId="144ed442d2e15e83" providerId="LiveId" clId="{BC89A074-4072-4EC5-A6F6-80030A3FE488}" dt="2023-11-12T16:05:28.319" v="1330" actId="27803"/>
          <ac:spMkLst>
            <pc:docMk/>
            <pc:sldMk cId="3918125289" sldId="471"/>
            <ac:spMk id="210" creationId="{CBA9B05B-4427-F447-5B22-2B81325E9E28}"/>
          </ac:spMkLst>
        </pc:spChg>
        <pc:spChg chg="mod">
          <ac:chgData name="Piotr Kalaczyński" userId="144ed442d2e15e83" providerId="LiveId" clId="{BC89A074-4072-4EC5-A6F6-80030A3FE488}" dt="2023-11-12T16:05:28.319" v="1330" actId="27803"/>
          <ac:spMkLst>
            <pc:docMk/>
            <pc:sldMk cId="3918125289" sldId="471"/>
            <ac:spMk id="211" creationId="{DD8AA59E-42E6-F5ED-A997-816CAFD35D7B}"/>
          </ac:spMkLst>
        </pc:spChg>
        <pc:spChg chg="mod">
          <ac:chgData name="Piotr Kalaczyński" userId="144ed442d2e15e83" providerId="LiveId" clId="{BC89A074-4072-4EC5-A6F6-80030A3FE488}" dt="2023-11-12T16:05:28.319" v="1330" actId="27803"/>
          <ac:spMkLst>
            <pc:docMk/>
            <pc:sldMk cId="3918125289" sldId="471"/>
            <ac:spMk id="212" creationId="{6B65EAEE-3A97-D8EC-3D7C-D6A6D4AB1B36}"/>
          </ac:spMkLst>
        </pc:spChg>
        <pc:spChg chg="mod">
          <ac:chgData name="Piotr Kalaczyński" userId="144ed442d2e15e83" providerId="LiveId" clId="{BC89A074-4072-4EC5-A6F6-80030A3FE488}" dt="2023-11-12T16:05:28.319" v="1330" actId="27803"/>
          <ac:spMkLst>
            <pc:docMk/>
            <pc:sldMk cId="3918125289" sldId="471"/>
            <ac:spMk id="213" creationId="{1E72AE2D-A668-E9A2-21A7-AF5D5AB0E23D}"/>
          </ac:spMkLst>
        </pc:spChg>
        <pc:spChg chg="mod">
          <ac:chgData name="Piotr Kalaczyński" userId="144ed442d2e15e83" providerId="LiveId" clId="{BC89A074-4072-4EC5-A6F6-80030A3FE488}" dt="2023-11-12T16:05:28.319" v="1330" actId="27803"/>
          <ac:spMkLst>
            <pc:docMk/>
            <pc:sldMk cId="3918125289" sldId="471"/>
            <ac:spMk id="215" creationId="{42382B44-2224-5FB8-4776-F296ABF4F3BA}"/>
          </ac:spMkLst>
        </pc:spChg>
        <pc:spChg chg="mod">
          <ac:chgData name="Piotr Kalaczyński" userId="144ed442d2e15e83" providerId="LiveId" clId="{BC89A074-4072-4EC5-A6F6-80030A3FE488}" dt="2023-11-12T16:05:28.319" v="1330" actId="27803"/>
          <ac:spMkLst>
            <pc:docMk/>
            <pc:sldMk cId="3918125289" sldId="471"/>
            <ac:spMk id="216" creationId="{A28F8603-E508-F684-C38D-2814851DA0C1}"/>
          </ac:spMkLst>
        </pc:spChg>
        <pc:spChg chg="mod">
          <ac:chgData name="Piotr Kalaczyński" userId="144ed442d2e15e83" providerId="LiveId" clId="{BC89A074-4072-4EC5-A6F6-80030A3FE488}" dt="2023-11-12T16:05:28.319" v="1330" actId="27803"/>
          <ac:spMkLst>
            <pc:docMk/>
            <pc:sldMk cId="3918125289" sldId="471"/>
            <ac:spMk id="217" creationId="{BD717FBB-4607-878B-4012-2805ADBB535B}"/>
          </ac:spMkLst>
        </pc:spChg>
        <pc:spChg chg="mod">
          <ac:chgData name="Piotr Kalaczyński" userId="144ed442d2e15e83" providerId="LiveId" clId="{BC89A074-4072-4EC5-A6F6-80030A3FE488}" dt="2023-11-12T16:05:28.319" v="1330" actId="27803"/>
          <ac:spMkLst>
            <pc:docMk/>
            <pc:sldMk cId="3918125289" sldId="471"/>
            <ac:spMk id="219" creationId="{9E2AC2D7-38F6-43A4-31AF-B76C6CEC62F7}"/>
          </ac:spMkLst>
        </pc:spChg>
        <pc:spChg chg="mod">
          <ac:chgData name="Piotr Kalaczyński" userId="144ed442d2e15e83" providerId="LiveId" clId="{BC89A074-4072-4EC5-A6F6-80030A3FE488}" dt="2023-11-12T16:05:28.319" v="1330" actId="27803"/>
          <ac:spMkLst>
            <pc:docMk/>
            <pc:sldMk cId="3918125289" sldId="471"/>
            <ac:spMk id="220" creationId="{00FE2E6C-031B-C595-6EC1-DBAE899B8F27}"/>
          </ac:spMkLst>
        </pc:spChg>
        <pc:spChg chg="mod">
          <ac:chgData name="Piotr Kalaczyński" userId="144ed442d2e15e83" providerId="LiveId" clId="{BC89A074-4072-4EC5-A6F6-80030A3FE488}" dt="2023-11-12T16:05:28.319" v="1330" actId="27803"/>
          <ac:spMkLst>
            <pc:docMk/>
            <pc:sldMk cId="3918125289" sldId="471"/>
            <ac:spMk id="222" creationId="{84FEECD3-618D-70E4-C404-22D8158652B3}"/>
          </ac:spMkLst>
        </pc:spChg>
        <pc:spChg chg="mod">
          <ac:chgData name="Piotr Kalaczyński" userId="144ed442d2e15e83" providerId="LiveId" clId="{BC89A074-4072-4EC5-A6F6-80030A3FE488}" dt="2023-11-12T16:05:28.319" v="1330" actId="27803"/>
          <ac:spMkLst>
            <pc:docMk/>
            <pc:sldMk cId="3918125289" sldId="471"/>
            <ac:spMk id="224" creationId="{65E1BB72-B5C6-1276-8D1C-7B8CA00E9E75}"/>
          </ac:spMkLst>
        </pc:spChg>
        <pc:spChg chg="mod">
          <ac:chgData name="Piotr Kalaczyński" userId="144ed442d2e15e83" providerId="LiveId" clId="{BC89A074-4072-4EC5-A6F6-80030A3FE488}" dt="2023-11-12T16:05:28.319" v="1330" actId="27803"/>
          <ac:spMkLst>
            <pc:docMk/>
            <pc:sldMk cId="3918125289" sldId="471"/>
            <ac:spMk id="225" creationId="{6A422A58-EAAC-6A0D-B693-8CC0DA35F27A}"/>
          </ac:spMkLst>
        </pc:spChg>
        <pc:spChg chg="mod">
          <ac:chgData name="Piotr Kalaczyński" userId="144ed442d2e15e83" providerId="LiveId" clId="{BC89A074-4072-4EC5-A6F6-80030A3FE488}" dt="2023-11-12T16:05:28.319" v="1330" actId="27803"/>
          <ac:spMkLst>
            <pc:docMk/>
            <pc:sldMk cId="3918125289" sldId="471"/>
            <ac:spMk id="226" creationId="{21EEC588-0F63-471A-D79B-12C98AF6346E}"/>
          </ac:spMkLst>
        </pc:spChg>
        <pc:spChg chg="mod">
          <ac:chgData name="Piotr Kalaczyński" userId="144ed442d2e15e83" providerId="LiveId" clId="{BC89A074-4072-4EC5-A6F6-80030A3FE488}" dt="2023-11-12T16:05:28.319" v="1330" actId="27803"/>
          <ac:spMkLst>
            <pc:docMk/>
            <pc:sldMk cId="3918125289" sldId="471"/>
            <ac:spMk id="227" creationId="{BAC9A89F-AFCE-7954-8D2E-E2BD9690540A}"/>
          </ac:spMkLst>
        </pc:spChg>
        <pc:spChg chg="mod">
          <ac:chgData name="Piotr Kalaczyński" userId="144ed442d2e15e83" providerId="LiveId" clId="{BC89A074-4072-4EC5-A6F6-80030A3FE488}" dt="2023-11-12T16:05:28.319" v="1330" actId="27803"/>
          <ac:spMkLst>
            <pc:docMk/>
            <pc:sldMk cId="3918125289" sldId="471"/>
            <ac:spMk id="228" creationId="{72141D43-4495-4D75-C8F4-9143802C66AF}"/>
          </ac:spMkLst>
        </pc:spChg>
        <pc:spChg chg="mod">
          <ac:chgData name="Piotr Kalaczyński" userId="144ed442d2e15e83" providerId="LiveId" clId="{BC89A074-4072-4EC5-A6F6-80030A3FE488}" dt="2023-11-12T16:05:28.319" v="1330" actId="27803"/>
          <ac:spMkLst>
            <pc:docMk/>
            <pc:sldMk cId="3918125289" sldId="471"/>
            <ac:spMk id="229" creationId="{68B61762-C4A3-5FA6-66F8-71003EFFFA3C}"/>
          </ac:spMkLst>
        </pc:spChg>
        <pc:spChg chg="mod">
          <ac:chgData name="Piotr Kalaczyński" userId="144ed442d2e15e83" providerId="LiveId" clId="{BC89A074-4072-4EC5-A6F6-80030A3FE488}" dt="2023-11-12T16:05:28.319" v="1330" actId="27803"/>
          <ac:spMkLst>
            <pc:docMk/>
            <pc:sldMk cId="3918125289" sldId="471"/>
            <ac:spMk id="230" creationId="{FA0B70EC-B44F-0EF4-C568-765DB9E0BFBC}"/>
          </ac:spMkLst>
        </pc:spChg>
        <pc:spChg chg="mod">
          <ac:chgData name="Piotr Kalaczyński" userId="144ed442d2e15e83" providerId="LiveId" clId="{BC89A074-4072-4EC5-A6F6-80030A3FE488}" dt="2023-11-12T16:05:28.319" v="1330" actId="27803"/>
          <ac:spMkLst>
            <pc:docMk/>
            <pc:sldMk cId="3918125289" sldId="471"/>
            <ac:spMk id="231" creationId="{9949A671-3BE1-7467-AB9D-2BBED8E90822}"/>
          </ac:spMkLst>
        </pc:spChg>
        <pc:spChg chg="mod">
          <ac:chgData name="Piotr Kalaczyński" userId="144ed442d2e15e83" providerId="LiveId" clId="{BC89A074-4072-4EC5-A6F6-80030A3FE488}" dt="2023-11-12T16:05:28.319" v="1330" actId="27803"/>
          <ac:spMkLst>
            <pc:docMk/>
            <pc:sldMk cId="3918125289" sldId="471"/>
            <ac:spMk id="232" creationId="{CFC1BABA-2769-6821-1A44-84CDC4916771}"/>
          </ac:spMkLst>
        </pc:spChg>
        <pc:spChg chg="mod">
          <ac:chgData name="Piotr Kalaczyński" userId="144ed442d2e15e83" providerId="LiveId" clId="{BC89A074-4072-4EC5-A6F6-80030A3FE488}" dt="2023-11-12T16:05:28.319" v="1330" actId="27803"/>
          <ac:spMkLst>
            <pc:docMk/>
            <pc:sldMk cId="3918125289" sldId="471"/>
            <ac:spMk id="233" creationId="{4FE41470-6975-AA27-61CA-63D817E234AF}"/>
          </ac:spMkLst>
        </pc:spChg>
        <pc:spChg chg="mod">
          <ac:chgData name="Piotr Kalaczyński" userId="144ed442d2e15e83" providerId="LiveId" clId="{BC89A074-4072-4EC5-A6F6-80030A3FE488}" dt="2023-11-12T16:05:28.319" v="1330" actId="27803"/>
          <ac:spMkLst>
            <pc:docMk/>
            <pc:sldMk cId="3918125289" sldId="471"/>
            <ac:spMk id="235" creationId="{1D28CD2C-2CC2-1D6C-1F27-56042623AA50}"/>
          </ac:spMkLst>
        </pc:spChg>
        <pc:spChg chg="mod">
          <ac:chgData name="Piotr Kalaczyński" userId="144ed442d2e15e83" providerId="LiveId" clId="{BC89A074-4072-4EC5-A6F6-80030A3FE488}" dt="2023-11-12T16:05:28.319" v="1330" actId="27803"/>
          <ac:spMkLst>
            <pc:docMk/>
            <pc:sldMk cId="3918125289" sldId="471"/>
            <ac:spMk id="236" creationId="{44E97E3B-B367-5787-80F2-09A33AF11295}"/>
          </ac:spMkLst>
        </pc:spChg>
        <pc:spChg chg="mod">
          <ac:chgData name="Piotr Kalaczyński" userId="144ed442d2e15e83" providerId="LiveId" clId="{BC89A074-4072-4EC5-A6F6-80030A3FE488}" dt="2023-11-12T16:05:28.319" v="1330" actId="27803"/>
          <ac:spMkLst>
            <pc:docMk/>
            <pc:sldMk cId="3918125289" sldId="471"/>
            <ac:spMk id="237" creationId="{2E523DC5-19BC-D361-19AB-C925B34B9FE8}"/>
          </ac:spMkLst>
        </pc:spChg>
        <pc:spChg chg="mod">
          <ac:chgData name="Piotr Kalaczyński" userId="144ed442d2e15e83" providerId="LiveId" clId="{BC89A074-4072-4EC5-A6F6-80030A3FE488}" dt="2023-11-12T16:05:28.319" v="1330" actId="27803"/>
          <ac:spMkLst>
            <pc:docMk/>
            <pc:sldMk cId="3918125289" sldId="471"/>
            <ac:spMk id="238" creationId="{64452EC2-B3F3-9BBB-5702-67CBDC7B0E0D}"/>
          </ac:spMkLst>
        </pc:spChg>
        <pc:spChg chg="mod">
          <ac:chgData name="Piotr Kalaczyński" userId="144ed442d2e15e83" providerId="LiveId" clId="{BC89A074-4072-4EC5-A6F6-80030A3FE488}" dt="2023-11-12T16:05:28.319" v="1330" actId="27803"/>
          <ac:spMkLst>
            <pc:docMk/>
            <pc:sldMk cId="3918125289" sldId="471"/>
            <ac:spMk id="239" creationId="{FFD81D00-6F2E-E692-49D8-BD3E36758599}"/>
          </ac:spMkLst>
        </pc:spChg>
        <pc:spChg chg="mod">
          <ac:chgData name="Piotr Kalaczyński" userId="144ed442d2e15e83" providerId="LiveId" clId="{BC89A074-4072-4EC5-A6F6-80030A3FE488}" dt="2023-11-12T16:05:28.319" v="1330" actId="27803"/>
          <ac:spMkLst>
            <pc:docMk/>
            <pc:sldMk cId="3918125289" sldId="471"/>
            <ac:spMk id="240" creationId="{75D99AEE-05D4-6C97-0919-F4C0F22232D2}"/>
          </ac:spMkLst>
        </pc:spChg>
        <pc:spChg chg="mod">
          <ac:chgData name="Piotr Kalaczyński" userId="144ed442d2e15e83" providerId="LiveId" clId="{BC89A074-4072-4EC5-A6F6-80030A3FE488}" dt="2023-11-12T16:05:28.319" v="1330" actId="27803"/>
          <ac:spMkLst>
            <pc:docMk/>
            <pc:sldMk cId="3918125289" sldId="471"/>
            <ac:spMk id="241" creationId="{ADBF6C33-9964-5366-110B-5CB6F5AE26DE}"/>
          </ac:spMkLst>
        </pc:spChg>
        <pc:spChg chg="mod">
          <ac:chgData name="Piotr Kalaczyński" userId="144ed442d2e15e83" providerId="LiveId" clId="{BC89A074-4072-4EC5-A6F6-80030A3FE488}" dt="2023-11-12T16:05:28.319" v="1330" actId="27803"/>
          <ac:spMkLst>
            <pc:docMk/>
            <pc:sldMk cId="3918125289" sldId="471"/>
            <ac:spMk id="242" creationId="{80EB8CED-D060-64ED-6210-8807BEE51E62}"/>
          </ac:spMkLst>
        </pc:spChg>
        <pc:spChg chg="mod">
          <ac:chgData name="Piotr Kalaczyński" userId="144ed442d2e15e83" providerId="LiveId" clId="{BC89A074-4072-4EC5-A6F6-80030A3FE488}" dt="2023-11-12T16:05:28.319" v="1330" actId="27803"/>
          <ac:spMkLst>
            <pc:docMk/>
            <pc:sldMk cId="3918125289" sldId="471"/>
            <ac:spMk id="243" creationId="{24B57552-AD70-7592-C1B3-3C7B5DA3F9E0}"/>
          </ac:spMkLst>
        </pc:spChg>
        <pc:spChg chg="mod">
          <ac:chgData name="Piotr Kalaczyński" userId="144ed442d2e15e83" providerId="LiveId" clId="{BC89A074-4072-4EC5-A6F6-80030A3FE488}" dt="2023-11-12T16:05:28.319" v="1330" actId="27803"/>
          <ac:spMkLst>
            <pc:docMk/>
            <pc:sldMk cId="3918125289" sldId="471"/>
            <ac:spMk id="244" creationId="{964A389D-852C-48CB-1766-0629BE084FB4}"/>
          </ac:spMkLst>
        </pc:spChg>
        <pc:spChg chg="mod">
          <ac:chgData name="Piotr Kalaczyński" userId="144ed442d2e15e83" providerId="LiveId" clId="{BC89A074-4072-4EC5-A6F6-80030A3FE488}" dt="2023-11-12T16:05:28.319" v="1330" actId="27803"/>
          <ac:spMkLst>
            <pc:docMk/>
            <pc:sldMk cId="3918125289" sldId="471"/>
            <ac:spMk id="245" creationId="{BBF61976-7717-584A-02D5-90B94D9EEE99}"/>
          </ac:spMkLst>
        </pc:spChg>
        <pc:spChg chg="mod">
          <ac:chgData name="Piotr Kalaczyński" userId="144ed442d2e15e83" providerId="LiveId" clId="{BC89A074-4072-4EC5-A6F6-80030A3FE488}" dt="2023-11-12T16:05:28.319" v="1330" actId="27803"/>
          <ac:spMkLst>
            <pc:docMk/>
            <pc:sldMk cId="3918125289" sldId="471"/>
            <ac:spMk id="246" creationId="{545AC4B8-C964-F955-74B5-B0D79A810565}"/>
          </ac:spMkLst>
        </pc:spChg>
        <pc:spChg chg="mod">
          <ac:chgData name="Piotr Kalaczyński" userId="144ed442d2e15e83" providerId="LiveId" clId="{BC89A074-4072-4EC5-A6F6-80030A3FE488}" dt="2023-11-12T16:05:28.319" v="1330" actId="27803"/>
          <ac:spMkLst>
            <pc:docMk/>
            <pc:sldMk cId="3918125289" sldId="471"/>
            <ac:spMk id="247" creationId="{48854713-D7A3-A977-9D63-490E396BB34C}"/>
          </ac:spMkLst>
        </pc:spChg>
        <pc:spChg chg="mod">
          <ac:chgData name="Piotr Kalaczyński" userId="144ed442d2e15e83" providerId="LiveId" clId="{BC89A074-4072-4EC5-A6F6-80030A3FE488}" dt="2023-11-12T16:05:28.319" v="1330" actId="27803"/>
          <ac:spMkLst>
            <pc:docMk/>
            <pc:sldMk cId="3918125289" sldId="471"/>
            <ac:spMk id="248" creationId="{6D4444F8-16C6-0894-DF4B-AE61973661AE}"/>
          </ac:spMkLst>
        </pc:spChg>
        <pc:spChg chg="mod">
          <ac:chgData name="Piotr Kalaczyński" userId="144ed442d2e15e83" providerId="LiveId" clId="{BC89A074-4072-4EC5-A6F6-80030A3FE488}" dt="2023-11-12T16:05:28.319" v="1330" actId="27803"/>
          <ac:spMkLst>
            <pc:docMk/>
            <pc:sldMk cId="3918125289" sldId="471"/>
            <ac:spMk id="249" creationId="{73A702AF-A38F-E169-A6A7-D55F083EE347}"/>
          </ac:spMkLst>
        </pc:spChg>
        <pc:spChg chg="mod">
          <ac:chgData name="Piotr Kalaczyński" userId="144ed442d2e15e83" providerId="LiveId" clId="{BC89A074-4072-4EC5-A6F6-80030A3FE488}" dt="2023-11-12T16:05:28.319" v="1330" actId="27803"/>
          <ac:spMkLst>
            <pc:docMk/>
            <pc:sldMk cId="3918125289" sldId="471"/>
            <ac:spMk id="251" creationId="{3FFA0CC0-3878-9708-1AFD-BFD5147EB78F}"/>
          </ac:spMkLst>
        </pc:spChg>
        <pc:spChg chg="mod">
          <ac:chgData name="Piotr Kalaczyński" userId="144ed442d2e15e83" providerId="LiveId" clId="{BC89A074-4072-4EC5-A6F6-80030A3FE488}" dt="2023-11-12T16:05:28.319" v="1330" actId="27803"/>
          <ac:spMkLst>
            <pc:docMk/>
            <pc:sldMk cId="3918125289" sldId="471"/>
            <ac:spMk id="252" creationId="{22D3D305-E955-DD8D-3524-568F80BCF5E0}"/>
          </ac:spMkLst>
        </pc:spChg>
        <pc:spChg chg="mod">
          <ac:chgData name="Piotr Kalaczyński" userId="144ed442d2e15e83" providerId="LiveId" clId="{BC89A074-4072-4EC5-A6F6-80030A3FE488}" dt="2023-11-12T16:05:28.319" v="1330" actId="27803"/>
          <ac:spMkLst>
            <pc:docMk/>
            <pc:sldMk cId="3918125289" sldId="471"/>
            <ac:spMk id="254" creationId="{FF411645-96B0-0D60-A5F6-08A376D70149}"/>
          </ac:spMkLst>
        </pc:spChg>
        <pc:spChg chg="mod">
          <ac:chgData name="Piotr Kalaczyński" userId="144ed442d2e15e83" providerId="LiveId" clId="{BC89A074-4072-4EC5-A6F6-80030A3FE488}" dt="2023-11-12T16:05:28.319" v="1330" actId="27803"/>
          <ac:spMkLst>
            <pc:docMk/>
            <pc:sldMk cId="3918125289" sldId="471"/>
            <ac:spMk id="255" creationId="{B86B5F6B-1A86-9B84-CA18-1CDEEFA0210F}"/>
          </ac:spMkLst>
        </pc:spChg>
        <pc:spChg chg="mod">
          <ac:chgData name="Piotr Kalaczyński" userId="144ed442d2e15e83" providerId="LiveId" clId="{BC89A074-4072-4EC5-A6F6-80030A3FE488}" dt="2023-11-12T16:05:28.319" v="1330" actId="27803"/>
          <ac:spMkLst>
            <pc:docMk/>
            <pc:sldMk cId="3918125289" sldId="471"/>
            <ac:spMk id="257" creationId="{DCDE4C39-2FB2-4166-5715-DB053C639662}"/>
          </ac:spMkLst>
        </pc:spChg>
        <pc:spChg chg="mod">
          <ac:chgData name="Piotr Kalaczyński" userId="144ed442d2e15e83" providerId="LiveId" clId="{BC89A074-4072-4EC5-A6F6-80030A3FE488}" dt="2023-11-12T16:05:28.319" v="1330" actId="27803"/>
          <ac:spMkLst>
            <pc:docMk/>
            <pc:sldMk cId="3918125289" sldId="471"/>
            <ac:spMk id="258" creationId="{6C3827D4-1D23-EBDF-AD9C-12D4D2120001}"/>
          </ac:spMkLst>
        </pc:spChg>
        <pc:spChg chg="mod">
          <ac:chgData name="Piotr Kalaczyński" userId="144ed442d2e15e83" providerId="LiveId" clId="{BC89A074-4072-4EC5-A6F6-80030A3FE488}" dt="2023-11-12T16:05:28.319" v="1330" actId="27803"/>
          <ac:spMkLst>
            <pc:docMk/>
            <pc:sldMk cId="3918125289" sldId="471"/>
            <ac:spMk id="259" creationId="{FE425642-3A15-73E5-48DD-A31800EF9D9F}"/>
          </ac:spMkLst>
        </pc:spChg>
        <pc:spChg chg="mod">
          <ac:chgData name="Piotr Kalaczyński" userId="144ed442d2e15e83" providerId="LiveId" clId="{BC89A074-4072-4EC5-A6F6-80030A3FE488}" dt="2023-11-12T16:05:28.319" v="1330" actId="27803"/>
          <ac:spMkLst>
            <pc:docMk/>
            <pc:sldMk cId="3918125289" sldId="471"/>
            <ac:spMk id="260" creationId="{32A4C5FB-EC16-4415-E364-1CE2A449904A}"/>
          </ac:spMkLst>
        </pc:spChg>
        <pc:spChg chg="mod">
          <ac:chgData name="Piotr Kalaczyński" userId="144ed442d2e15e83" providerId="LiveId" clId="{BC89A074-4072-4EC5-A6F6-80030A3FE488}" dt="2023-11-12T16:05:28.319" v="1330" actId="27803"/>
          <ac:spMkLst>
            <pc:docMk/>
            <pc:sldMk cId="3918125289" sldId="471"/>
            <ac:spMk id="261" creationId="{1AE05CCA-C7BA-22CF-3DAE-478F4F7C2C46}"/>
          </ac:spMkLst>
        </pc:spChg>
        <pc:spChg chg="mod">
          <ac:chgData name="Piotr Kalaczyński" userId="144ed442d2e15e83" providerId="LiveId" clId="{BC89A074-4072-4EC5-A6F6-80030A3FE488}" dt="2023-11-12T16:05:28.319" v="1330" actId="27803"/>
          <ac:spMkLst>
            <pc:docMk/>
            <pc:sldMk cId="3918125289" sldId="471"/>
            <ac:spMk id="262" creationId="{92261237-FC71-3A79-85F4-8AC6FB2B2266}"/>
          </ac:spMkLst>
        </pc:spChg>
        <pc:spChg chg="mod">
          <ac:chgData name="Piotr Kalaczyński" userId="144ed442d2e15e83" providerId="LiveId" clId="{BC89A074-4072-4EC5-A6F6-80030A3FE488}" dt="2023-11-12T16:05:28.319" v="1330" actId="27803"/>
          <ac:spMkLst>
            <pc:docMk/>
            <pc:sldMk cId="3918125289" sldId="471"/>
            <ac:spMk id="263" creationId="{F933A47E-98D5-29A7-9E2E-8FB4476980E0}"/>
          </ac:spMkLst>
        </pc:spChg>
        <pc:spChg chg="mod">
          <ac:chgData name="Piotr Kalaczyński" userId="144ed442d2e15e83" providerId="LiveId" clId="{BC89A074-4072-4EC5-A6F6-80030A3FE488}" dt="2023-11-12T16:05:28.319" v="1330" actId="27803"/>
          <ac:spMkLst>
            <pc:docMk/>
            <pc:sldMk cId="3918125289" sldId="471"/>
            <ac:spMk id="264" creationId="{E32170B8-C1FE-0C36-BD9E-4E8BB27F08B0}"/>
          </ac:spMkLst>
        </pc:spChg>
        <pc:spChg chg="mod">
          <ac:chgData name="Piotr Kalaczyński" userId="144ed442d2e15e83" providerId="LiveId" clId="{BC89A074-4072-4EC5-A6F6-80030A3FE488}" dt="2023-11-12T16:05:28.319" v="1330" actId="27803"/>
          <ac:spMkLst>
            <pc:docMk/>
            <pc:sldMk cId="3918125289" sldId="471"/>
            <ac:spMk id="265" creationId="{7B8EA737-8E92-3898-3828-3A9EA46190C6}"/>
          </ac:spMkLst>
        </pc:spChg>
        <pc:spChg chg="mod">
          <ac:chgData name="Piotr Kalaczyński" userId="144ed442d2e15e83" providerId="LiveId" clId="{BC89A074-4072-4EC5-A6F6-80030A3FE488}" dt="2023-11-12T16:05:28.319" v="1330" actId="27803"/>
          <ac:spMkLst>
            <pc:docMk/>
            <pc:sldMk cId="3918125289" sldId="471"/>
            <ac:spMk id="266" creationId="{8ECEF996-443A-FBE6-4479-AB6ABA8BCDD8}"/>
          </ac:spMkLst>
        </pc:spChg>
        <pc:spChg chg="mod">
          <ac:chgData name="Piotr Kalaczyński" userId="144ed442d2e15e83" providerId="LiveId" clId="{BC89A074-4072-4EC5-A6F6-80030A3FE488}" dt="2023-11-12T16:05:28.319" v="1330" actId="27803"/>
          <ac:spMkLst>
            <pc:docMk/>
            <pc:sldMk cId="3918125289" sldId="471"/>
            <ac:spMk id="267" creationId="{1B11A479-D8D1-DE0F-9603-A3BE2F71E705}"/>
          </ac:spMkLst>
        </pc:spChg>
        <pc:spChg chg="mod">
          <ac:chgData name="Piotr Kalaczyński" userId="144ed442d2e15e83" providerId="LiveId" clId="{BC89A074-4072-4EC5-A6F6-80030A3FE488}" dt="2023-11-12T16:05:28.319" v="1330" actId="27803"/>
          <ac:spMkLst>
            <pc:docMk/>
            <pc:sldMk cId="3918125289" sldId="471"/>
            <ac:spMk id="268" creationId="{16CF8004-AEA8-85D4-81CB-B7D2EC17E0F1}"/>
          </ac:spMkLst>
        </pc:spChg>
        <pc:spChg chg="mod">
          <ac:chgData name="Piotr Kalaczyński" userId="144ed442d2e15e83" providerId="LiveId" clId="{BC89A074-4072-4EC5-A6F6-80030A3FE488}" dt="2023-11-12T16:05:28.319" v="1330" actId="27803"/>
          <ac:spMkLst>
            <pc:docMk/>
            <pc:sldMk cId="3918125289" sldId="471"/>
            <ac:spMk id="269" creationId="{B5D09F3D-F5AB-941C-BA5D-D94AB3E05510}"/>
          </ac:spMkLst>
        </pc:spChg>
        <pc:spChg chg="mod">
          <ac:chgData name="Piotr Kalaczyński" userId="144ed442d2e15e83" providerId="LiveId" clId="{BC89A074-4072-4EC5-A6F6-80030A3FE488}" dt="2023-11-12T16:05:28.319" v="1330" actId="27803"/>
          <ac:spMkLst>
            <pc:docMk/>
            <pc:sldMk cId="3918125289" sldId="471"/>
            <ac:spMk id="270" creationId="{2A0E8B62-BBEA-1F0B-9946-43306D852314}"/>
          </ac:spMkLst>
        </pc:spChg>
        <pc:spChg chg="mod">
          <ac:chgData name="Piotr Kalaczyński" userId="144ed442d2e15e83" providerId="LiveId" clId="{BC89A074-4072-4EC5-A6F6-80030A3FE488}" dt="2023-11-12T16:05:28.319" v="1330" actId="27803"/>
          <ac:spMkLst>
            <pc:docMk/>
            <pc:sldMk cId="3918125289" sldId="471"/>
            <ac:spMk id="271" creationId="{D8484C17-46D2-4E3C-0EB2-3A237C80822A}"/>
          </ac:spMkLst>
        </pc:spChg>
        <pc:spChg chg="mod">
          <ac:chgData name="Piotr Kalaczyński" userId="144ed442d2e15e83" providerId="LiveId" clId="{BC89A074-4072-4EC5-A6F6-80030A3FE488}" dt="2023-11-12T16:05:28.319" v="1330" actId="27803"/>
          <ac:spMkLst>
            <pc:docMk/>
            <pc:sldMk cId="3918125289" sldId="471"/>
            <ac:spMk id="272" creationId="{105BBCD6-36AD-57D7-E311-8DBE689553B6}"/>
          </ac:spMkLst>
        </pc:spChg>
        <pc:spChg chg="mod">
          <ac:chgData name="Piotr Kalaczyński" userId="144ed442d2e15e83" providerId="LiveId" clId="{BC89A074-4072-4EC5-A6F6-80030A3FE488}" dt="2023-11-12T16:05:28.319" v="1330" actId="27803"/>
          <ac:spMkLst>
            <pc:docMk/>
            <pc:sldMk cId="3918125289" sldId="471"/>
            <ac:spMk id="273" creationId="{D6B1AEDD-25F5-2396-C34D-33C0B037CC76}"/>
          </ac:spMkLst>
        </pc:spChg>
        <pc:spChg chg="mod">
          <ac:chgData name="Piotr Kalaczyński" userId="144ed442d2e15e83" providerId="LiveId" clId="{BC89A074-4072-4EC5-A6F6-80030A3FE488}" dt="2023-11-12T16:05:28.319" v="1330" actId="27803"/>
          <ac:spMkLst>
            <pc:docMk/>
            <pc:sldMk cId="3918125289" sldId="471"/>
            <ac:spMk id="274" creationId="{B67FB5AB-DE8E-A620-CC54-5B3408C17FE5}"/>
          </ac:spMkLst>
        </pc:spChg>
        <pc:spChg chg="mod">
          <ac:chgData name="Piotr Kalaczyński" userId="144ed442d2e15e83" providerId="LiveId" clId="{BC89A074-4072-4EC5-A6F6-80030A3FE488}" dt="2023-11-12T16:05:28.319" v="1330" actId="27803"/>
          <ac:spMkLst>
            <pc:docMk/>
            <pc:sldMk cId="3918125289" sldId="471"/>
            <ac:spMk id="275" creationId="{981D5D5C-04D8-ECCF-A6E7-43D4CD846D87}"/>
          </ac:spMkLst>
        </pc:spChg>
        <pc:spChg chg="mod">
          <ac:chgData name="Piotr Kalaczyński" userId="144ed442d2e15e83" providerId="LiveId" clId="{BC89A074-4072-4EC5-A6F6-80030A3FE488}" dt="2023-11-12T16:05:28.319" v="1330" actId="27803"/>
          <ac:spMkLst>
            <pc:docMk/>
            <pc:sldMk cId="3918125289" sldId="471"/>
            <ac:spMk id="276" creationId="{DA9F011A-ABA3-B72A-1B73-66861B93437D}"/>
          </ac:spMkLst>
        </pc:spChg>
        <pc:spChg chg="mod">
          <ac:chgData name="Piotr Kalaczyński" userId="144ed442d2e15e83" providerId="LiveId" clId="{BC89A074-4072-4EC5-A6F6-80030A3FE488}" dt="2023-11-12T16:05:28.319" v="1330" actId="27803"/>
          <ac:spMkLst>
            <pc:docMk/>
            <pc:sldMk cId="3918125289" sldId="471"/>
            <ac:spMk id="277" creationId="{212E118D-C0BC-4D52-7686-3646CAE9E42D}"/>
          </ac:spMkLst>
        </pc:spChg>
        <pc:spChg chg="mod">
          <ac:chgData name="Piotr Kalaczyński" userId="144ed442d2e15e83" providerId="LiveId" clId="{BC89A074-4072-4EC5-A6F6-80030A3FE488}" dt="2023-11-12T16:05:28.319" v="1330" actId="27803"/>
          <ac:spMkLst>
            <pc:docMk/>
            <pc:sldMk cId="3918125289" sldId="471"/>
            <ac:spMk id="278" creationId="{C8F8608E-6247-AEDA-2A80-441A87B3E0C3}"/>
          </ac:spMkLst>
        </pc:spChg>
        <pc:spChg chg="mod">
          <ac:chgData name="Piotr Kalaczyński" userId="144ed442d2e15e83" providerId="LiveId" clId="{BC89A074-4072-4EC5-A6F6-80030A3FE488}" dt="2023-11-12T16:05:28.319" v="1330" actId="27803"/>
          <ac:spMkLst>
            <pc:docMk/>
            <pc:sldMk cId="3918125289" sldId="471"/>
            <ac:spMk id="279" creationId="{B46CFA0E-D63E-4B4A-C7FE-5703215B808C}"/>
          </ac:spMkLst>
        </pc:spChg>
        <pc:spChg chg="mod">
          <ac:chgData name="Piotr Kalaczyński" userId="144ed442d2e15e83" providerId="LiveId" clId="{BC89A074-4072-4EC5-A6F6-80030A3FE488}" dt="2023-11-12T16:05:28.319" v="1330" actId="27803"/>
          <ac:spMkLst>
            <pc:docMk/>
            <pc:sldMk cId="3918125289" sldId="471"/>
            <ac:spMk id="280" creationId="{F81B5BDD-781F-4542-7B93-7DA8B64D8017}"/>
          </ac:spMkLst>
        </pc:spChg>
        <pc:spChg chg="mod">
          <ac:chgData name="Piotr Kalaczyński" userId="144ed442d2e15e83" providerId="LiveId" clId="{BC89A074-4072-4EC5-A6F6-80030A3FE488}" dt="2023-11-12T16:05:28.319" v="1330" actId="27803"/>
          <ac:spMkLst>
            <pc:docMk/>
            <pc:sldMk cId="3918125289" sldId="471"/>
            <ac:spMk id="281" creationId="{E0843047-841B-503B-EA85-CD72FA6F40FE}"/>
          </ac:spMkLst>
        </pc:spChg>
        <pc:spChg chg="mod">
          <ac:chgData name="Piotr Kalaczyński" userId="144ed442d2e15e83" providerId="LiveId" clId="{BC89A074-4072-4EC5-A6F6-80030A3FE488}" dt="2023-11-12T16:05:28.319" v="1330" actId="27803"/>
          <ac:spMkLst>
            <pc:docMk/>
            <pc:sldMk cId="3918125289" sldId="471"/>
            <ac:spMk id="282" creationId="{1A18ED5A-653C-F371-EEC9-F988766BEBEB}"/>
          </ac:spMkLst>
        </pc:spChg>
        <pc:spChg chg="mod">
          <ac:chgData name="Piotr Kalaczyński" userId="144ed442d2e15e83" providerId="LiveId" clId="{BC89A074-4072-4EC5-A6F6-80030A3FE488}" dt="2023-11-12T16:05:28.319" v="1330" actId="27803"/>
          <ac:spMkLst>
            <pc:docMk/>
            <pc:sldMk cId="3918125289" sldId="471"/>
            <ac:spMk id="283" creationId="{D857A079-96F9-A79C-5DBE-7AB665E24E2A}"/>
          </ac:spMkLst>
        </pc:spChg>
        <pc:spChg chg="mod">
          <ac:chgData name="Piotr Kalaczyński" userId="144ed442d2e15e83" providerId="LiveId" clId="{BC89A074-4072-4EC5-A6F6-80030A3FE488}" dt="2023-11-12T16:05:28.319" v="1330" actId="27803"/>
          <ac:spMkLst>
            <pc:docMk/>
            <pc:sldMk cId="3918125289" sldId="471"/>
            <ac:spMk id="284" creationId="{7BC325C2-145B-5F1E-7EED-3411C2F82708}"/>
          </ac:spMkLst>
        </pc:spChg>
        <pc:spChg chg="mod">
          <ac:chgData name="Piotr Kalaczyński" userId="144ed442d2e15e83" providerId="LiveId" clId="{BC89A074-4072-4EC5-A6F6-80030A3FE488}" dt="2023-11-12T16:05:28.319" v="1330" actId="27803"/>
          <ac:spMkLst>
            <pc:docMk/>
            <pc:sldMk cId="3918125289" sldId="471"/>
            <ac:spMk id="285" creationId="{AD58D0EA-78E0-8854-BB57-3FFE9DDC2124}"/>
          </ac:spMkLst>
        </pc:spChg>
        <pc:spChg chg="mod">
          <ac:chgData name="Piotr Kalaczyński" userId="144ed442d2e15e83" providerId="LiveId" clId="{BC89A074-4072-4EC5-A6F6-80030A3FE488}" dt="2023-11-12T16:05:28.319" v="1330" actId="27803"/>
          <ac:spMkLst>
            <pc:docMk/>
            <pc:sldMk cId="3918125289" sldId="471"/>
            <ac:spMk id="286" creationId="{2FC4E48D-0331-A6D2-B043-FE42D84B0A6C}"/>
          </ac:spMkLst>
        </pc:spChg>
        <pc:spChg chg="mod">
          <ac:chgData name="Piotr Kalaczyński" userId="144ed442d2e15e83" providerId="LiveId" clId="{BC89A074-4072-4EC5-A6F6-80030A3FE488}" dt="2023-11-12T16:05:28.319" v="1330" actId="27803"/>
          <ac:spMkLst>
            <pc:docMk/>
            <pc:sldMk cId="3918125289" sldId="471"/>
            <ac:spMk id="287" creationId="{2DF61ED2-C6CE-CC21-6BF4-F6FEA0174573}"/>
          </ac:spMkLst>
        </pc:spChg>
        <pc:spChg chg="mod">
          <ac:chgData name="Piotr Kalaczyński" userId="144ed442d2e15e83" providerId="LiveId" clId="{BC89A074-4072-4EC5-A6F6-80030A3FE488}" dt="2023-11-12T16:05:28.319" v="1330" actId="27803"/>
          <ac:spMkLst>
            <pc:docMk/>
            <pc:sldMk cId="3918125289" sldId="471"/>
            <ac:spMk id="288" creationId="{BAE0EE33-2503-E91D-B695-F09AAB5B47F0}"/>
          </ac:spMkLst>
        </pc:spChg>
        <pc:spChg chg="mod">
          <ac:chgData name="Piotr Kalaczyński" userId="144ed442d2e15e83" providerId="LiveId" clId="{BC89A074-4072-4EC5-A6F6-80030A3FE488}" dt="2023-11-12T16:05:28.319" v="1330" actId="27803"/>
          <ac:spMkLst>
            <pc:docMk/>
            <pc:sldMk cId="3918125289" sldId="471"/>
            <ac:spMk id="289" creationId="{697C578D-3DC8-9199-9DB0-C823BB83CA2E}"/>
          </ac:spMkLst>
        </pc:spChg>
        <pc:spChg chg="mod">
          <ac:chgData name="Piotr Kalaczyński" userId="144ed442d2e15e83" providerId="LiveId" clId="{BC89A074-4072-4EC5-A6F6-80030A3FE488}" dt="2023-11-12T16:05:28.319" v="1330" actId="27803"/>
          <ac:spMkLst>
            <pc:docMk/>
            <pc:sldMk cId="3918125289" sldId="471"/>
            <ac:spMk id="290" creationId="{7548CDBE-7911-5062-D568-EB2783A05717}"/>
          </ac:spMkLst>
        </pc:spChg>
        <pc:spChg chg="mod">
          <ac:chgData name="Piotr Kalaczyński" userId="144ed442d2e15e83" providerId="LiveId" clId="{BC89A074-4072-4EC5-A6F6-80030A3FE488}" dt="2023-11-12T16:05:28.319" v="1330" actId="27803"/>
          <ac:spMkLst>
            <pc:docMk/>
            <pc:sldMk cId="3918125289" sldId="471"/>
            <ac:spMk id="291" creationId="{FF19D6F6-5C9E-CAD3-F47E-E70832D16ED5}"/>
          </ac:spMkLst>
        </pc:spChg>
        <pc:spChg chg="mod">
          <ac:chgData name="Piotr Kalaczyński" userId="144ed442d2e15e83" providerId="LiveId" clId="{BC89A074-4072-4EC5-A6F6-80030A3FE488}" dt="2023-11-12T16:05:28.319" v="1330" actId="27803"/>
          <ac:spMkLst>
            <pc:docMk/>
            <pc:sldMk cId="3918125289" sldId="471"/>
            <ac:spMk id="292" creationId="{2979F68C-02D5-8C36-B233-2D2B4D4D9F5A}"/>
          </ac:spMkLst>
        </pc:spChg>
        <pc:spChg chg="mod">
          <ac:chgData name="Piotr Kalaczyński" userId="144ed442d2e15e83" providerId="LiveId" clId="{BC89A074-4072-4EC5-A6F6-80030A3FE488}" dt="2023-11-12T16:05:28.319" v="1330" actId="27803"/>
          <ac:spMkLst>
            <pc:docMk/>
            <pc:sldMk cId="3918125289" sldId="471"/>
            <ac:spMk id="293" creationId="{5F2C2D5D-9950-DE58-4A4A-CF1757F6564B}"/>
          </ac:spMkLst>
        </pc:spChg>
        <pc:spChg chg="mod">
          <ac:chgData name="Piotr Kalaczyński" userId="144ed442d2e15e83" providerId="LiveId" clId="{BC89A074-4072-4EC5-A6F6-80030A3FE488}" dt="2023-11-12T16:05:28.319" v="1330" actId="27803"/>
          <ac:spMkLst>
            <pc:docMk/>
            <pc:sldMk cId="3918125289" sldId="471"/>
            <ac:spMk id="294" creationId="{D71B15D0-2288-73A8-BAB8-05E2BD97A80B}"/>
          </ac:spMkLst>
        </pc:spChg>
        <pc:spChg chg="mod">
          <ac:chgData name="Piotr Kalaczyński" userId="144ed442d2e15e83" providerId="LiveId" clId="{BC89A074-4072-4EC5-A6F6-80030A3FE488}" dt="2023-11-12T16:05:28.319" v="1330" actId="27803"/>
          <ac:spMkLst>
            <pc:docMk/>
            <pc:sldMk cId="3918125289" sldId="471"/>
            <ac:spMk id="295" creationId="{74B388CE-1D83-F1A1-D212-3CBFFDACD4F1}"/>
          </ac:spMkLst>
        </pc:spChg>
        <pc:spChg chg="mod">
          <ac:chgData name="Piotr Kalaczyński" userId="144ed442d2e15e83" providerId="LiveId" clId="{BC89A074-4072-4EC5-A6F6-80030A3FE488}" dt="2023-11-12T16:05:28.319" v="1330" actId="27803"/>
          <ac:spMkLst>
            <pc:docMk/>
            <pc:sldMk cId="3918125289" sldId="471"/>
            <ac:spMk id="297" creationId="{B3A728D5-2F54-823E-7778-DCCE6EAD3A66}"/>
          </ac:spMkLst>
        </pc:spChg>
        <pc:spChg chg="mod">
          <ac:chgData name="Piotr Kalaczyński" userId="144ed442d2e15e83" providerId="LiveId" clId="{BC89A074-4072-4EC5-A6F6-80030A3FE488}" dt="2023-11-12T16:05:28.319" v="1330" actId="27803"/>
          <ac:spMkLst>
            <pc:docMk/>
            <pc:sldMk cId="3918125289" sldId="471"/>
            <ac:spMk id="298" creationId="{9956DCDF-C8F4-3444-0A0E-8A923E5F635C}"/>
          </ac:spMkLst>
        </pc:spChg>
        <pc:spChg chg="mod">
          <ac:chgData name="Piotr Kalaczyński" userId="144ed442d2e15e83" providerId="LiveId" clId="{BC89A074-4072-4EC5-A6F6-80030A3FE488}" dt="2023-11-12T16:05:28.319" v="1330" actId="27803"/>
          <ac:spMkLst>
            <pc:docMk/>
            <pc:sldMk cId="3918125289" sldId="471"/>
            <ac:spMk id="299" creationId="{20DDADEE-5A4E-A862-2888-421596D2CEA1}"/>
          </ac:spMkLst>
        </pc:spChg>
        <pc:spChg chg="mod">
          <ac:chgData name="Piotr Kalaczyński" userId="144ed442d2e15e83" providerId="LiveId" clId="{BC89A074-4072-4EC5-A6F6-80030A3FE488}" dt="2023-11-12T16:05:28.319" v="1330" actId="27803"/>
          <ac:spMkLst>
            <pc:docMk/>
            <pc:sldMk cId="3918125289" sldId="471"/>
            <ac:spMk id="300" creationId="{FC7377B1-D1A0-206E-E96F-BDD0D12A3C6A}"/>
          </ac:spMkLst>
        </pc:spChg>
        <pc:spChg chg="mod">
          <ac:chgData name="Piotr Kalaczyński" userId="144ed442d2e15e83" providerId="LiveId" clId="{BC89A074-4072-4EC5-A6F6-80030A3FE488}" dt="2023-11-12T16:05:28.319" v="1330" actId="27803"/>
          <ac:spMkLst>
            <pc:docMk/>
            <pc:sldMk cId="3918125289" sldId="471"/>
            <ac:spMk id="302" creationId="{17688A24-92B6-D932-5EBB-63A009C44043}"/>
          </ac:spMkLst>
        </pc:spChg>
        <pc:spChg chg="mod">
          <ac:chgData name="Piotr Kalaczyński" userId="144ed442d2e15e83" providerId="LiveId" clId="{BC89A074-4072-4EC5-A6F6-80030A3FE488}" dt="2023-11-12T16:05:28.319" v="1330" actId="27803"/>
          <ac:spMkLst>
            <pc:docMk/>
            <pc:sldMk cId="3918125289" sldId="471"/>
            <ac:spMk id="303" creationId="{BE179B6F-0BEC-F8AF-2639-27D2418279B8}"/>
          </ac:spMkLst>
        </pc:spChg>
        <pc:spChg chg="mod">
          <ac:chgData name="Piotr Kalaczyński" userId="144ed442d2e15e83" providerId="LiveId" clId="{BC89A074-4072-4EC5-A6F6-80030A3FE488}" dt="2023-11-12T16:05:28.319" v="1330" actId="27803"/>
          <ac:spMkLst>
            <pc:docMk/>
            <pc:sldMk cId="3918125289" sldId="471"/>
            <ac:spMk id="304" creationId="{5F83340D-86AC-9D15-8C2C-EF30451273DE}"/>
          </ac:spMkLst>
        </pc:spChg>
        <pc:spChg chg="mod">
          <ac:chgData name="Piotr Kalaczyński" userId="144ed442d2e15e83" providerId="LiveId" clId="{BC89A074-4072-4EC5-A6F6-80030A3FE488}" dt="2023-11-12T16:05:28.319" v="1330" actId="27803"/>
          <ac:spMkLst>
            <pc:docMk/>
            <pc:sldMk cId="3918125289" sldId="471"/>
            <ac:spMk id="305" creationId="{1CE6E166-FE2D-034A-4AC1-FF98FB394DD9}"/>
          </ac:spMkLst>
        </pc:spChg>
        <pc:spChg chg="mod">
          <ac:chgData name="Piotr Kalaczyński" userId="144ed442d2e15e83" providerId="LiveId" clId="{BC89A074-4072-4EC5-A6F6-80030A3FE488}" dt="2023-11-12T16:05:28.319" v="1330" actId="27803"/>
          <ac:spMkLst>
            <pc:docMk/>
            <pc:sldMk cId="3918125289" sldId="471"/>
            <ac:spMk id="306" creationId="{9FD2F3E1-EC8A-2100-5AFE-E3143965A505}"/>
          </ac:spMkLst>
        </pc:spChg>
        <pc:spChg chg="mod">
          <ac:chgData name="Piotr Kalaczyński" userId="144ed442d2e15e83" providerId="LiveId" clId="{BC89A074-4072-4EC5-A6F6-80030A3FE488}" dt="2023-11-12T16:05:28.319" v="1330" actId="27803"/>
          <ac:spMkLst>
            <pc:docMk/>
            <pc:sldMk cId="3918125289" sldId="471"/>
            <ac:spMk id="308" creationId="{8FFDCC6D-6673-FD6E-3D56-CB3CD93E08EC}"/>
          </ac:spMkLst>
        </pc:spChg>
        <pc:spChg chg="mod">
          <ac:chgData name="Piotr Kalaczyński" userId="144ed442d2e15e83" providerId="LiveId" clId="{BC89A074-4072-4EC5-A6F6-80030A3FE488}" dt="2023-11-12T16:05:28.319" v="1330" actId="27803"/>
          <ac:spMkLst>
            <pc:docMk/>
            <pc:sldMk cId="3918125289" sldId="471"/>
            <ac:spMk id="309" creationId="{DB87D3F5-0EAD-26AD-F833-264527861E13}"/>
          </ac:spMkLst>
        </pc:spChg>
        <pc:spChg chg="mod">
          <ac:chgData name="Piotr Kalaczyński" userId="144ed442d2e15e83" providerId="LiveId" clId="{BC89A074-4072-4EC5-A6F6-80030A3FE488}" dt="2023-11-12T16:05:28.319" v="1330" actId="27803"/>
          <ac:spMkLst>
            <pc:docMk/>
            <pc:sldMk cId="3918125289" sldId="471"/>
            <ac:spMk id="310" creationId="{2ABD792E-DA4D-EE27-77B7-B6A677AE161E}"/>
          </ac:spMkLst>
        </pc:spChg>
        <pc:spChg chg="mod">
          <ac:chgData name="Piotr Kalaczyński" userId="144ed442d2e15e83" providerId="LiveId" clId="{BC89A074-4072-4EC5-A6F6-80030A3FE488}" dt="2023-11-12T16:05:28.319" v="1330" actId="27803"/>
          <ac:spMkLst>
            <pc:docMk/>
            <pc:sldMk cId="3918125289" sldId="471"/>
            <ac:spMk id="312" creationId="{A40CFC22-E7B3-C6B1-CD50-1297E8889315}"/>
          </ac:spMkLst>
        </pc:spChg>
        <pc:spChg chg="mod">
          <ac:chgData name="Piotr Kalaczyński" userId="144ed442d2e15e83" providerId="LiveId" clId="{BC89A074-4072-4EC5-A6F6-80030A3FE488}" dt="2023-11-12T16:05:28.319" v="1330" actId="27803"/>
          <ac:spMkLst>
            <pc:docMk/>
            <pc:sldMk cId="3918125289" sldId="471"/>
            <ac:spMk id="313" creationId="{27717DDB-0FDD-1B64-6BC3-AEA3542737FB}"/>
          </ac:spMkLst>
        </pc:spChg>
        <pc:spChg chg="mod">
          <ac:chgData name="Piotr Kalaczyński" userId="144ed442d2e15e83" providerId="LiveId" clId="{BC89A074-4072-4EC5-A6F6-80030A3FE488}" dt="2023-11-12T16:05:28.319" v="1330" actId="27803"/>
          <ac:spMkLst>
            <pc:docMk/>
            <pc:sldMk cId="3918125289" sldId="471"/>
            <ac:spMk id="314" creationId="{F99CE1EA-526C-556B-A453-4A83675ABBD0}"/>
          </ac:spMkLst>
        </pc:spChg>
        <pc:spChg chg="mod">
          <ac:chgData name="Piotr Kalaczyński" userId="144ed442d2e15e83" providerId="LiveId" clId="{BC89A074-4072-4EC5-A6F6-80030A3FE488}" dt="2023-11-12T16:05:28.319" v="1330" actId="27803"/>
          <ac:spMkLst>
            <pc:docMk/>
            <pc:sldMk cId="3918125289" sldId="471"/>
            <ac:spMk id="315" creationId="{22ECA790-F7A6-B705-751C-71C9ACFFF66E}"/>
          </ac:spMkLst>
        </pc:spChg>
        <pc:spChg chg="mod">
          <ac:chgData name="Piotr Kalaczyński" userId="144ed442d2e15e83" providerId="LiveId" clId="{BC89A074-4072-4EC5-A6F6-80030A3FE488}" dt="2023-11-12T16:05:28.319" v="1330" actId="27803"/>
          <ac:spMkLst>
            <pc:docMk/>
            <pc:sldMk cId="3918125289" sldId="471"/>
            <ac:spMk id="316" creationId="{571586C8-EDBF-019E-3819-FBFABD9E0248}"/>
          </ac:spMkLst>
        </pc:spChg>
        <pc:spChg chg="mod">
          <ac:chgData name="Piotr Kalaczyński" userId="144ed442d2e15e83" providerId="LiveId" clId="{BC89A074-4072-4EC5-A6F6-80030A3FE488}" dt="2023-11-12T16:05:28.319" v="1330" actId="27803"/>
          <ac:spMkLst>
            <pc:docMk/>
            <pc:sldMk cId="3918125289" sldId="471"/>
            <ac:spMk id="317" creationId="{041305B6-4196-1856-BFF4-B0C334C63043}"/>
          </ac:spMkLst>
        </pc:spChg>
        <pc:spChg chg="mod">
          <ac:chgData name="Piotr Kalaczyński" userId="144ed442d2e15e83" providerId="LiveId" clId="{BC89A074-4072-4EC5-A6F6-80030A3FE488}" dt="2023-11-12T16:05:28.319" v="1330" actId="27803"/>
          <ac:spMkLst>
            <pc:docMk/>
            <pc:sldMk cId="3918125289" sldId="471"/>
            <ac:spMk id="318" creationId="{E05AEC71-963E-C553-B44B-89D54EFB2955}"/>
          </ac:spMkLst>
        </pc:spChg>
        <pc:spChg chg="mod">
          <ac:chgData name="Piotr Kalaczyński" userId="144ed442d2e15e83" providerId="LiveId" clId="{BC89A074-4072-4EC5-A6F6-80030A3FE488}" dt="2023-11-12T16:05:28.319" v="1330" actId="27803"/>
          <ac:spMkLst>
            <pc:docMk/>
            <pc:sldMk cId="3918125289" sldId="471"/>
            <ac:spMk id="319" creationId="{E33E697B-FDAA-DD41-26C7-E35E87BF9192}"/>
          </ac:spMkLst>
        </pc:spChg>
        <pc:spChg chg="mod">
          <ac:chgData name="Piotr Kalaczyński" userId="144ed442d2e15e83" providerId="LiveId" clId="{BC89A074-4072-4EC5-A6F6-80030A3FE488}" dt="2023-11-12T16:05:28.319" v="1330" actId="27803"/>
          <ac:spMkLst>
            <pc:docMk/>
            <pc:sldMk cId="3918125289" sldId="471"/>
            <ac:spMk id="320" creationId="{34EBABC8-AFFD-F3C3-AED1-307CDA798C08}"/>
          </ac:spMkLst>
        </pc:spChg>
        <pc:spChg chg="mod">
          <ac:chgData name="Piotr Kalaczyński" userId="144ed442d2e15e83" providerId="LiveId" clId="{BC89A074-4072-4EC5-A6F6-80030A3FE488}" dt="2023-11-12T16:05:28.319" v="1330" actId="27803"/>
          <ac:spMkLst>
            <pc:docMk/>
            <pc:sldMk cId="3918125289" sldId="471"/>
            <ac:spMk id="321" creationId="{4FE3197C-4087-CEFE-E964-040028F882D6}"/>
          </ac:spMkLst>
        </pc:spChg>
        <pc:spChg chg="mod">
          <ac:chgData name="Piotr Kalaczyński" userId="144ed442d2e15e83" providerId="LiveId" clId="{BC89A074-4072-4EC5-A6F6-80030A3FE488}" dt="2023-11-12T16:05:28.319" v="1330" actId="27803"/>
          <ac:spMkLst>
            <pc:docMk/>
            <pc:sldMk cId="3918125289" sldId="471"/>
            <ac:spMk id="322" creationId="{000E0D97-AD50-9169-4F1E-D9FB4B6A9DB5}"/>
          </ac:spMkLst>
        </pc:spChg>
        <pc:spChg chg="mod">
          <ac:chgData name="Piotr Kalaczyński" userId="144ed442d2e15e83" providerId="LiveId" clId="{BC89A074-4072-4EC5-A6F6-80030A3FE488}" dt="2023-11-12T16:05:28.319" v="1330" actId="27803"/>
          <ac:spMkLst>
            <pc:docMk/>
            <pc:sldMk cId="3918125289" sldId="471"/>
            <ac:spMk id="324" creationId="{C7E5DF64-2869-C80A-936A-7E5216867411}"/>
          </ac:spMkLst>
        </pc:spChg>
        <pc:spChg chg="mod">
          <ac:chgData name="Piotr Kalaczyński" userId="144ed442d2e15e83" providerId="LiveId" clId="{BC89A074-4072-4EC5-A6F6-80030A3FE488}" dt="2023-11-12T16:05:28.319" v="1330" actId="27803"/>
          <ac:spMkLst>
            <pc:docMk/>
            <pc:sldMk cId="3918125289" sldId="471"/>
            <ac:spMk id="325" creationId="{912720B2-97EF-7DB7-EA4D-B25CFBA70175}"/>
          </ac:spMkLst>
        </pc:spChg>
        <pc:spChg chg="mod">
          <ac:chgData name="Piotr Kalaczyński" userId="144ed442d2e15e83" providerId="LiveId" clId="{BC89A074-4072-4EC5-A6F6-80030A3FE488}" dt="2023-11-12T16:05:28.319" v="1330" actId="27803"/>
          <ac:spMkLst>
            <pc:docMk/>
            <pc:sldMk cId="3918125289" sldId="471"/>
            <ac:spMk id="327" creationId="{DBEC9762-132E-8B26-5773-3E4F674FF2A2}"/>
          </ac:spMkLst>
        </pc:spChg>
        <pc:spChg chg="mod">
          <ac:chgData name="Piotr Kalaczyński" userId="144ed442d2e15e83" providerId="LiveId" clId="{BC89A074-4072-4EC5-A6F6-80030A3FE488}" dt="2023-11-12T16:05:28.319" v="1330" actId="27803"/>
          <ac:spMkLst>
            <pc:docMk/>
            <pc:sldMk cId="3918125289" sldId="471"/>
            <ac:spMk id="328" creationId="{CB5DB4C7-08A5-F817-1D59-515BB488C0C8}"/>
          </ac:spMkLst>
        </pc:spChg>
        <pc:spChg chg="mod">
          <ac:chgData name="Piotr Kalaczyński" userId="144ed442d2e15e83" providerId="LiveId" clId="{BC89A074-4072-4EC5-A6F6-80030A3FE488}" dt="2023-11-12T16:05:28.319" v="1330" actId="27803"/>
          <ac:spMkLst>
            <pc:docMk/>
            <pc:sldMk cId="3918125289" sldId="471"/>
            <ac:spMk id="329" creationId="{9AE80764-E4E9-45B5-BC4A-054BFD2880E2}"/>
          </ac:spMkLst>
        </pc:spChg>
        <pc:spChg chg="mod">
          <ac:chgData name="Piotr Kalaczyński" userId="144ed442d2e15e83" providerId="LiveId" clId="{BC89A074-4072-4EC5-A6F6-80030A3FE488}" dt="2023-11-12T16:05:28.319" v="1330" actId="27803"/>
          <ac:spMkLst>
            <pc:docMk/>
            <pc:sldMk cId="3918125289" sldId="471"/>
            <ac:spMk id="330" creationId="{1855F12D-CF2A-B74A-9FEB-7304CA205B7E}"/>
          </ac:spMkLst>
        </pc:spChg>
        <pc:spChg chg="mod">
          <ac:chgData name="Piotr Kalaczyński" userId="144ed442d2e15e83" providerId="LiveId" clId="{BC89A074-4072-4EC5-A6F6-80030A3FE488}" dt="2023-11-12T16:05:28.319" v="1330" actId="27803"/>
          <ac:spMkLst>
            <pc:docMk/>
            <pc:sldMk cId="3918125289" sldId="471"/>
            <ac:spMk id="331" creationId="{B61E4889-C971-B7C7-2EB8-196472BDD691}"/>
          </ac:spMkLst>
        </pc:spChg>
        <pc:spChg chg="mod">
          <ac:chgData name="Piotr Kalaczyński" userId="144ed442d2e15e83" providerId="LiveId" clId="{BC89A074-4072-4EC5-A6F6-80030A3FE488}" dt="2023-11-12T16:05:28.319" v="1330" actId="27803"/>
          <ac:spMkLst>
            <pc:docMk/>
            <pc:sldMk cId="3918125289" sldId="471"/>
            <ac:spMk id="332" creationId="{F7F9F520-CFA7-CCD2-B3A4-C0AA6A2F0B41}"/>
          </ac:spMkLst>
        </pc:spChg>
        <pc:spChg chg="mod">
          <ac:chgData name="Piotr Kalaczyński" userId="144ed442d2e15e83" providerId="LiveId" clId="{BC89A074-4072-4EC5-A6F6-80030A3FE488}" dt="2023-11-12T16:05:28.319" v="1330" actId="27803"/>
          <ac:spMkLst>
            <pc:docMk/>
            <pc:sldMk cId="3918125289" sldId="471"/>
            <ac:spMk id="333" creationId="{AC592BBF-0340-DA8C-9CAF-D0CD4861ADEF}"/>
          </ac:spMkLst>
        </pc:spChg>
        <pc:spChg chg="mod">
          <ac:chgData name="Piotr Kalaczyński" userId="144ed442d2e15e83" providerId="LiveId" clId="{BC89A074-4072-4EC5-A6F6-80030A3FE488}" dt="2023-11-12T16:05:28.319" v="1330" actId="27803"/>
          <ac:spMkLst>
            <pc:docMk/>
            <pc:sldMk cId="3918125289" sldId="471"/>
            <ac:spMk id="334" creationId="{338644AB-C0DD-B910-B0B4-D50B78A2E364}"/>
          </ac:spMkLst>
        </pc:spChg>
        <pc:spChg chg="mod">
          <ac:chgData name="Piotr Kalaczyński" userId="144ed442d2e15e83" providerId="LiveId" clId="{BC89A074-4072-4EC5-A6F6-80030A3FE488}" dt="2023-11-12T16:05:28.319" v="1330" actId="27803"/>
          <ac:spMkLst>
            <pc:docMk/>
            <pc:sldMk cId="3918125289" sldId="471"/>
            <ac:spMk id="335" creationId="{6AD7E43B-C87D-DDF1-8885-72444189DD7F}"/>
          </ac:spMkLst>
        </pc:spChg>
        <pc:spChg chg="mod">
          <ac:chgData name="Piotr Kalaczyński" userId="144ed442d2e15e83" providerId="LiveId" clId="{BC89A074-4072-4EC5-A6F6-80030A3FE488}" dt="2023-11-12T16:05:28.319" v="1330" actId="27803"/>
          <ac:spMkLst>
            <pc:docMk/>
            <pc:sldMk cId="3918125289" sldId="471"/>
            <ac:spMk id="336" creationId="{6411E41D-CE46-673F-05D3-E63958883ED0}"/>
          </ac:spMkLst>
        </pc:spChg>
        <pc:spChg chg="mod">
          <ac:chgData name="Piotr Kalaczyński" userId="144ed442d2e15e83" providerId="LiveId" clId="{BC89A074-4072-4EC5-A6F6-80030A3FE488}" dt="2023-11-12T16:05:28.319" v="1330" actId="27803"/>
          <ac:spMkLst>
            <pc:docMk/>
            <pc:sldMk cId="3918125289" sldId="471"/>
            <ac:spMk id="338" creationId="{DCB3A5DA-09FF-F00A-21BD-3B3150399007}"/>
          </ac:spMkLst>
        </pc:spChg>
        <pc:spChg chg="mod">
          <ac:chgData name="Piotr Kalaczyński" userId="144ed442d2e15e83" providerId="LiveId" clId="{BC89A074-4072-4EC5-A6F6-80030A3FE488}" dt="2023-11-12T16:05:28.319" v="1330" actId="27803"/>
          <ac:spMkLst>
            <pc:docMk/>
            <pc:sldMk cId="3918125289" sldId="471"/>
            <ac:spMk id="339" creationId="{50A1CE0C-2710-C485-D36D-6B49801781FA}"/>
          </ac:spMkLst>
        </pc:spChg>
        <pc:spChg chg="mod">
          <ac:chgData name="Piotr Kalaczyński" userId="144ed442d2e15e83" providerId="LiveId" clId="{BC89A074-4072-4EC5-A6F6-80030A3FE488}" dt="2023-11-12T16:05:28.319" v="1330" actId="27803"/>
          <ac:spMkLst>
            <pc:docMk/>
            <pc:sldMk cId="3918125289" sldId="471"/>
            <ac:spMk id="340" creationId="{9BB00092-FCFB-FC43-6124-7B9E270E0786}"/>
          </ac:spMkLst>
        </pc:spChg>
        <pc:spChg chg="mod">
          <ac:chgData name="Piotr Kalaczyński" userId="144ed442d2e15e83" providerId="LiveId" clId="{BC89A074-4072-4EC5-A6F6-80030A3FE488}" dt="2023-11-12T16:05:28.319" v="1330" actId="27803"/>
          <ac:spMkLst>
            <pc:docMk/>
            <pc:sldMk cId="3918125289" sldId="471"/>
            <ac:spMk id="341" creationId="{0EC0AE99-1B09-25A6-C14E-7587AEDB3272}"/>
          </ac:spMkLst>
        </pc:spChg>
        <pc:spChg chg="mod">
          <ac:chgData name="Piotr Kalaczyński" userId="144ed442d2e15e83" providerId="LiveId" clId="{BC89A074-4072-4EC5-A6F6-80030A3FE488}" dt="2023-11-12T16:05:28.319" v="1330" actId="27803"/>
          <ac:spMkLst>
            <pc:docMk/>
            <pc:sldMk cId="3918125289" sldId="471"/>
            <ac:spMk id="342" creationId="{3C5DA480-AFB1-873A-AF5A-45230D724874}"/>
          </ac:spMkLst>
        </pc:spChg>
        <pc:spChg chg="mod">
          <ac:chgData name="Piotr Kalaczyński" userId="144ed442d2e15e83" providerId="LiveId" clId="{BC89A074-4072-4EC5-A6F6-80030A3FE488}" dt="2023-11-12T16:05:28.319" v="1330" actId="27803"/>
          <ac:spMkLst>
            <pc:docMk/>
            <pc:sldMk cId="3918125289" sldId="471"/>
            <ac:spMk id="343" creationId="{90D72A82-2BE3-070D-8DC8-2AD764FF1953}"/>
          </ac:spMkLst>
        </pc:spChg>
        <pc:spChg chg="mod">
          <ac:chgData name="Piotr Kalaczyński" userId="144ed442d2e15e83" providerId="LiveId" clId="{BC89A074-4072-4EC5-A6F6-80030A3FE488}" dt="2023-11-12T16:05:28.319" v="1330" actId="27803"/>
          <ac:spMkLst>
            <pc:docMk/>
            <pc:sldMk cId="3918125289" sldId="471"/>
            <ac:spMk id="344" creationId="{24C3D5E8-6EC2-3791-7FB7-4A7DCE2E27A6}"/>
          </ac:spMkLst>
        </pc:spChg>
        <pc:spChg chg="mod">
          <ac:chgData name="Piotr Kalaczyński" userId="144ed442d2e15e83" providerId="LiveId" clId="{BC89A074-4072-4EC5-A6F6-80030A3FE488}" dt="2023-11-12T16:05:28.319" v="1330" actId="27803"/>
          <ac:spMkLst>
            <pc:docMk/>
            <pc:sldMk cId="3918125289" sldId="471"/>
            <ac:spMk id="345" creationId="{BBD696AD-AAB9-BB5A-1028-23B95CA0EFAD}"/>
          </ac:spMkLst>
        </pc:spChg>
        <pc:spChg chg="mod">
          <ac:chgData name="Piotr Kalaczyński" userId="144ed442d2e15e83" providerId="LiveId" clId="{BC89A074-4072-4EC5-A6F6-80030A3FE488}" dt="2023-11-12T16:05:28.319" v="1330" actId="27803"/>
          <ac:spMkLst>
            <pc:docMk/>
            <pc:sldMk cId="3918125289" sldId="471"/>
            <ac:spMk id="346" creationId="{CCC47220-4EF6-8579-453A-4F5067DC2218}"/>
          </ac:spMkLst>
        </pc:spChg>
        <pc:spChg chg="mod">
          <ac:chgData name="Piotr Kalaczyński" userId="144ed442d2e15e83" providerId="LiveId" clId="{BC89A074-4072-4EC5-A6F6-80030A3FE488}" dt="2023-11-12T16:05:28.319" v="1330" actId="27803"/>
          <ac:spMkLst>
            <pc:docMk/>
            <pc:sldMk cId="3918125289" sldId="471"/>
            <ac:spMk id="347" creationId="{41E6420D-289A-0470-D30C-B4B440443E1F}"/>
          </ac:spMkLst>
        </pc:spChg>
        <pc:spChg chg="mod">
          <ac:chgData name="Piotr Kalaczyński" userId="144ed442d2e15e83" providerId="LiveId" clId="{BC89A074-4072-4EC5-A6F6-80030A3FE488}" dt="2023-11-12T16:05:28.319" v="1330" actId="27803"/>
          <ac:spMkLst>
            <pc:docMk/>
            <pc:sldMk cId="3918125289" sldId="471"/>
            <ac:spMk id="348" creationId="{4683D214-62AD-4054-6B38-619E1FBFC631}"/>
          </ac:spMkLst>
        </pc:spChg>
        <pc:spChg chg="mod">
          <ac:chgData name="Piotr Kalaczyński" userId="144ed442d2e15e83" providerId="LiveId" clId="{BC89A074-4072-4EC5-A6F6-80030A3FE488}" dt="2023-11-12T16:05:28.319" v="1330" actId="27803"/>
          <ac:spMkLst>
            <pc:docMk/>
            <pc:sldMk cId="3918125289" sldId="471"/>
            <ac:spMk id="349" creationId="{FDB2BC10-C44A-77FD-49D2-EF1CDFACD728}"/>
          </ac:spMkLst>
        </pc:spChg>
        <pc:spChg chg="mod">
          <ac:chgData name="Piotr Kalaczyński" userId="144ed442d2e15e83" providerId="LiveId" clId="{BC89A074-4072-4EC5-A6F6-80030A3FE488}" dt="2023-11-12T16:05:28.319" v="1330" actId="27803"/>
          <ac:spMkLst>
            <pc:docMk/>
            <pc:sldMk cId="3918125289" sldId="471"/>
            <ac:spMk id="351" creationId="{B26641A7-5001-3A32-3774-189C4B336875}"/>
          </ac:spMkLst>
        </pc:spChg>
        <pc:spChg chg="mod">
          <ac:chgData name="Piotr Kalaczyński" userId="144ed442d2e15e83" providerId="LiveId" clId="{BC89A074-4072-4EC5-A6F6-80030A3FE488}" dt="2023-11-12T16:05:28.319" v="1330" actId="27803"/>
          <ac:spMkLst>
            <pc:docMk/>
            <pc:sldMk cId="3918125289" sldId="471"/>
            <ac:spMk id="352" creationId="{EDDF46CD-A2FE-C7B2-C591-612989797B35}"/>
          </ac:spMkLst>
        </pc:spChg>
        <pc:spChg chg="mod">
          <ac:chgData name="Piotr Kalaczyński" userId="144ed442d2e15e83" providerId="LiveId" clId="{BC89A074-4072-4EC5-A6F6-80030A3FE488}" dt="2023-11-12T16:05:28.319" v="1330" actId="27803"/>
          <ac:spMkLst>
            <pc:docMk/>
            <pc:sldMk cId="3918125289" sldId="471"/>
            <ac:spMk id="353" creationId="{A8CFE9A1-0226-BA63-7501-1F24AC015E45}"/>
          </ac:spMkLst>
        </pc:spChg>
        <pc:spChg chg="mod">
          <ac:chgData name="Piotr Kalaczyński" userId="144ed442d2e15e83" providerId="LiveId" clId="{BC89A074-4072-4EC5-A6F6-80030A3FE488}" dt="2023-11-12T16:05:28.319" v="1330" actId="27803"/>
          <ac:spMkLst>
            <pc:docMk/>
            <pc:sldMk cId="3918125289" sldId="471"/>
            <ac:spMk id="354" creationId="{968EBE0D-6A37-539F-7F91-B4A046832744}"/>
          </ac:spMkLst>
        </pc:spChg>
        <pc:spChg chg="mod">
          <ac:chgData name="Piotr Kalaczyński" userId="144ed442d2e15e83" providerId="LiveId" clId="{BC89A074-4072-4EC5-A6F6-80030A3FE488}" dt="2023-11-12T16:05:28.319" v="1330" actId="27803"/>
          <ac:spMkLst>
            <pc:docMk/>
            <pc:sldMk cId="3918125289" sldId="471"/>
            <ac:spMk id="356" creationId="{6680FD8A-31A4-64D0-0053-7880BD26BBFF}"/>
          </ac:spMkLst>
        </pc:spChg>
        <pc:spChg chg="mod">
          <ac:chgData name="Piotr Kalaczyński" userId="144ed442d2e15e83" providerId="LiveId" clId="{BC89A074-4072-4EC5-A6F6-80030A3FE488}" dt="2023-11-12T16:05:28.319" v="1330" actId="27803"/>
          <ac:spMkLst>
            <pc:docMk/>
            <pc:sldMk cId="3918125289" sldId="471"/>
            <ac:spMk id="357" creationId="{72581A36-4798-5898-5C0B-C6CBC150FD18}"/>
          </ac:spMkLst>
        </pc:spChg>
        <pc:spChg chg="mod">
          <ac:chgData name="Piotr Kalaczyński" userId="144ed442d2e15e83" providerId="LiveId" clId="{BC89A074-4072-4EC5-A6F6-80030A3FE488}" dt="2023-11-12T16:05:28.319" v="1330" actId="27803"/>
          <ac:spMkLst>
            <pc:docMk/>
            <pc:sldMk cId="3918125289" sldId="471"/>
            <ac:spMk id="358" creationId="{F56F7F38-BFE8-BD39-1A84-C557850A0E3F}"/>
          </ac:spMkLst>
        </pc:spChg>
        <pc:spChg chg="mod">
          <ac:chgData name="Piotr Kalaczyński" userId="144ed442d2e15e83" providerId="LiveId" clId="{BC89A074-4072-4EC5-A6F6-80030A3FE488}" dt="2023-11-12T16:05:28.319" v="1330" actId="27803"/>
          <ac:spMkLst>
            <pc:docMk/>
            <pc:sldMk cId="3918125289" sldId="471"/>
            <ac:spMk id="359" creationId="{D611D96A-B46B-EBF2-F820-F6F88B774EE4}"/>
          </ac:spMkLst>
        </pc:spChg>
        <pc:spChg chg="mod">
          <ac:chgData name="Piotr Kalaczyński" userId="144ed442d2e15e83" providerId="LiveId" clId="{BC89A074-4072-4EC5-A6F6-80030A3FE488}" dt="2023-11-12T16:05:28.319" v="1330" actId="27803"/>
          <ac:spMkLst>
            <pc:docMk/>
            <pc:sldMk cId="3918125289" sldId="471"/>
            <ac:spMk id="361" creationId="{517BDC54-9CBF-37A1-C417-D7722832157A}"/>
          </ac:spMkLst>
        </pc:spChg>
        <pc:spChg chg="mod">
          <ac:chgData name="Piotr Kalaczyński" userId="144ed442d2e15e83" providerId="LiveId" clId="{BC89A074-4072-4EC5-A6F6-80030A3FE488}" dt="2023-11-12T16:05:28.319" v="1330" actId="27803"/>
          <ac:spMkLst>
            <pc:docMk/>
            <pc:sldMk cId="3918125289" sldId="471"/>
            <ac:spMk id="362" creationId="{CE6A0566-1DB2-F824-2C91-F2F2253B7284}"/>
          </ac:spMkLst>
        </pc:spChg>
        <pc:spChg chg="mod">
          <ac:chgData name="Piotr Kalaczyński" userId="144ed442d2e15e83" providerId="LiveId" clId="{BC89A074-4072-4EC5-A6F6-80030A3FE488}" dt="2023-11-12T16:05:28.319" v="1330" actId="27803"/>
          <ac:spMkLst>
            <pc:docMk/>
            <pc:sldMk cId="3918125289" sldId="471"/>
            <ac:spMk id="363" creationId="{67CFFC21-FBB3-E49C-8BC3-F7B378ECB566}"/>
          </ac:spMkLst>
        </pc:spChg>
        <pc:spChg chg="mod">
          <ac:chgData name="Piotr Kalaczyński" userId="144ed442d2e15e83" providerId="LiveId" clId="{BC89A074-4072-4EC5-A6F6-80030A3FE488}" dt="2023-11-12T16:05:28.319" v="1330" actId="27803"/>
          <ac:spMkLst>
            <pc:docMk/>
            <pc:sldMk cId="3918125289" sldId="471"/>
            <ac:spMk id="364" creationId="{A75FB86E-BD3C-589F-288F-68FA29F8C906}"/>
          </ac:spMkLst>
        </pc:spChg>
        <pc:spChg chg="mod">
          <ac:chgData name="Piotr Kalaczyński" userId="144ed442d2e15e83" providerId="LiveId" clId="{BC89A074-4072-4EC5-A6F6-80030A3FE488}" dt="2023-11-12T16:05:28.319" v="1330" actId="27803"/>
          <ac:spMkLst>
            <pc:docMk/>
            <pc:sldMk cId="3918125289" sldId="471"/>
            <ac:spMk id="365" creationId="{63A5291E-C6DE-C311-29EA-2D99F64E117D}"/>
          </ac:spMkLst>
        </pc:spChg>
        <pc:spChg chg="mod">
          <ac:chgData name="Piotr Kalaczyński" userId="144ed442d2e15e83" providerId="LiveId" clId="{BC89A074-4072-4EC5-A6F6-80030A3FE488}" dt="2023-11-12T16:05:28.319" v="1330" actId="27803"/>
          <ac:spMkLst>
            <pc:docMk/>
            <pc:sldMk cId="3918125289" sldId="471"/>
            <ac:spMk id="366" creationId="{C86F1A5B-9B88-F7A9-5DAE-27F828C0987B}"/>
          </ac:spMkLst>
        </pc:spChg>
        <pc:spChg chg="mod">
          <ac:chgData name="Piotr Kalaczyński" userId="144ed442d2e15e83" providerId="LiveId" clId="{BC89A074-4072-4EC5-A6F6-80030A3FE488}" dt="2023-11-12T16:05:28.319" v="1330" actId="27803"/>
          <ac:spMkLst>
            <pc:docMk/>
            <pc:sldMk cId="3918125289" sldId="471"/>
            <ac:spMk id="367" creationId="{C0740976-7882-4914-8A2D-F0C93C061AC5}"/>
          </ac:spMkLst>
        </pc:spChg>
        <pc:spChg chg="mod">
          <ac:chgData name="Piotr Kalaczyński" userId="144ed442d2e15e83" providerId="LiveId" clId="{BC89A074-4072-4EC5-A6F6-80030A3FE488}" dt="2023-11-12T16:05:28.319" v="1330" actId="27803"/>
          <ac:spMkLst>
            <pc:docMk/>
            <pc:sldMk cId="3918125289" sldId="471"/>
            <ac:spMk id="368" creationId="{4B94494E-2BC3-E93B-FAF4-8138ABF0270E}"/>
          </ac:spMkLst>
        </pc:spChg>
        <pc:spChg chg="mod">
          <ac:chgData name="Piotr Kalaczyński" userId="144ed442d2e15e83" providerId="LiveId" clId="{BC89A074-4072-4EC5-A6F6-80030A3FE488}" dt="2023-11-12T16:05:28.319" v="1330" actId="27803"/>
          <ac:spMkLst>
            <pc:docMk/>
            <pc:sldMk cId="3918125289" sldId="471"/>
            <ac:spMk id="369" creationId="{5FA39A34-7D00-A5F4-CE60-14968B838501}"/>
          </ac:spMkLst>
        </pc:spChg>
        <pc:spChg chg="mod">
          <ac:chgData name="Piotr Kalaczyński" userId="144ed442d2e15e83" providerId="LiveId" clId="{BC89A074-4072-4EC5-A6F6-80030A3FE488}" dt="2023-11-12T16:05:28.319" v="1330" actId="27803"/>
          <ac:spMkLst>
            <pc:docMk/>
            <pc:sldMk cId="3918125289" sldId="471"/>
            <ac:spMk id="370" creationId="{29DF7976-F52A-FC6E-C822-F9C61137A437}"/>
          </ac:spMkLst>
        </pc:spChg>
        <pc:spChg chg="mod">
          <ac:chgData name="Piotr Kalaczyński" userId="144ed442d2e15e83" providerId="LiveId" clId="{BC89A074-4072-4EC5-A6F6-80030A3FE488}" dt="2023-11-12T16:05:28.319" v="1330" actId="27803"/>
          <ac:spMkLst>
            <pc:docMk/>
            <pc:sldMk cId="3918125289" sldId="471"/>
            <ac:spMk id="371" creationId="{D7A3DE3A-08F6-2646-1055-4B3E8009C8E6}"/>
          </ac:spMkLst>
        </pc:spChg>
        <pc:spChg chg="mod">
          <ac:chgData name="Piotr Kalaczyński" userId="144ed442d2e15e83" providerId="LiveId" clId="{BC89A074-4072-4EC5-A6F6-80030A3FE488}" dt="2023-11-12T16:05:28.319" v="1330" actId="27803"/>
          <ac:spMkLst>
            <pc:docMk/>
            <pc:sldMk cId="3918125289" sldId="471"/>
            <ac:spMk id="372" creationId="{263D87C2-A973-B4CA-87C0-DCC05232E6B6}"/>
          </ac:spMkLst>
        </pc:spChg>
        <pc:spChg chg="mod">
          <ac:chgData name="Piotr Kalaczyński" userId="144ed442d2e15e83" providerId="LiveId" clId="{BC89A074-4072-4EC5-A6F6-80030A3FE488}" dt="2023-11-12T16:05:28.319" v="1330" actId="27803"/>
          <ac:spMkLst>
            <pc:docMk/>
            <pc:sldMk cId="3918125289" sldId="471"/>
            <ac:spMk id="373" creationId="{5A102541-E22C-79F6-F948-5D4B07287ECF}"/>
          </ac:spMkLst>
        </pc:spChg>
        <pc:spChg chg="mod">
          <ac:chgData name="Piotr Kalaczyński" userId="144ed442d2e15e83" providerId="LiveId" clId="{BC89A074-4072-4EC5-A6F6-80030A3FE488}" dt="2023-11-12T16:05:28.319" v="1330" actId="27803"/>
          <ac:spMkLst>
            <pc:docMk/>
            <pc:sldMk cId="3918125289" sldId="471"/>
            <ac:spMk id="374" creationId="{D97D8979-256D-F783-2413-EF675647C4D1}"/>
          </ac:spMkLst>
        </pc:spChg>
        <pc:spChg chg="mod">
          <ac:chgData name="Piotr Kalaczyński" userId="144ed442d2e15e83" providerId="LiveId" clId="{BC89A074-4072-4EC5-A6F6-80030A3FE488}" dt="2023-11-12T16:05:28.319" v="1330" actId="27803"/>
          <ac:spMkLst>
            <pc:docMk/>
            <pc:sldMk cId="3918125289" sldId="471"/>
            <ac:spMk id="375" creationId="{8FF7027F-676C-879F-571C-81867BD05FAB}"/>
          </ac:spMkLst>
        </pc:spChg>
        <pc:spChg chg="mod">
          <ac:chgData name="Piotr Kalaczyński" userId="144ed442d2e15e83" providerId="LiveId" clId="{BC89A074-4072-4EC5-A6F6-80030A3FE488}" dt="2023-11-12T16:05:28.319" v="1330" actId="27803"/>
          <ac:spMkLst>
            <pc:docMk/>
            <pc:sldMk cId="3918125289" sldId="471"/>
            <ac:spMk id="376" creationId="{2BF4D62C-A2B4-8001-A86E-19A627440E8B}"/>
          </ac:spMkLst>
        </pc:spChg>
        <pc:spChg chg="mod">
          <ac:chgData name="Piotr Kalaczyński" userId="144ed442d2e15e83" providerId="LiveId" clId="{BC89A074-4072-4EC5-A6F6-80030A3FE488}" dt="2023-11-12T16:05:28.319" v="1330" actId="27803"/>
          <ac:spMkLst>
            <pc:docMk/>
            <pc:sldMk cId="3918125289" sldId="471"/>
            <ac:spMk id="377" creationId="{258202BC-3A0B-B4CC-6D4B-D82986317DB5}"/>
          </ac:spMkLst>
        </pc:spChg>
        <pc:spChg chg="mod">
          <ac:chgData name="Piotr Kalaczyński" userId="144ed442d2e15e83" providerId="LiveId" clId="{BC89A074-4072-4EC5-A6F6-80030A3FE488}" dt="2023-11-12T16:05:28.319" v="1330" actId="27803"/>
          <ac:spMkLst>
            <pc:docMk/>
            <pc:sldMk cId="3918125289" sldId="471"/>
            <ac:spMk id="378" creationId="{D62E261C-BE0D-F256-5B39-8645EB03C61B}"/>
          </ac:spMkLst>
        </pc:spChg>
        <pc:spChg chg="mod">
          <ac:chgData name="Piotr Kalaczyński" userId="144ed442d2e15e83" providerId="LiveId" clId="{BC89A074-4072-4EC5-A6F6-80030A3FE488}" dt="2023-11-12T16:05:28.319" v="1330" actId="27803"/>
          <ac:spMkLst>
            <pc:docMk/>
            <pc:sldMk cId="3918125289" sldId="471"/>
            <ac:spMk id="379" creationId="{01300F83-95C7-6E0B-E875-DEDE2F710459}"/>
          </ac:spMkLst>
        </pc:spChg>
        <pc:spChg chg="mod">
          <ac:chgData name="Piotr Kalaczyński" userId="144ed442d2e15e83" providerId="LiveId" clId="{BC89A074-4072-4EC5-A6F6-80030A3FE488}" dt="2023-11-12T16:05:28.319" v="1330" actId="27803"/>
          <ac:spMkLst>
            <pc:docMk/>
            <pc:sldMk cId="3918125289" sldId="471"/>
            <ac:spMk id="380" creationId="{DE69E36A-7D00-919F-2321-E7D409E9BB18}"/>
          </ac:spMkLst>
        </pc:spChg>
        <pc:spChg chg="mod">
          <ac:chgData name="Piotr Kalaczyński" userId="144ed442d2e15e83" providerId="LiveId" clId="{BC89A074-4072-4EC5-A6F6-80030A3FE488}" dt="2023-11-12T16:05:28.319" v="1330" actId="27803"/>
          <ac:spMkLst>
            <pc:docMk/>
            <pc:sldMk cId="3918125289" sldId="471"/>
            <ac:spMk id="381" creationId="{82C7556D-46CC-FB8D-FBCF-51AF8517BAA5}"/>
          </ac:spMkLst>
        </pc:spChg>
        <pc:spChg chg="mod">
          <ac:chgData name="Piotr Kalaczyński" userId="144ed442d2e15e83" providerId="LiveId" clId="{BC89A074-4072-4EC5-A6F6-80030A3FE488}" dt="2023-11-12T16:05:28.319" v="1330" actId="27803"/>
          <ac:spMkLst>
            <pc:docMk/>
            <pc:sldMk cId="3918125289" sldId="471"/>
            <ac:spMk id="382" creationId="{77862371-FB17-6573-4A82-06C3164658D6}"/>
          </ac:spMkLst>
        </pc:spChg>
        <pc:spChg chg="mod">
          <ac:chgData name="Piotr Kalaczyński" userId="144ed442d2e15e83" providerId="LiveId" clId="{BC89A074-4072-4EC5-A6F6-80030A3FE488}" dt="2023-11-12T16:05:28.319" v="1330" actId="27803"/>
          <ac:spMkLst>
            <pc:docMk/>
            <pc:sldMk cId="3918125289" sldId="471"/>
            <ac:spMk id="383" creationId="{DE04DAE5-20DC-D299-1552-7C51B312C33E}"/>
          </ac:spMkLst>
        </pc:spChg>
        <pc:spChg chg="mod">
          <ac:chgData name="Piotr Kalaczyński" userId="144ed442d2e15e83" providerId="LiveId" clId="{BC89A074-4072-4EC5-A6F6-80030A3FE488}" dt="2023-11-12T16:05:28.319" v="1330" actId="27803"/>
          <ac:spMkLst>
            <pc:docMk/>
            <pc:sldMk cId="3918125289" sldId="471"/>
            <ac:spMk id="384" creationId="{5BAE8BFC-ADE9-5B94-FE64-8C80D09D357F}"/>
          </ac:spMkLst>
        </pc:spChg>
        <pc:spChg chg="mod">
          <ac:chgData name="Piotr Kalaczyński" userId="144ed442d2e15e83" providerId="LiveId" clId="{BC89A074-4072-4EC5-A6F6-80030A3FE488}" dt="2023-11-12T16:05:28.319" v="1330" actId="27803"/>
          <ac:spMkLst>
            <pc:docMk/>
            <pc:sldMk cId="3918125289" sldId="471"/>
            <ac:spMk id="385" creationId="{355EDFEF-ADCF-E1BF-FDA9-FF2B66EB9A3C}"/>
          </ac:spMkLst>
        </pc:spChg>
        <pc:spChg chg="mod">
          <ac:chgData name="Piotr Kalaczyński" userId="144ed442d2e15e83" providerId="LiveId" clId="{BC89A074-4072-4EC5-A6F6-80030A3FE488}" dt="2023-11-12T16:05:28.319" v="1330" actId="27803"/>
          <ac:spMkLst>
            <pc:docMk/>
            <pc:sldMk cId="3918125289" sldId="471"/>
            <ac:spMk id="386" creationId="{2C41B858-5251-5CFD-F501-65645ED6AF1F}"/>
          </ac:spMkLst>
        </pc:spChg>
        <pc:spChg chg="mod">
          <ac:chgData name="Piotr Kalaczyński" userId="144ed442d2e15e83" providerId="LiveId" clId="{BC89A074-4072-4EC5-A6F6-80030A3FE488}" dt="2023-11-12T16:05:28.319" v="1330" actId="27803"/>
          <ac:spMkLst>
            <pc:docMk/>
            <pc:sldMk cId="3918125289" sldId="471"/>
            <ac:spMk id="387" creationId="{84ED088C-4987-73F4-DC0E-B84525F389EF}"/>
          </ac:spMkLst>
        </pc:spChg>
        <pc:spChg chg="mod">
          <ac:chgData name="Piotr Kalaczyński" userId="144ed442d2e15e83" providerId="LiveId" clId="{BC89A074-4072-4EC5-A6F6-80030A3FE488}" dt="2023-11-12T16:05:28.319" v="1330" actId="27803"/>
          <ac:spMkLst>
            <pc:docMk/>
            <pc:sldMk cId="3918125289" sldId="471"/>
            <ac:spMk id="388" creationId="{DB3F9300-BDD4-5D0F-123C-461E30331CFF}"/>
          </ac:spMkLst>
        </pc:spChg>
        <pc:spChg chg="mod">
          <ac:chgData name="Piotr Kalaczyński" userId="144ed442d2e15e83" providerId="LiveId" clId="{BC89A074-4072-4EC5-A6F6-80030A3FE488}" dt="2023-11-12T16:05:28.319" v="1330" actId="27803"/>
          <ac:spMkLst>
            <pc:docMk/>
            <pc:sldMk cId="3918125289" sldId="471"/>
            <ac:spMk id="389" creationId="{71400A0D-C421-CA3B-93FD-117B333CD418}"/>
          </ac:spMkLst>
        </pc:spChg>
        <pc:spChg chg="mod">
          <ac:chgData name="Piotr Kalaczyński" userId="144ed442d2e15e83" providerId="LiveId" clId="{BC89A074-4072-4EC5-A6F6-80030A3FE488}" dt="2023-11-12T16:05:28.319" v="1330" actId="27803"/>
          <ac:spMkLst>
            <pc:docMk/>
            <pc:sldMk cId="3918125289" sldId="471"/>
            <ac:spMk id="390" creationId="{C6C0FC44-30C6-9367-E87D-6BBE45993DF0}"/>
          </ac:spMkLst>
        </pc:spChg>
        <pc:spChg chg="mod">
          <ac:chgData name="Piotr Kalaczyński" userId="144ed442d2e15e83" providerId="LiveId" clId="{BC89A074-4072-4EC5-A6F6-80030A3FE488}" dt="2023-11-12T16:05:28.319" v="1330" actId="27803"/>
          <ac:spMkLst>
            <pc:docMk/>
            <pc:sldMk cId="3918125289" sldId="471"/>
            <ac:spMk id="391" creationId="{EAA2045F-4E4B-805F-3846-D59DD3DFE24C}"/>
          </ac:spMkLst>
        </pc:spChg>
        <pc:spChg chg="mod">
          <ac:chgData name="Piotr Kalaczyński" userId="144ed442d2e15e83" providerId="LiveId" clId="{BC89A074-4072-4EC5-A6F6-80030A3FE488}" dt="2023-11-12T16:05:28.319" v="1330" actId="27803"/>
          <ac:spMkLst>
            <pc:docMk/>
            <pc:sldMk cId="3918125289" sldId="471"/>
            <ac:spMk id="392" creationId="{73A58458-C925-84EE-F087-9A3E2192FF5B}"/>
          </ac:spMkLst>
        </pc:spChg>
        <pc:spChg chg="mod">
          <ac:chgData name="Piotr Kalaczyński" userId="144ed442d2e15e83" providerId="LiveId" clId="{BC89A074-4072-4EC5-A6F6-80030A3FE488}" dt="2023-11-12T16:05:28.319" v="1330" actId="27803"/>
          <ac:spMkLst>
            <pc:docMk/>
            <pc:sldMk cId="3918125289" sldId="471"/>
            <ac:spMk id="393" creationId="{280E530A-A234-43B3-26E8-53CEDD614123}"/>
          </ac:spMkLst>
        </pc:spChg>
        <pc:spChg chg="mod">
          <ac:chgData name="Piotr Kalaczyński" userId="144ed442d2e15e83" providerId="LiveId" clId="{BC89A074-4072-4EC5-A6F6-80030A3FE488}" dt="2023-11-12T16:05:28.319" v="1330" actId="27803"/>
          <ac:spMkLst>
            <pc:docMk/>
            <pc:sldMk cId="3918125289" sldId="471"/>
            <ac:spMk id="394" creationId="{4DF6F048-4F86-68F6-F069-8BD72B26144C}"/>
          </ac:spMkLst>
        </pc:spChg>
        <pc:spChg chg="mod">
          <ac:chgData name="Piotr Kalaczyński" userId="144ed442d2e15e83" providerId="LiveId" clId="{BC89A074-4072-4EC5-A6F6-80030A3FE488}" dt="2023-11-12T16:05:28.319" v="1330" actId="27803"/>
          <ac:spMkLst>
            <pc:docMk/>
            <pc:sldMk cId="3918125289" sldId="471"/>
            <ac:spMk id="395" creationId="{8F085ACE-5831-11DE-7718-8C615B602567}"/>
          </ac:spMkLst>
        </pc:spChg>
        <pc:spChg chg="mod">
          <ac:chgData name="Piotr Kalaczyński" userId="144ed442d2e15e83" providerId="LiveId" clId="{BC89A074-4072-4EC5-A6F6-80030A3FE488}" dt="2023-11-12T16:05:28.319" v="1330" actId="27803"/>
          <ac:spMkLst>
            <pc:docMk/>
            <pc:sldMk cId="3918125289" sldId="471"/>
            <ac:spMk id="396" creationId="{10E6520F-94C3-C4E2-0D3A-689360E2C71E}"/>
          </ac:spMkLst>
        </pc:spChg>
        <pc:spChg chg="mod">
          <ac:chgData name="Piotr Kalaczyński" userId="144ed442d2e15e83" providerId="LiveId" clId="{BC89A074-4072-4EC5-A6F6-80030A3FE488}" dt="2023-11-12T16:05:28.319" v="1330" actId="27803"/>
          <ac:spMkLst>
            <pc:docMk/>
            <pc:sldMk cId="3918125289" sldId="471"/>
            <ac:spMk id="397" creationId="{9244BC85-C6AB-54D4-15DE-6348EE0638ED}"/>
          </ac:spMkLst>
        </pc:spChg>
        <pc:spChg chg="mod">
          <ac:chgData name="Piotr Kalaczyński" userId="144ed442d2e15e83" providerId="LiveId" clId="{BC89A074-4072-4EC5-A6F6-80030A3FE488}" dt="2023-11-12T16:05:28.319" v="1330" actId="27803"/>
          <ac:spMkLst>
            <pc:docMk/>
            <pc:sldMk cId="3918125289" sldId="471"/>
            <ac:spMk id="399" creationId="{CAB71EDE-892F-098E-92DE-17710CA2EDBE}"/>
          </ac:spMkLst>
        </pc:spChg>
        <pc:spChg chg="mod">
          <ac:chgData name="Piotr Kalaczyński" userId="144ed442d2e15e83" providerId="LiveId" clId="{BC89A074-4072-4EC5-A6F6-80030A3FE488}" dt="2023-11-12T16:05:28.319" v="1330" actId="27803"/>
          <ac:spMkLst>
            <pc:docMk/>
            <pc:sldMk cId="3918125289" sldId="471"/>
            <ac:spMk id="400" creationId="{CF53849D-AFA8-43E1-9648-13E57A30E484}"/>
          </ac:spMkLst>
        </pc:spChg>
        <pc:spChg chg="mod">
          <ac:chgData name="Piotr Kalaczyński" userId="144ed442d2e15e83" providerId="LiveId" clId="{BC89A074-4072-4EC5-A6F6-80030A3FE488}" dt="2023-11-12T16:05:28.319" v="1330" actId="27803"/>
          <ac:spMkLst>
            <pc:docMk/>
            <pc:sldMk cId="3918125289" sldId="471"/>
            <ac:spMk id="401" creationId="{5D5975D0-03E1-2911-68C4-A3260A56F597}"/>
          </ac:spMkLst>
        </pc:spChg>
        <pc:spChg chg="mod">
          <ac:chgData name="Piotr Kalaczyński" userId="144ed442d2e15e83" providerId="LiveId" clId="{BC89A074-4072-4EC5-A6F6-80030A3FE488}" dt="2023-11-12T16:05:28.319" v="1330" actId="27803"/>
          <ac:spMkLst>
            <pc:docMk/>
            <pc:sldMk cId="3918125289" sldId="471"/>
            <ac:spMk id="402" creationId="{0AB61F9C-71FE-7ECD-DD5D-3B2F1DD6A386}"/>
          </ac:spMkLst>
        </pc:spChg>
        <pc:spChg chg="mod">
          <ac:chgData name="Piotr Kalaczyński" userId="144ed442d2e15e83" providerId="LiveId" clId="{BC89A074-4072-4EC5-A6F6-80030A3FE488}" dt="2023-11-12T16:05:28.319" v="1330" actId="27803"/>
          <ac:spMkLst>
            <pc:docMk/>
            <pc:sldMk cId="3918125289" sldId="471"/>
            <ac:spMk id="403" creationId="{07A2B055-A8C1-0A8F-0CF0-F32D9B3DA251}"/>
          </ac:spMkLst>
        </pc:spChg>
        <pc:spChg chg="mod">
          <ac:chgData name="Piotr Kalaczyński" userId="144ed442d2e15e83" providerId="LiveId" clId="{BC89A074-4072-4EC5-A6F6-80030A3FE488}" dt="2023-11-12T16:05:28.319" v="1330" actId="27803"/>
          <ac:spMkLst>
            <pc:docMk/>
            <pc:sldMk cId="3918125289" sldId="471"/>
            <ac:spMk id="404" creationId="{08F74C3C-B15D-BF01-FC7B-47DDD11800F3}"/>
          </ac:spMkLst>
        </pc:spChg>
        <pc:spChg chg="mod">
          <ac:chgData name="Piotr Kalaczyński" userId="144ed442d2e15e83" providerId="LiveId" clId="{BC89A074-4072-4EC5-A6F6-80030A3FE488}" dt="2023-11-12T16:05:28.319" v="1330" actId="27803"/>
          <ac:spMkLst>
            <pc:docMk/>
            <pc:sldMk cId="3918125289" sldId="471"/>
            <ac:spMk id="405" creationId="{491F477B-221F-C4B8-BF50-B087F50D2F54}"/>
          </ac:spMkLst>
        </pc:spChg>
        <pc:spChg chg="mod">
          <ac:chgData name="Piotr Kalaczyński" userId="144ed442d2e15e83" providerId="LiveId" clId="{BC89A074-4072-4EC5-A6F6-80030A3FE488}" dt="2023-11-12T16:05:28.319" v="1330" actId="27803"/>
          <ac:spMkLst>
            <pc:docMk/>
            <pc:sldMk cId="3918125289" sldId="471"/>
            <ac:spMk id="406" creationId="{17D326D0-A37A-DC67-0EDE-8F47F107F2A9}"/>
          </ac:spMkLst>
        </pc:spChg>
        <pc:spChg chg="mod">
          <ac:chgData name="Piotr Kalaczyński" userId="144ed442d2e15e83" providerId="LiveId" clId="{BC89A074-4072-4EC5-A6F6-80030A3FE488}" dt="2023-11-12T16:05:28.319" v="1330" actId="27803"/>
          <ac:spMkLst>
            <pc:docMk/>
            <pc:sldMk cId="3918125289" sldId="471"/>
            <ac:spMk id="407" creationId="{3B89F8EF-FAA8-28ED-6F0A-E0C6768A60FF}"/>
          </ac:spMkLst>
        </pc:spChg>
        <pc:spChg chg="mod">
          <ac:chgData name="Piotr Kalaczyński" userId="144ed442d2e15e83" providerId="LiveId" clId="{BC89A074-4072-4EC5-A6F6-80030A3FE488}" dt="2023-11-12T16:05:28.319" v="1330" actId="27803"/>
          <ac:spMkLst>
            <pc:docMk/>
            <pc:sldMk cId="3918125289" sldId="471"/>
            <ac:spMk id="409" creationId="{A5811033-67B5-A9FC-380E-1F62EB198FC1}"/>
          </ac:spMkLst>
        </pc:spChg>
        <pc:spChg chg="mod">
          <ac:chgData name="Piotr Kalaczyński" userId="144ed442d2e15e83" providerId="LiveId" clId="{BC89A074-4072-4EC5-A6F6-80030A3FE488}" dt="2023-11-12T16:05:28.319" v="1330" actId="27803"/>
          <ac:spMkLst>
            <pc:docMk/>
            <pc:sldMk cId="3918125289" sldId="471"/>
            <ac:spMk id="410" creationId="{7BA0BFB1-A1C1-D9F1-C060-00A300CF647F}"/>
          </ac:spMkLst>
        </pc:spChg>
        <pc:spChg chg="mod">
          <ac:chgData name="Piotr Kalaczyński" userId="144ed442d2e15e83" providerId="LiveId" clId="{BC89A074-4072-4EC5-A6F6-80030A3FE488}" dt="2023-11-12T16:05:28.319" v="1330" actId="27803"/>
          <ac:spMkLst>
            <pc:docMk/>
            <pc:sldMk cId="3918125289" sldId="471"/>
            <ac:spMk id="411" creationId="{705620E5-5E2D-19A0-4902-DF1E282F19D2}"/>
          </ac:spMkLst>
        </pc:spChg>
        <pc:spChg chg="mod">
          <ac:chgData name="Piotr Kalaczyński" userId="144ed442d2e15e83" providerId="LiveId" clId="{BC89A074-4072-4EC5-A6F6-80030A3FE488}" dt="2023-11-12T16:05:28.319" v="1330" actId="27803"/>
          <ac:spMkLst>
            <pc:docMk/>
            <pc:sldMk cId="3918125289" sldId="471"/>
            <ac:spMk id="412" creationId="{36205CE2-D865-6A52-81E1-B8C94D9A25D6}"/>
          </ac:spMkLst>
        </pc:spChg>
        <pc:spChg chg="mod">
          <ac:chgData name="Piotr Kalaczyński" userId="144ed442d2e15e83" providerId="LiveId" clId="{BC89A074-4072-4EC5-A6F6-80030A3FE488}" dt="2023-11-12T16:05:28.319" v="1330" actId="27803"/>
          <ac:spMkLst>
            <pc:docMk/>
            <pc:sldMk cId="3918125289" sldId="471"/>
            <ac:spMk id="413" creationId="{EFEBEB27-7F0F-CBCD-B48F-7FEF5E5EE791}"/>
          </ac:spMkLst>
        </pc:spChg>
        <pc:spChg chg="mod">
          <ac:chgData name="Piotr Kalaczyński" userId="144ed442d2e15e83" providerId="LiveId" clId="{BC89A074-4072-4EC5-A6F6-80030A3FE488}" dt="2023-11-12T16:05:28.319" v="1330" actId="27803"/>
          <ac:spMkLst>
            <pc:docMk/>
            <pc:sldMk cId="3918125289" sldId="471"/>
            <ac:spMk id="414" creationId="{8CC254AB-FFAF-A0E5-404C-60650CA3FAD7}"/>
          </ac:spMkLst>
        </pc:spChg>
        <pc:spChg chg="mod">
          <ac:chgData name="Piotr Kalaczyński" userId="144ed442d2e15e83" providerId="LiveId" clId="{BC89A074-4072-4EC5-A6F6-80030A3FE488}" dt="2023-11-12T16:05:28.319" v="1330" actId="27803"/>
          <ac:spMkLst>
            <pc:docMk/>
            <pc:sldMk cId="3918125289" sldId="471"/>
            <ac:spMk id="415" creationId="{A03600B5-F171-E1F5-072D-538FA97FA76B}"/>
          </ac:spMkLst>
        </pc:spChg>
        <pc:spChg chg="mod">
          <ac:chgData name="Piotr Kalaczyński" userId="144ed442d2e15e83" providerId="LiveId" clId="{BC89A074-4072-4EC5-A6F6-80030A3FE488}" dt="2023-11-12T16:05:28.319" v="1330" actId="27803"/>
          <ac:spMkLst>
            <pc:docMk/>
            <pc:sldMk cId="3918125289" sldId="471"/>
            <ac:spMk id="416" creationId="{9C8C475C-71B9-3547-61F2-772C3C26FEB4}"/>
          </ac:spMkLst>
        </pc:spChg>
        <pc:spChg chg="mod">
          <ac:chgData name="Piotr Kalaczyński" userId="144ed442d2e15e83" providerId="LiveId" clId="{BC89A074-4072-4EC5-A6F6-80030A3FE488}" dt="2023-11-12T16:05:28.319" v="1330" actId="27803"/>
          <ac:spMkLst>
            <pc:docMk/>
            <pc:sldMk cId="3918125289" sldId="471"/>
            <ac:spMk id="418" creationId="{E69B8BE1-127A-76F9-55FC-D958C3FC6B17}"/>
          </ac:spMkLst>
        </pc:spChg>
        <pc:spChg chg="mod">
          <ac:chgData name="Piotr Kalaczyński" userId="144ed442d2e15e83" providerId="LiveId" clId="{BC89A074-4072-4EC5-A6F6-80030A3FE488}" dt="2023-11-12T16:05:28.319" v="1330" actId="27803"/>
          <ac:spMkLst>
            <pc:docMk/>
            <pc:sldMk cId="3918125289" sldId="471"/>
            <ac:spMk id="419" creationId="{32CA8043-E9A2-D6B3-CA50-E049F8F61941}"/>
          </ac:spMkLst>
        </pc:spChg>
        <pc:spChg chg="mod">
          <ac:chgData name="Piotr Kalaczyński" userId="144ed442d2e15e83" providerId="LiveId" clId="{BC89A074-4072-4EC5-A6F6-80030A3FE488}" dt="2023-11-12T16:05:28.319" v="1330" actId="27803"/>
          <ac:spMkLst>
            <pc:docMk/>
            <pc:sldMk cId="3918125289" sldId="471"/>
            <ac:spMk id="420" creationId="{EBC47E59-DA0B-59B0-4834-C996EE2B71EF}"/>
          </ac:spMkLst>
        </pc:spChg>
        <pc:spChg chg="mod">
          <ac:chgData name="Piotr Kalaczyński" userId="144ed442d2e15e83" providerId="LiveId" clId="{BC89A074-4072-4EC5-A6F6-80030A3FE488}" dt="2023-11-12T16:05:28.319" v="1330" actId="27803"/>
          <ac:spMkLst>
            <pc:docMk/>
            <pc:sldMk cId="3918125289" sldId="471"/>
            <ac:spMk id="421" creationId="{F4D02802-1AC5-BFD5-384E-040F1E0E9F9D}"/>
          </ac:spMkLst>
        </pc:spChg>
        <pc:spChg chg="mod">
          <ac:chgData name="Piotr Kalaczyński" userId="144ed442d2e15e83" providerId="LiveId" clId="{BC89A074-4072-4EC5-A6F6-80030A3FE488}" dt="2023-11-12T16:05:28.319" v="1330" actId="27803"/>
          <ac:spMkLst>
            <pc:docMk/>
            <pc:sldMk cId="3918125289" sldId="471"/>
            <ac:spMk id="422" creationId="{0ABDCC69-C8CA-432C-0F7A-8F688546EA51}"/>
          </ac:spMkLst>
        </pc:spChg>
        <pc:spChg chg="mod">
          <ac:chgData name="Piotr Kalaczyński" userId="144ed442d2e15e83" providerId="LiveId" clId="{BC89A074-4072-4EC5-A6F6-80030A3FE488}" dt="2023-11-12T16:05:28.319" v="1330" actId="27803"/>
          <ac:spMkLst>
            <pc:docMk/>
            <pc:sldMk cId="3918125289" sldId="471"/>
            <ac:spMk id="423" creationId="{EFE54B05-944B-C359-7486-A4CBDF821D57}"/>
          </ac:spMkLst>
        </pc:spChg>
        <pc:spChg chg="mod">
          <ac:chgData name="Piotr Kalaczyński" userId="144ed442d2e15e83" providerId="LiveId" clId="{BC89A074-4072-4EC5-A6F6-80030A3FE488}" dt="2023-11-12T16:05:28.319" v="1330" actId="27803"/>
          <ac:spMkLst>
            <pc:docMk/>
            <pc:sldMk cId="3918125289" sldId="471"/>
            <ac:spMk id="424" creationId="{0BEB4EFA-8AF3-03EA-E4DE-44F407D224E5}"/>
          </ac:spMkLst>
        </pc:spChg>
        <pc:spChg chg="mod">
          <ac:chgData name="Piotr Kalaczyński" userId="144ed442d2e15e83" providerId="LiveId" clId="{BC89A074-4072-4EC5-A6F6-80030A3FE488}" dt="2023-11-12T16:05:28.319" v="1330" actId="27803"/>
          <ac:spMkLst>
            <pc:docMk/>
            <pc:sldMk cId="3918125289" sldId="471"/>
            <ac:spMk id="425" creationId="{A885BBFE-4C25-3B70-09F0-18710473A94B}"/>
          </ac:spMkLst>
        </pc:spChg>
        <pc:spChg chg="mod">
          <ac:chgData name="Piotr Kalaczyński" userId="144ed442d2e15e83" providerId="LiveId" clId="{BC89A074-4072-4EC5-A6F6-80030A3FE488}" dt="2023-11-12T16:05:28.319" v="1330" actId="27803"/>
          <ac:spMkLst>
            <pc:docMk/>
            <pc:sldMk cId="3918125289" sldId="471"/>
            <ac:spMk id="426" creationId="{9A33DDEC-648C-CA5D-9818-844AC9BF8C9B}"/>
          </ac:spMkLst>
        </pc:spChg>
        <pc:spChg chg="mod">
          <ac:chgData name="Piotr Kalaczyński" userId="144ed442d2e15e83" providerId="LiveId" clId="{BC89A074-4072-4EC5-A6F6-80030A3FE488}" dt="2023-11-12T16:05:28.319" v="1330" actId="27803"/>
          <ac:spMkLst>
            <pc:docMk/>
            <pc:sldMk cId="3918125289" sldId="471"/>
            <ac:spMk id="427" creationId="{733D154D-BECB-B964-8CBA-A9992C9CE97C}"/>
          </ac:spMkLst>
        </pc:spChg>
        <pc:spChg chg="mod">
          <ac:chgData name="Piotr Kalaczyński" userId="144ed442d2e15e83" providerId="LiveId" clId="{BC89A074-4072-4EC5-A6F6-80030A3FE488}" dt="2023-11-12T16:05:28.319" v="1330" actId="27803"/>
          <ac:spMkLst>
            <pc:docMk/>
            <pc:sldMk cId="3918125289" sldId="471"/>
            <ac:spMk id="428" creationId="{8A3724CC-572B-78D2-238F-1B40477B59AF}"/>
          </ac:spMkLst>
        </pc:spChg>
        <pc:spChg chg="mod">
          <ac:chgData name="Piotr Kalaczyński" userId="144ed442d2e15e83" providerId="LiveId" clId="{BC89A074-4072-4EC5-A6F6-80030A3FE488}" dt="2023-11-12T16:05:28.319" v="1330" actId="27803"/>
          <ac:spMkLst>
            <pc:docMk/>
            <pc:sldMk cId="3918125289" sldId="471"/>
            <ac:spMk id="429" creationId="{FDB74E97-B126-048B-E72F-9140825376DD}"/>
          </ac:spMkLst>
        </pc:spChg>
        <pc:spChg chg="mod">
          <ac:chgData name="Piotr Kalaczyński" userId="144ed442d2e15e83" providerId="LiveId" clId="{BC89A074-4072-4EC5-A6F6-80030A3FE488}" dt="2023-11-12T16:05:28.319" v="1330" actId="27803"/>
          <ac:spMkLst>
            <pc:docMk/>
            <pc:sldMk cId="3918125289" sldId="471"/>
            <ac:spMk id="430" creationId="{D2A51E08-A4D1-CAEE-4482-E6EB4E266CA4}"/>
          </ac:spMkLst>
        </pc:spChg>
        <pc:spChg chg="mod">
          <ac:chgData name="Piotr Kalaczyński" userId="144ed442d2e15e83" providerId="LiveId" clId="{BC89A074-4072-4EC5-A6F6-80030A3FE488}" dt="2023-11-12T16:05:28.319" v="1330" actId="27803"/>
          <ac:spMkLst>
            <pc:docMk/>
            <pc:sldMk cId="3918125289" sldId="471"/>
            <ac:spMk id="432" creationId="{F5DCEB79-B4FE-BFBD-4245-13E70E2CC00E}"/>
          </ac:spMkLst>
        </pc:spChg>
        <pc:spChg chg="mod">
          <ac:chgData name="Piotr Kalaczyński" userId="144ed442d2e15e83" providerId="LiveId" clId="{BC89A074-4072-4EC5-A6F6-80030A3FE488}" dt="2023-11-12T16:05:28.319" v="1330" actId="27803"/>
          <ac:spMkLst>
            <pc:docMk/>
            <pc:sldMk cId="3918125289" sldId="471"/>
            <ac:spMk id="433" creationId="{F2B3CB6A-C8E0-62F6-2CB0-7A39C6F140BA}"/>
          </ac:spMkLst>
        </pc:spChg>
        <pc:spChg chg="mod">
          <ac:chgData name="Piotr Kalaczyński" userId="144ed442d2e15e83" providerId="LiveId" clId="{BC89A074-4072-4EC5-A6F6-80030A3FE488}" dt="2023-11-12T16:05:28.319" v="1330" actId="27803"/>
          <ac:spMkLst>
            <pc:docMk/>
            <pc:sldMk cId="3918125289" sldId="471"/>
            <ac:spMk id="434" creationId="{50A9E7FE-8566-446A-15F0-212BCB64D1EB}"/>
          </ac:spMkLst>
        </pc:spChg>
        <pc:spChg chg="mod">
          <ac:chgData name="Piotr Kalaczyński" userId="144ed442d2e15e83" providerId="LiveId" clId="{BC89A074-4072-4EC5-A6F6-80030A3FE488}" dt="2023-11-12T16:05:28.319" v="1330" actId="27803"/>
          <ac:spMkLst>
            <pc:docMk/>
            <pc:sldMk cId="3918125289" sldId="471"/>
            <ac:spMk id="435" creationId="{89DB6231-D340-8191-7238-655E5B86FC12}"/>
          </ac:spMkLst>
        </pc:spChg>
        <pc:spChg chg="mod">
          <ac:chgData name="Piotr Kalaczyński" userId="144ed442d2e15e83" providerId="LiveId" clId="{BC89A074-4072-4EC5-A6F6-80030A3FE488}" dt="2023-11-12T16:05:28.319" v="1330" actId="27803"/>
          <ac:spMkLst>
            <pc:docMk/>
            <pc:sldMk cId="3918125289" sldId="471"/>
            <ac:spMk id="436" creationId="{37274782-7130-913E-2D49-BEB51A281DD7}"/>
          </ac:spMkLst>
        </pc:spChg>
        <pc:spChg chg="mod">
          <ac:chgData name="Piotr Kalaczyński" userId="144ed442d2e15e83" providerId="LiveId" clId="{BC89A074-4072-4EC5-A6F6-80030A3FE488}" dt="2023-11-12T16:05:28.319" v="1330" actId="27803"/>
          <ac:spMkLst>
            <pc:docMk/>
            <pc:sldMk cId="3918125289" sldId="471"/>
            <ac:spMk id="437" creationId="{8B1CA814-23E3-DBB4-94BD-93BB81FC6363}"/>
          </ac:spMkLst>
        </pc:spChg>
        <pc:spChg chg="mod">
          <ac:chgData name="Piotr Kalaczyński" userId="144ed442d2e15e83" providerId="LiveId" clId="{BC89A074-4072-4EC5-A6F6-80030A3FE488}" dt="2023-11-12T16:05:28.319" v="1330" actId="27803"/>
          <ac:spMkLst>
            <pc:docMk/>
            <pc:sldMk cId="3918125289" sldId="471"/>
            <ac:spMk id="438" creationId="{D95A58AE-2FC6-7D9F-803A-E593C03D7411}"/>
          </ac:spMkLst>
        </pc:spChg>
        <pc:spChg chg="mod">
          <ac:chgData name="Piotr Kalaczyński" userId="144ed442d2e15e83" providerId="LiveId" clId="{BC89A074-4072-4EC5-A6F6-80030A3FE488}" dt="2023-11-12T16:05:28.319" v="1330" actId="27803"/>
          <ac:spMkLst>
            <pc:docMk/>
            <pc:sldMk cId="3918125289" sldId="471"/>
            <ac:spMk id="439" creationId="{F276D0DB-54B2-ED5E-7F3E-FFBCAD9DD6AA}"/>
          </ac:spMkLst>
        </pc:spChg>
        <pc:spChg chg="mod">
          <ac:chgData name="Piotr Kalaczyński" userId="144ed442d2e15e83" providerId="LiveId" clId="{BC89A074-4072-4EC5-A6F6-80030A3FE488}" dt="2023-11-12T16:05:28.319" v="1330" actId="27803"/>
          <ac:spMkLst>
            <pc:docMk/>
            <pc:sldMk cId="3918125289" sldId="471"/>
            <ac:spMk id="440" creationId="{FB375F48-C962-F20F-F45B-37BE41748747}"/>
          </ac:spMkLst>
        </pc:spChg>
        <pc:spChg chg="mod">
          <ac:chgData name="Piotr Kalaczyński" userId="144ed442d2e15e83" providerId="LiveId" clId="{BC89A074-4072-4EC5-A6F6-80030A3FE488}" dt="2023-11-12T16:05:28.319" v="1330" actId="27803"/>
          <ac:spMkLst>
            <pc:docMk/>
            <pc:sldMk cId="3918125289" sldId="471"/>
            <ac:spMk id="442" creationId="{34085756-089A-246D-CA89-B8837BC4B6A6}"/>
          </ac:spMkLst>
        </pc:spChg>
        <pc:spChg chg="mod">
          <ac:chgData name="Piotr Kalaczyński" userId="144ed442d2e15e83" providerId="LiveId" clId="{BC89A074-4072-4EC5-A6F6-80030A3FE488}" dt="2023-11-12T16:05:28.319" v="1330" actId="27803"/>
          <ac:spMkLst>
            <pc:docMk/>
            <pc:sldMk cId="3918125289" sldId="471"/>
            <ac:spMk id="443" creationId="{CEA534F9-5FC0-FEB3-EAF8-E74AED357BC9}"/>
          </ac:spMkLst>
        </pc:spChg>
        <pc:spChg chg="mod">
          <ac:chgData name="Piotr Kalaczyński" userId="144ed442d2e15e83" providerId="LiveId" clId="{BC89A074-4072-4EC5-A6F6-80030A3FE488}" dt="2023-11-12T16:05:28.319" v="1330" actId="27803"/>
          <ac:spMkLst>
            <pc:docMk/>
            <pc:sldMk cId="3918125289" sldId="471"/>
            <ac:spMk id="445" creationId="{39D1213E-DCEA-271A-1DFB-E2E978689565}"/>
          </ac:spMkLst>
        </pc:spChg>
        <pc:spChg chg="mod">
          <ac:chgData name="Piotr Kalaczyński" userId="144ed442d2e15e83" providerId="LiveId" clId="{BC89A074-4072-4EC5-A6F6-80030A3FE488}" dt="2023-11-12T16:05:28.319" v="1330" actId="27803"/>
          <ac:spMkLst>
            <pc:docMk/>
            <pc:sldMk cId="3918125289" sldId="471"/>
            <ac:spMk id="446" creationId="{E8C96C2A-DA67-6FE1-0D58-88388207AE59}"/>
          </ac:spMkLst>
        </pc:spChg>
        <pc:spChg chg="mod">
          <ac:chgData name="Piotr Kalaczyński" userId="144ed442d2e15e83" providerId="LiveId" clId="{BC89A074-4072-4EC5-A6F6-80030A3FE488}" dt="2023-11-12T16:05:28.319" v="1330" actId="27803"/>
          <ac:spMkLst>
            <pc:docMk/>
            <pc:sldMk cId="3918125289" sldId="471"/>
            <ac:spMk id="448" creationId="{7E8AF71E-499C-F44A-5078-7A39132CCFD7}"/>
          </ac:spMkLst>
        </pc:spChg>
        <pc:spChg chg="mod">
          <ac:chgData name="Piotr Kalaczyński" userId="144ed442d2e15e83" providerId="LiveId" clId="{BC89A074-4072-4EC5-A6F6-80030A3FE488}" dt="2023-11-12T16:05:28.319" v="1330" actId="27803"/>
          <ac:spMkLst>
            <pc:docMk/>
            <pc:sldMk cId="3918125289" sldId="471"/>
            <ac:spMk id="449" creationId="{9440917C-0394-09F6-752E-4414A0C8C979}"/>
          </ac:spMkLst>
        </pc:spChg>
        <pc:spChg chg="mod">
          <ac:chgData name="Piotr Kalaczyński" userId="144ed442d2e15e83" providerId="LiveId" clId="{BC89A074-4072-4EC5-A6F6-80030A3FE488}" dt="2023-11-12T16:05:28.319" v="1330" actId="27803"/>
          <ac:spMkLst>
            <pc:docMk/>
            <pc:sldMk cId="3918125289" sldId="471"/>
            <ac:spMk id="450" creationId="{693B440E-43E0-76A0-CCB2-B4BE96CDB2DA}"/>
          </ac:spMkLst>
        </pc:spChg>
        <pc:spChg chg="mod">
          <ac:chgData name="Piotr Kalaczyński" userId="144ed442d2e15e83" providerId="LiveId" clId="{BC89A074-4072-4EC5-A6F6-80030A3FE488}" dt="2023-11-12T16:05:28.319" v="1330" actId="27803"/>
          <ac:spMkLst>
            <pc:docMk/>
            <pc:sldMk cId="3918125289" sldId="471"/>
            <ac:spMk id="451" creationId="{5186BBA0-D52C-D72E-3229-E305DC86A329}"/>
          </ac:spMkLst>
        </pc:spChg>
        <pc:spChg chg="mod">
          <ac:chgData name="Piotr Kalaczyński" userId="144ed442d2e15e83" providerId="LiveId" clId="{BC89A074-4072-4EC5-A6F6-80030A3FE488}" dt="2023-11-12T16:05:28.319" v="1330" actId="27803"/>
          <ac:spMkLst>
            <pc:docMk/>
            <pc:sldMk cId="3918125289" sldId="471"/>
            <ac:spMk id="452" creationId="{2A2686D4-C86D-066E-1BF0-22B4EFF71A84}"/>
          </ac:spMkLst>
        </pc:spChg>
        <pc:spChg chg="mod">
          <ac:chgData name="Piotr Kalaczyński" userId="144ed442d2e15e83" providerId="LiveId" clId="{BC89A074-4072-4EC5-A6F6-80030A3FE488}" dt="2023-11-12T16:05:28.319" v="1330" actId="27803"/>
          <ac:spMkLst>
            <pc:docMk/>
            <pc:sldMk cId="3918125289" sldId="471"/>
            <ac:spMk id="454" creationId="{22788AAA-FF16-9C4C-C32A-136A02CB83B3}"/>
          </ac:spMkLst>
        </pc:spChg>
        <pc:spChg chg="mod">
          <ac:chgData name="Piotr Kalaczyński" userId="144ed442d2e15e83" providerId="LiveId" clId="{BC89A074-4072-4EC5-A6F6-80030A3FE488}" dt="2023-11-12T16:05:28.319" v="1330" actId="27803"/>
          <ac:spMkLst>
            <pc:docMk/>
            <pc:sldMk cId="3918125289" sldId="471"/>
            <ac:spMk id="455" creationId="{1B128F38-B130-F18C-34AD-1B861F1CBD88}"/>
          </ac:spMkLst>
        </pc:spChg>
        <pc:spChg chg="mod">
          <ac:chgData name="Piotr Kalaczyński" userId="144ed442d2e15e83" providerId="LiveId" clId="{BC89A074-4072-4EC5-A6F6-80030A3FE488}" dt="2023-11-12T16:05:28.319" v="1330" actId="27803"/>
          <ac:spMkLst>
            <pc:docMk/>
            <pc:sldMk cId="3918125289" sldId="471"/>
            <ac:spMk id="456" creationId="{1C1B6678-62C7-258D-ABA6-9C9789BC3190}"/>
          </ac:spMkLst>
        </pc:spChg>
        <pc:spChg chg="mod">
          <ac:chgData name="Piotr Kalaczyński" userId="144ed442d2e15e83" providerId="LiveId" clId="{BC89A074-4072-4EC5-A6F6-80030A3FE488}" dt="2023-11-12T16:05:28.319" v="1330" actId="27803"/>
          <ac:spMkLst>
            <pc:docMk/>
            <pc:sldMk cId="3918125289" sldId="471"/>
            <ac:spMk id="457" creationId="{B12A0F31-EBC2-CE56-842C-2919CDA652CC}"/>
          </ac:spMkLst>
        </pc:spChg>
        <pc:spChg chg="mod">
          <ac:chgData name="Piotr Kalaczyński" userId="144ed442d2e15e83" providerId="LiveId" clId="{BC89A074-4072-4EC5-A6F6-80030A3FE488}" dt="2023-11-12T16:05:28.319" v="1330" actId="27803"/>
          <ac:spMkLst>
            <pc:docMk/>
            <pc:sldMk cId="3918125289" sldId="471"/>
            <ac:spMk id="458" creationId="{925101C7-35F4-D7EE-5FF0-A9871B908139}"/>
          </ac:spMkLst>
        </pc:spChg>
        <pc:spChg chg="mod">
          <ac:chgData name="Piotr Kalaczyński" userId="144ed442d2e15e83" providerId="LiveId" clId="{BC89A074-4072-4EC5-A6F6-80030A3FE488}" dt="2023-11-12T16:05:28.319" v="1330" actId="27803"/>
          <ac:spMkLst>
            <pc:docMk/>
            <pc:sldMk cId="3918125289" sldId="471"/>
            <ac:spMk id="459" creationId="{F17D689C-0299-AF20-E635-94AD755B185D}"/>
          </ac:spMkLst>
        </pc:spChg>
        <pc:spChg chg="mod">
          <ac:chgData name="Piotr Kalaczyński" userId="144ed442d2e15e83" providerId="LiveId" clId="{BC89A074-4072-4EC5-A6F6-80030A3FE488}" dt="2023-11-12T16:05:28.319" v="1330" actId="27803"/>
          <ac:spMkLst>
            <pc:docMk/>
            <pc:sldMk cId="3918125289" sldId="471"/>
            <ac:spMk id="460" creationId="{4D25A04F-1344-FA6E-FBDF-0D19B4B4BD48}"/>
          </ac:spMkLst>
        </pc:spChg>
        <pc:spChg chg="mod">
          <ac:chgData name="Piotr Kalaczyński" userId="144ed442d2e15e83" providerId="LiveId" clId="{BC89A074-4072-4EC5-A6F6-80030A3FE488}" dt="2023-11-12T16:05:28.319" v="1330" actId="27803"/>
          <ac:spMkLst>
            <pc:docMk/>
            <pc:sldMk cId="3918125289" sldId="471"/>
            <ac:spMk id="461" creationId="{EA1E987D-54C7-6ED0-0D15-70501E470C8D}"/>
          </ac:spMkLst>
        </pc:spChg>
        <pc:spChg chg="mod">
          <ac:chgData name="Piotr Kalaczyński" userId="144ed442d2e15e83" providerId="LiveId" clId="{BC89A074-4072-4EC5-A6F6-80030A3FE488}" dt="2023-11-12T16:05:28.319" v="1330" actId="27803"/>
          <ac:spMkLst>
            <pc:docMk/>
            <pc:sldMk cId="3918125289" sldId="471"/>
            <ac:spMk id="462" creationId="{6E9263C5-2585-4A61-97EC-C5143C33AC9E}"/>
          </ac:spMkLst>
        </pc:spChg>
        <pc:spChg chg="mod">
          <ac:chgData name="Piotr Kalaczyński" userId="144ed442d2e15e83" providerId="LiveId" clId="{BC89A074-4072-4EC5-A6F6-80030A3FE488}" dt="2023-11-12T16:05:28.319" v="1330" actId="27803"/>
          <ac:spMkLst>
            <pc:docMk/>
            <pc:sldMk cId="3918125289" sldId="471"/>
            <ac:spMk id="464" creationId="{EA293F73-4ED4-E58F-3E7E-DC6E4A27654C}"/>
          </ac:spMkLst>
        </pc:spChg>
        <pc:spChg chg="mod">
          <ac:chgData name="Piotr Kalaczyński" userId="144ed442d2e15e83" providerId="LiveId" clId="{BC89A074-4072-4EC5-A6F6-80030A3FE488}" dt="2023-11-12T16:05:28.319" v="1330" actId="27803"/>
          <ac:spMkLst>
            <pc:docMk/>
            <pc:sldMk cId="3918125289" sldId="471"/>
            <ac:spMk id="465" creationId="{E0831A1A-8924-6E03-A4F1-7CA36F069A09}"/>
          </ac:spMkLst>
        </pc:spChg>
        <pc:spChg chg="mod">
          <ac:chgData name="Piotr Kalaczyński" userId="144ed442d2e15e83" providerId="LiveId" clId="{BC89A074-4072-4EC5-A6F6-80030A3FE488}" dt="2023-11-12T16:05:28.319" v="1330" actId="27803"/>
          <ac:spMkLst>
            <pc:docMk/>
            <pc:sldMk cId="3918125289" sldId="471"/>
            <ac:spMk id="466" creationId="{CE6A57CF-A24F-2938-07F5-F7F564794AA5}"/>
          </ac:spMkLst>
        </pc:spChg>
        <pc:spChg chg="mod">
          <ac:chgData name="Piotr Kalaczyński" userId="144ed442d2e15e83" providerId="LiveId" clId="{BC89A074-4072-4EC5-A6F6-80030A3FE488}" dt="2023-11-12T16:05:28.319" v="1330" actId="27803"/>
          <ac:spMkLst>
            <pc:docMk/>
            <pc:sldMk cId="3918125289" sldId="471"/>
            <ac:spMk id="467" creationId="{17B1D4A5-B8BC-4430-65C4-088AE34C777A}"/>
          </ac:spMkLst>
        </pc:spChg>
        <pc:spChg chg="mod">
          <ac:chgData name="Piotr Kalaczyński" userId="144ed442d2e15e83" providerId="LiveId" clId="{BC89A074-4072-4EC5-A6F6-80030A3FE488}" dt="2023-11-12T16:05:28.319" v="1330" actId="27803"/>
          <ac:spMkLst>
            <pc:docMk/>
            <pc:sldMk cId="3918125289" sldId="471"/>
            <ac:spMk id="468" creationId="{8AA6E37F-C265-2AAD-08D9-BB98DB1668A0}"/>
          </ac:spMkLst>
        </pc:spChg>
        <pc:spChg chg="mod">
          <ac:chgData name="Piotr Kalaczyński" userId="144ed442d2e15e83" providerId="LiveId" clId="{BC89A074-4072-4EC5-A6F6-80030A3FE488}" dt="2023-11-12T16:05:28.319" v="1330" actId="27803"/>
          <ac:spMkLst>
            <pc:docMk/>
            <pc:sldMk cId="3918125289" sldId="471"/>
            <ac:spMk id="469" creationId="{F5D9B9C4-6A4B-4D2D-6A43-882E4BA5D702}"/>
          </ac:spMkLst>
        </pc:spChg>
        <pc:spChg chg="mod">
          <ac:chgData name="Piotr Kalaczyński" userId="144ed442d2e15e83" providerId="LiveId" clId="{BC89A074-4072-4EC5-A6F6-80030A3FE488}" dt="2023-11-12T16:05:28.319" v="1330" actId="27803"/>
          <ac:spMkLst>
            <pc:docMk/>
            <pc:sldMk cId="3918125289" sldId="471"/>
            <ac:spMk id="470" creationId="{FE1159CD-6274-E1FF-6139-B7464D34451C}"/>
          </ac:spMkLst>
        </pc:spChg>
        <pc:spChg chg="mod">
          <ac:chgData name="Piotr Kalaczyński" userId="144ed442d2e15e83" providerId="LiveId" clId="{BC89A074-4072-4EC5-A6F6-80030A3FE488}" dt="2023-11-12T16:05:28.319" v="1330" actId="27803"/>
          <ac:spMkLst>
            <pc:docMk/>
            <pc:sldMk cId="3918125289" sldId="471"/>
            <ac:spMk id="471" creationId="{9CAB4282-8C49-2698-8F2A-E8146A758362}"/>
          </ac:spMkLst>
        </pc:spChg>
        <pc:spChg chg="mod">
          <ac:chgData name="Piotr Kalaczyński" userId="144ed442d2e15e83" providerId="LiveId" clId="{BC89A074-4072-4EC5-A6F6-80030A3FE488}" dt="2023-11-12T16:05:28.319" v="1330" actId="27803"/>
          <ac:spMkLst>
            <pc:docMk/>
            <pc:sldMk cId="3918125289" sldId="471"/>
            <ac:spMk id="472" creationId="{2791113A-12D2-9D64-BDA0-4954200C760E}"/>
          </ac:spMkLst>
        </pc:spChg>
        <pc:spChg chg="mod">
          <ac:chgData name="Piotr Kalaczyński" userId="144ed442d2e15e83" providerId="LiveId" clId="{BC89A074-4072-4EC5-A6F6-80030A3FE488}" dt="2023-11-12T16:05:28.319" v="1330" actId="27803"/>
          <ac:spMkLst>
            <pc:docMk/>
            <pc:sldMk cId="3918125289" sldId="471"/>
            <ac:spMk id="473" creationId="{ACCF34A9-3A8C-838B-06A0-1272F9A98648}"/>
          </ac:spMkLst>
        </pc:spChg>
        <pc:spChg chg="mod">
          <ac:chgData name="Piotr Kalaczyński" userId="144ed442d2e15e83" providerId="LiveId" clId="{BC89A074-4072-4EC5-A6F6-80030A3FE488}" dt="2023-11-12T16:05:28.319" v="1330" actId="27803"/>
          <ac:spMkLst>
            <pc:docMk/>
            <pc:sldMk cId="3918125289" sldId="471"/>
            <ac:spMk id="474" creationId="{29A6C4CC-B0EC-28C9-0936-6097DD20F779}"/>
          </ac:spMkLst>
        </pc:spChg>
        <pc:spChg chg="mod">
          <ac:chgData name="Piotr Kalaczyński" userId="144ed442d2e15e83" providerId="LiveId" clId="{BC89A074-4072-4EC5-A6F6-80030A3FE488}" dt="2023-11-12T16:05:28.319" v="1330" actId="27803"/>
          <ac:spMkLst>
            <pc:docMk/>
            <pc:sldMk cId="3918125289" sldId="471"/>
            <ac:spMk id="475" creationId="{44E8E4C7-F8DB-34A0-E08B-11D3CFAB4EE3}"/>
          </ac:spMkLst>
        </pc:spChg>
        <pc:spChg chg="mod">
          <ac:chgData name="Piotr Kalaczyński" userId="144ed442d2e15e83" providerId="LiveId" clId="{BC89A074-4072-4EC5-A6F6-80030A3FE488}" dt="2023-11-12T16:05:28.319" v="1330" actId="27803"/>
          <ac:spMkLst>
            <pc:docMk/>
            <pc:sldMk cId="3918125289" sldId="471"/>
            <ac:spMk id="476" creationId="{093B042F-8C30-5612-B6FC-0B3D25FC0558}"/>
          </ac:spMkLst>
        </pc:spChg>
        <pc:spChg chg="mod">
          <ac:chgData name="Piotr Kalaczyński" userId="144ed442d2e15e83" providerId="LiveId" clId="{BC89A074-4072-4EC5-A6F6-80030A3FE488}" dt="2023-11-12T16:05:28.319" v="1330" actId="27803"/>
          <ac:spMkLst>
            <pc:docMk/>
            <pc:sldMk cId="3918125289" sldId="471"/>
            <ac:spMk id="477" creationId="{31BA10C0-B061-B9D6-8804-FE60D71451CB}"/>
          </ac:spMkLst>
        </pc:spChg>
        <pc:spChg chg="mod">
          <ac:chgData name="Piotr Kalaczyński" userId="144ed442d2e15e83" providerId="LiveId" clId="{BC89A074-4072-4EC5-A6F6-80030A3FE488}" dt="2023-11-12T16:05:28.319" v="1330" actId="27803"/>
          <ac:spMkLst>
            <pc:docMk/>
            <pc:sldMk cId="3918125289" sldId="471"/>
            <ac:spMk id="478" creationId="{EA63DB7C-8B6E-9179-7217-11EB3378DDF2}"/>
          </ac:spMkLst>
        </pc:spChg>
        <pc:spChg chg="mod">
          <ac:chgData name="Piotr Kalaczyński" userId="144ed442d2e15e83" providerId="LiveId" clId="{BC89A074-4072-4EC5-A6F6-80030A3FE488}" dt="2023-11-12T16:05:28.319" v="1330" actId="27803"/>
          <ac:spMkLst>
            <pc:docMk/>
            <pc:sldMk cId="3918125289" sldId="471"/>
            <ac:spMk id="479" creationId="{BB5F2595-F9B3-FCFE-8E43-DF7ECA27230F}"/>
          </ac:spMkLst>
        </pc:spChg>
        <pc:spChg chg="mod">
          <ac:chgData name="Piotr Kalaczyński" userId="144ed442d2e15e83" providerId="LiveId" clId="{BC89A074-4072-4EC5-A6F6-80030A3FE488}" dt="2023-11-12T16:05:28.319" v="1330" actId="27803"/>
          <ac:spMkLst>
            <pc:docMk/>
            <pc:sldMk cId="3918125289" sldId="471"/>
            <ac:spMk id="480" creationId="{589BC02A-4750-68C1-1ED8-6FB434980501}"/>
          </ac:spMkLst>
        </pc:spChg>
        <pc:spChg chg="mod">
          <ac:chgData name="Piotr Kalaczyński" userId="144ed442d2e15e83" providerId="LiveId" clId="{BC89A074-4072-4EC5-A6F6-80030A3FE488}" dt="2023-11-12T16:05:28.319" v="1330" actId="27803"/>
          <ac:spMkLst>
            <pc:docMk/>
            <pc:sldMk cId="3918125289" sldId="471"/>
            <ac:spMk id="481" creationId="{3F7D4591-9EF6-C1FF-5653-07C9262C6B85}"/>
          </ac:spMkLst>
        </pc:spChg>
        <pc:spChg chg="mod">
          <ac:chgData name="Piotr Kalaczyński" userId="144ed442d2e15e83" providerId="LiveId" clId="{BC89A074-4072-4EC5-A6F6-80030A3FE488}" dt="2023-11-12T16:05:28.319" v="1330" actId="27803"/>
          <ac:spMkLst>
            <pc:docMk/>
            <pc:sldMk cId="3918125289" sldId="471"/>
            <ac:spMk id="482" creationId="{166D2ECF-720D-B351-FE34-48776EF59520}"/>
          </ac:spMkLst>
        </pc:spChg>
        <pc:spChg chg="mod">
          <ac:chgData name="Piotr Kalaczyński" userId="144ed442d2e15e83" providerId="LiveId" clId="{BC89A074-4072-4EC5-A6F6-80030A3FE488}" dt="2023-11-12T16:05:28.319" v="1330" actId="27803"/>
          <ac:spMkLst>
            <pc:docMk/>
            <pc:sldMk cId="3918125289" sldId="471"/>
            <ac:spMk id="483" creationId="{EFB19F6D-5DF5-2471-EC91-8E9C129706A9}"/>
          </ac:spMkLst>
        </pc:spChg>
        <pc:spChg chg="mod">
          <ac:chgData name="Piotr Kalaczyński" userId="144ed442d2e15e83" providerId="LiveId" clId="{BC89A074-4072-4EC5-A6F6-80030A3FE488}" dt="2023-11-12T16:05:28.319" v="1330" actId="27803"/>
          <ac:spMkLst>
            <pc:docMk/>
            <pc:sldMk cId="3918125289" sldId="471"/>
            <ac:spMk id="484" creationId="{A1CB6C39-812B-DF12-679B-BF3F49640B1B}"/>
          </ac:spMkLst>
        </pc:spChg>
        <pc:spChg chg="mod">
          <ac:chgData name="Piotr Kalaczyński" userId="144ed442d2e15e83" providerId="LiveId" clId="{BC89A074-4072-4EC5-A6F6-80030A3FE488}" dt="2023-11-12T16:05:28.319" v="1330" actId="27803"/>
          <ac:spMkLst>
            <pc:docMk/>
            <pc:sldMk cId="3918125289" sldId="471"/>
            <ac:spMk id="485" creationId="{F4137B67-4C3A-DCB8-3FCF-8116C764D3BC}"/>
          </ac:spMkLst>
        </pc:spChg>
        <pc:spChg chg="mod">
          <ac:chgData name="Piotr Kalaczyński" userId="144ed442d2e15e83" providerId="LiveId" clId="{BC89A074-4072-4EC5-A6F6-80030A3FE488}" dt="2023-11-12T16:05:28.319" v="1330" actId="27803"/>
          <ac:spMkLst>
            <pc:docMk/>
            <pc:sldMk cId="3918125289" sldId="471"/>
            <ac:spMk id="486" creationId="{4A88E362-199D-7E57-EABF-F52E44C01C88}"/>
          </ac:spMkLst>
        </pc:spChg>
        <pc:spChg chg="mod">
          <ac:chgData name="Piotr Kalaczyński" userId="144ed442d2e15e83" providerId="LiveId" clId="{BC89A074-4072-4EC5-A6F6-80030A3FE488}" dt="2023-11-12T16:05:28.319" v="1330" actId="27803"/>
          <ac:spMkLst>
            <pc:docMk/>
            <pc:sldMk cId="3918125289" sldId="471"/>
            <ac:spMk id="487" creationId="{971208A7-52A3-88EB-9A05-4A41E7B63B9D}"/>
          </ac:spMkLst>
        </pc:spChg>
        <pc:spChg chg="mod">
          <ac:chgData name="Piotr Kalaczyński" userId="144ed442d2e15e83" providerId="LiveId" clId="{BC89A074-4072-4EC5-A6F6-80030A3FE488}" dt="2023-11-12T16:05:28.319" v="1330" actId="27803"/>
          <ac:spMkLst>
            <pc:docMk/>
            <pc:sldMk cId="3918125289" sldId="471"/>
            <ac:spMk id="488" creationId="{4217996B-680B-2990-9256-E44412FA2BEE}"/>
          </ac:spMkLst>
        </pc:spChg>
        <pc:spChg chg="mod">
          <ac:chgData name="Piotr Kalaczyński" userId="144ed442d2e15e83" providerId="LiveId" clId="{BC89A074-4072-4EC5-A6F6-80030A3FE488}" dt="2023-11-12T16:05:28.319" v="1330" actId="27803"/>
          <ac:spMkLst>
            <pc:docMk/>
            <pc:sldMk cId="3918125289" sldId="471"/>
            <ac:spMk id="489" creationId="{94319314-5CE4-CCAA-BC9A-3895A5FDC16D}"/>
          </ac:spMkLst>
        </pc:spChg>
        <pc:spChg chg="mod">
          <ac:chgData name="Piotr Kalaczyński" userId="144ed442d2e15e83" providerId="LiveId" clId="{BC89A074-4072-4EC5-A6F6-80030A3FE488}" dt="2023-11-12T16:05:28.319" v="1330" actId="27803"/>
          <ac:spMkLst>
            <pc:docMk/>
            <pc:sldMk cId="3918125289" sldId="471"/>
            <ac:spMk id="490" creationId="{90E5B8BE-C485-2568-F5E4-5EED2FAF5B62}"/>
          </ac:spMkLst>
        </pc:spChg>
        <pc:spChg chg="mod">
          <ac:chgData name="Piotr Kalaczyński" userId="144ed442d2e15e83" providerId="LiveId" clId="{BC89A074-4072-4EC5-A6F6-80030A3FE488}" dt="2023-11-12T16:05:28.319" v="1330" actId="27803"/>
          <ac:spMkLst>
            <pc:docMk/>
            <pc:sldMk cId="3918125289" sldId="471"/>
            <ac:spMk id="491" creationId="{6B21BD04-C79D-E1A9-CA0F-980930705DB6}"/>
          </ac:spMkLst>
        </pc:spChg>
        <pc:spChg chg="mod">
          <ac:chgData name="Piotr Kalaczyński" userId="144ed442d2e15e83" providerId="LiveId" clId="{BC89A074-4072-4EC5-A6F6-80030A3FE488}" dt="2023-11-12T16:05:28.319" v="1330" actId="27803"/>
          <ac:spMkLst>
            <pc:docMk/>
            <pc:sldMk cId="3918125289" sldId="471"/>
            <ac:spMk id="492" creationId="{74B7A7C6-3C8C-43E0-45A6-E16123807EEE}"/>
          </ac:spMkLst>
        </pc:spChg>
        <pc:spChg chg="mod">
          <ac:chgData name="Piotr Kalaczyński" userId="144ed442d2e15e83" providerId="LiveId" clId="{BC89A074-4072-4EC5-A6F6-80030A3FE488}" dt="2023-11-12T16:05:28.319" v="1330" actId="27803"/>
          <ac:spMkLst>
            <pc:docMk/>
            <pc:sldMk cId="3918125289" sldId="471"/>
            <ac:spMk id="493" creationId="{15A099CA-C5F7-C320-E1C4-5BEFD766504B}"/>
          </ac:spMkLst>
        </pc:spChg>
        <pc:spChg chg="mod">
          <ac:chgData name="Piotr Kalaczyński" userId="144ed442d2e15e83" providerId="LiveId" clId="{BC89A074-4072-4EC5-A6F6-80030A3FE488}" dt="2023-11-12T16:05:28.319" v="1330" actId="27803"/>
          <ac:spMkLst>
            <pc:docMk/>
            <pc:sldMk cId="3918125289" sldId="471"/>
            <ac:spMk id="494" creationId="{3B980323-62FA-F02C-C389-6D142AF4F8D8}"/>
          </ac:spMkLst>
        </pc:spChg>
        <pc:spChg chg="mod">
          <ac:chgData name="Piotr Kalaczyński" userId="144ed442d2e15e83" providerId="LiveId" clId="{BC89A074-4072-4EC5-A6F6-80030A3FE488}" dt="2023-11-12T16:05:28.319" v="1330" actId="27803"/>
          <ac:spMkLst>
            <pc:docMk/>
            <pc:sldMk cId="3918125289" sldId="471"/>
            <ac:spMk id="495" creationId="{47C64D82-A056-8931-45CD-1BD6FC716562}"/>
          </ac:spMkLst>
        </pc:spChg>
        <pc:spChg chg="mod">
          <ac:chgData name="Piotr Kalaczyński" userId="144ed442d2e15e83" providerId="LiveId" clId="{BC89A074-4072-4EC5-A6F6-80030A3FE488}" dt="2023-11-12T16:05:28.319" v="1330" actId="27803"/>
          <ac:spMkLst>
            <pc:docMk/>
            <pc:sldMk cId="3918125289" sldId="471"/>
            <ac:spMk id="496" creationId="{50CF6702-9F2C-FA1E-F72F-42D976EF60EA}"/>
          </ac:spMkLst>
        </pc:spChg>
        <pc:spChg chg="mod">
          <ac:chgData name="Piotr Kalaczyński" userId="144ed442d2e15e83" providerId="LiveId" clId="{BC89A074-4072-4EC5-A6F6-80030A3FE488}" dt="2023-11-12T16:05:28.319" v="1330" actId="27803"/>
          <ac:spMkLst>
            <pc:docMk/>
            <pc:sldMk cId="3918125289" sldId="471"/>
            <ac:spMk id="497" creationId="{5999BD0A-D779-E112-E591-CAD9A42420EA}"/>
          </ac:spMkLst>
        </pc:spChg>
        <pc:spChg chg="mod">
          <ac:chgData name="Piotr Kalaczyński" userId="144ed442d2e15e83" providerId="LiveId" clId="{BC89A074-4072-4EC5-A6F6-80030A3FE488}" dt="2023-11-12T16:05:28.319" v="1330" actId="27803"/>
          <ac:spMkLst>
            <pc:docMk/>
            <pc:sldMk cId="3918125289" sldId="471"/>
            <ac:spMk id="499" creationId="{5970BDD8-5A22-9EF2-4ED2-B013B4FDDBFD}"/>
          </ac:spMkLst>
        </pc:spChg>
        <pc:spChg chg="mod">
          <ac:chgData name="Piotr Kalaczyński" userId="144ed442d2e15e83" providerId="LiveId" clId="{BC89A074-4072-4EC5-A6F6-80030A3FE488}" dt="2023-11-12T16:05:28.319" v="1330" actId="27803"/>
          <ac:spMkLst>
            <pc:docMk/>
            <pc:sldMk cId="3918125289" sldId="471"/>
            <ac:spMk id="500" creationId="{30C0EF52-BBF1-8069-B7F2-2FE3FB8C8E2A}"/>
          </ac:spMkLst>
        </pc:spChg>
        <pc:spChg chg="mod">
          <ac:chgData name="Piotr Kalaczyński" userId="144ed442d2e15e83" providerId="LiveId" clId="{BC89A074-4072-4EC5-A6F6-80030A3FE488}" dt="2023-11-12T16:05:28.319" v="1330" actId="27803"/>
          <ac:spMkLst>
            <pc:docMk/>
            <pc:sldMk cId="3918125289" sldId="471"/>
            <ac:spMk id="501" creationId="{643479B2-DD35-02F4-D888-59B906C0D2B1}"/>
          </ac:spMkLst>
        </pc:spChg>
        <pc:spChg chg="mod">
          <ac:chgData name="Piotr Kalaczyński" userId="144ed442d2e15e83" providerId="LiveId" clId="{BC89A074-4072-4EC5-A6F6-80030A3FE488}" dt="2023-11-12T16:05:28.319" v="1330" actId="27803"/>
          <ac:spMkLst>
            <pc:docMk/>
            <pc:sldMk cId="3918125289" sldId="471"/>
            <ac:spMk id="502" creationId="{1986B007-C5E9-8A16-118C-189D4F22E976}"/>
          </ac:spMkLst>
        </pc:spChg>
        <pc:spChg chg="mod">
          <ac:chgData name="Piotr Kalaczyński" userId="144ed442d2e15e83" providerId="LiveId" clId="{BC89A074-4072-4EC5-A6F6-80030A3FE488}" dt="2023-11-12T16:05:28.319" v="1330" actId="27803"/>
          <ac:spMkLst>
            <pc:docMk/>
            <pc:sldMk cId="3918125289" sldId="471"/>
            <ac:spMk id="503" creationId="{EB4941F3-DE73-3D9D-D456-AB4F60A0F2B3}"/>
          </ac:spMkLst>
        </pc:spChg>
        <pc:spChg chg="mod">
          <ac:chgData name="Piotr Kalaczyński" userId="144ed442d2e15e83" providerId="LiveId" clId="{BC89A074-4072-4EC5-A6F6-80030A3FE488}" dt="2023-11-12T16:05:28.319" v="1330" actId="27803"/>
          <ac:spMkLst>
            <pc:docMk/>
            <pc:sldMk cId="3918125289" sldId="471"/>
            <ac:spMk id="504" creationId="{565A5743-6587-78F9-5FD2-21F6565386EF}"/>
          </ac:spMkLst>
        </pc:spChg>
        <pc:spChg chg="mod">
          <ac:chgData name="Piotr Kalaczyński" userId="144ed442d2e15e83" providerId="LiveId" clId="{BC89A074-4072-4EC5-A6F6-80030A3FE488}" dt="2023-11-12T16:05:28.319" v="1330" actId="27803"/>
          <ac:spMkLst>
            <pc:docMk/>
            <pc:sldMk cId="3918125289" sldId="471"/>
            <ac:spMk id="505" creationId="{8D9E9C5D-645F-3418-C854-1727DA975759}"/>
          </ac:spMkLst>
        </pc:spChg>
        <pc:spChg chg="mod">
          <ac:chgData name="Piotr Kalaczyński" userId="144ed442d2e15e83" providerId="LiveId" clId="{BC89A074-4072-4EC5-A6F6-80030A3FE488}" dt="2023-11-12T16:05:28.319" v="1330" actId="27803"/>
          <ac:spMkLst>
            <pc:docMk/>
            <pc:sldMk cId="3918125289" sldId="471"/>
            <ac:spMk id="506" creationId="{FD170DC6-942B-205B-69D9-CB5C5CCB09E3}"/>
          </ac:spMkLst>
        </pc:spChg>
        <pc:spChg chg="mod">
          <ac:chgData name="Piotr Kalaczyński" userId="144ed442d2e15e83" providerId="LiveId" clId="{BC89A074-4072-4EC5-A6F6-80030A3FE488}" dt="2023-11-12T16:05:28.319" v="1330" actId="27803"/>
          <ac:spMkLst>
            <pc:docMk/>
            <pc:sldMk cId="3918125289" sldId="471"/>
            <ac:spMk id="507" creationId="{1CE64BF4-5B40-3161-269F-E522FF040607}"/>
          </ac:spMkLst>
        </pc:spChg>
        <pc:spChg chg="mod">
          <ac:chgData name="Piotr Kalaczyński" userId="144ed442d2e15e83" providerId="LiveId" clId="{BC89A074-4072-4EC5-A6F6-80030A3FE488}" dt="2023-11-12T16:05:28.319" v="1330" actId="27803"/>
          <ac:spMkLst>
            <pc:docMk/>
            <pc:sldMk cId="3918125289" sldId="471"/>
            <ac:spMk id="508" creationId="{85B20070-A64A-705E-3144-D594A8631E7B}"/>
          </ac:spMkLst>
        </pc:spChg>
        <pc:spChg chg="mod">
          <ac:chgData name="Piotr Kalaczyński" userId="144ed442d2e15e83" providerId="LiveId" clId="{BC89A074-4072-4EC5-A6F6-80030A3FE488}" dt="2023-11-12T16:05:28.319" v="1330" actId="27803"/>
          <ac:spMkLst>
            <pc:docMk/>
            <pc:sldMk cId="3918125289" sldId="471"/>
            <ac:spMk id="509" creationId="{C59A37A0-119F-E659-9CBE-C791BA7EADD6}"/>
          </ac:spMkLst>
        </pc:spChg>
        <pc:spChg chg="mod">
          <ac:chgData name="Piotr Kalaczyński" userId="144ed442d2e15e83" providerId="LiveId" clId="{BC89A074-4072-4EC5-A6F6-80030A3FE488}" dt="2023-11-12T16:05:28.319" v="1330" actId="27803"/>
          <ac:spMkLst>
            <pc:docMk/>
            <pc:sldMk cId="3918125289" sldId="471"/>
            <ac:spMk id="510" creationId="{D931C3AA-7506-8B04-216E-C1A7EC7C741F}"/>
          </ac:spMkLst>
        </pc:spChg>
        <pc:spChg chg="mod">
          <ac:chgData name="Piotr Kalaczyński" userId="144ed442d2e15e83" providerId="LiveId" clId="{BC89A074-4072-4EC5-A6F6-80030A3FE488}" dt="2023-11-12T16:05:28.319" v="1330" actId="27803"/>
          <ac:spMkLst>
            <pc:docMk/>
            <pc:sldMk cId="3918125289" sldId="471"/>
            <ac:spMk id="511" creationId="{12671B3D-ADBF-F076-B674-088A7B7CEC78}"/>
          </ac:spMkLst>
        </pc:spChg>
        <pc:spChg chg="mod">
          <ac:chgData name="Piotr Kalaczyński" userId="144ed442d2e15e83" providerId="LiveId" clId="{BC89A074-4072-4EC5-A6F6-80030A3FE488}" dt="2023-11-12T16:05:28.319" v="1330" actId="27803"/>
          <ac:spMkLst>
            <pc:docMk/>
            <pc:sldMk cId="3918125289" sldId="471"/>
            <ac:spMk id="512" creationId="{EF7719D7-6791-6B36-4C87-A2705D20629E}"/>
          </ac:spMkLst>
        </pc:spChg>
        <pc:spChg chg="mod">
          <ac:chgData name="Piotr Kalaczyński" userId="144ed442d2e15e83" providerId="LiveId" clId="{BC89A074-4072-4EC5-A6F6-80030A3FE488}" dt="2023-11-12T16:05:28.319" v="1330" actId="27803"/>
          <ac:spMkLst>
            <pc:docMk/>
            <pc:sldMk cId="3918125289" sldId="471"/>
            <ac:spMk id="513" creationId="{7527DECC-1602-E4B8-94B9-512A194362F3}"/>
          </ac:spMkLst>
        </pc:spChg>
        <pc:spChg chg="mod">
          <ac:chgData name="Piotr Kalaczyński" userId="144ed442d2e15e83" providerId="LiveId" clId="{BC89A074-4072-4EC5-A6F6-80030A3FE488}" dt="2023-11-12T16:05:28.319" v="1330" actId="27803"/>
          <ac:spMkLst>
            <pc:docMk/>
            <pc:sldMk cId="3918125289" sldId="471"/>
            <ac:spMk id="514" creationId="{5D1E699C-AE37-8CFA-6ECE-FD1549EFFE0C}"/>
          </ac:spMkLst>
        </pc:spChg>
        <pc:spChg chg="mod">
          <ac:chgData name="Piotr Kalaczyński" userId="144ed442d2e15e83" providerId="LiveId" clId="{BC89A074-4072-4EC5-A6F6-80030A3FE488}" dt="2023-11-12T16:05:28.319" v="1330" actId="27803"/>
          <ac:spMkLst>
            <pc:docMk/>
            <pc:sldMk cId="3918125289" sldId="471"/>
            <ac:spMk id="515" creationId="{8FBD82BF-2373-AA33-4EA8-12AAAFB31706}"/>
          </ac:spMkLst>
        </pc:spChg>
        <pc:spChg chg="mod">
          <ac:chgData name="Piotr Kalaczyński" userId="144ed442d2e15e83" providerId="LiveId" clId="{BC89A074-4072-4EC5-A6F6-80030A3FE488}" dt="2023-11-12T16:05:28.319" v="1330" actId="27803"/>
          <ac:spMkLst>
            <pc:docMk/>
            <pc:sldMk cId="3918125289" sldId="471"/>
            <ac:spMk id="516" creationId="{3AB1632F-8DA6-E1B9-A928-B8424A69ADDC}"/>
          </ac:spMkLst>
        </pc:spChg>
        <pc:spChg chg="mod">
          <ac:chgData name="Piotr Kalaczyński" userId="144ed442d2e15e83" providerId="LiveId" clId="{BC89A074-4072-4EC5-A6F6-80030A3FE488}" dt="2023-11-12T16:05:28.319" v="1330" actId="27803"/>
          <ac:spMkLst>
            <pc:docMk/>
            <pc:sldMk cId="3918125289" sldId="471"/>
            <ac:spMk id="518" creationId="{02BC01DD-BFCC-3B33-4C48-4B6063260F63}"/>
          </ac:spMkLst>
        </pc:spChg>
        <pc:spChg chg="mod">
          <ac:chgData name="Piotr Kalaczyński" userId="144ed442d2e15e83" providerId="LiveId" clId="{BC89A074-4072-4EC5-A6F6-80030A3FE488}" dt="2023-11-12T16:05:28.319" v="1330" actId="27803"/>
          <ac:spMkLst>
            <pc:docMk/>
            <pc:sldMk cId="3918125289" sldId="471"/>
            <ac:spMk id="519" creationId="{A4DB7AD7-9893-C45C-8788-832F1AA30DD1}"/>
          </ac:spMkLst>
        </pc:spChg>
        <pc:spChg chg="mod">
          <ac:chgData name="Piotr Kalaczyński" userId="144ed442d2e15e83" providerId="LiveId" clId="{BC89A074-4072-4EC5-A6F6-80030A3FE488}" dt="2023-11-12T16:05:28.319" v="1330" actId="27803"/>
          <ac:spMkLst>
            <pc:docMk/>
            <pc:sldMk cId="3918125289" sldId="471"/>
            <ac:spMk id="520" creationId="{BFB8791B-A561-E0A4-BF55-84EE4FC78AF1}"/>
          </ac:spMkLst>
        </pc:spChg>
        <pc:spChg chg="mod">
          <ac:chgData name="Piotr Kalaczyński" userId="144ed442d2e15e83" providerId="LiveId" clId="{BC89A074-4072-4EC5-A6F6-80030A3FE488}" dt="2023-11-12T16:05:28.319" v="1330" actId="27803"/>
          <ac:spMkLst>
            <pc:docMk/>
            <pc:sldMk cId="3918125289" sldId="471"/>
            <ac:spMk id="521" creationId="{B884BF5D-C427-CEDA-AFE0-9124577D6675}"/>
          </ac:spMkLst>
        </pc:spChg>
        <pc:spChg chg="mod">
          <ac:chgData name="Piotr Kalaczyński" userId="144ed442d2e15e83" providerId="LiveId" clId="{BC89A074-4072-4EC5-A6F6-80030A3FE488}" dt="2023-11-12T16:05:28.319" v="1330" actId="27803"/>
          <ac:spMkLst>
            <pc:docMk/>
            <pc:sldMk cId="3918125289" sldId="471"/>
            <ac:spMk id="522" creationId="{167C851E-134C-03F9-4FD3-F25592B1878E}"/>
          </ac:spMkLst>
        </pc:spChg>
        <pc:spChg chg="mod">
          <ac:chgData name="Piotr Kalaczyński" userId="144ed442d2e15e83" providerId="LiveId" clId="{BC89A074-4072-4EC5-A6F6-80030A3FE488}" dt="2023-11-12T16:05:28.319" v="1330" actId="27803"/>
          <ac:spMkLst>
            <pc:docMk/>
            <pc:sldMk cId="3918125289" sldId="471"/>
            <ac:spMk id="523" creationId="{DEDE133D-0424-4DAA-EF70-CF13BEFC0426}"/>
          </ac:spMkLst>
        </pc:spChg>
        <pc:spChg chg="mod">
          <ac:chgData name="Piotr Kalaczyński" userId="144ed442d2e15e83" providerId="LiveId" clId="{BC89A074-4072-4EC5-A6F6-80030A3FE488}" dt="2023-11-12T16:05:28.319" v="1330" actId="27803"/>
          <ac:spMkLst>
            <pc:docMk/>
            <pc:sldMk cId="3918125289" sldId="471"/>
            <ac:spMk id="524" creationId="{6E140A60-B778-F3E3-18F3-C6845A44739F}"/>
          </ac:spMkLst>
        </pc:spChg>
        <pc:spChg chg="mod">
          <ac:chgData name="Piotr Kalaczyński" userId="144ed442d2e15e83" providerId="LiveId" clId="{BC89A074-4072-4EC5-A6F6-80030A3FE488}" dt="2023-11-12T16:05:28.319" v="1330" actId="27803"/>
          <ac:spMkLst>
            <pc:docMk/>
            <pc:sldMk cId="3918125289" sldId="471"/>
            <ac:spMk id="525" creationId="{16E05B87-E009-EB13-6516-BB45BDBA9B07}"/>
          </ac:spMkLst>
        </pc:spChg>
        <pc:spChg chg="mod">
          <ac:chgData name="Piotr Kalaczyński" userId="144ed442d2e15e83" providerId="LiveId" clId="{BC89A074-4072-4EC5-A6F6-80030A3FE488}" dt="2023-11-12T16:05:28.319" v="1330" actId="27803"/>
          <ac:spMkLst>
            <pc:docMk/>
            <pc:sldMk cId="3918125289" sldId="471"/>
            <ac:spMk id="526" creationId="{1881CBE5-2D2B-9F4C-AA7D-9AEEF0CE46E8}"/>
          </ac:spMkLst>
        </pc:spChg>
        <pc:spChg chg="mod">
          <ac:chgData name="Piotr Kalaczyński" userId="144ed442d2e15e83" providerId="LiveId" clId="{BC89A074-4072-4EC5-A6F6-80030A3FE488}" dt="2023-11-12T16:05:28.319" v="1330" actId="27803"/>
          <ac:spMkLst>
            <pc:docMk/>
            <pc:sldMk cId="3918125289" sldId="471"/>
            <ac:spMk id="527" creationId="{962AE61E-C460-7539-EFEB-1436A7F39C66}"/>
          </ac:spMkLst>
        </pc:spChg>
        <pc:spChg chg="mod">
          <ac:chgData name="Piotr Kalaczyński" userId="144ed442d2e15e83" providerId="LiveId" clId="{BC89A074-4072-4EC5-A6F6-80030A3FE488}" dt="2023-11-12T16:05:28.319" v="1330" actId="27803"/>
          <ac:spMkLst>
            <pc:docMk/>
            <pc:sldMk cId="3918125289" sldId="471"/>
            <ac:spMk id="528" creationId="{1E992E85-9DA7-3662-B526-8485678EDC5C}"/>
          </ac:spMkLst>
        </pc:spChg>
        <pc:spChg chg="mod">
          <ac:chgData name="Piotr Kalaczyński" userId="144ed442d2e15e83" providerId="LiveId" clId="{BC89A074-4072-4EC5-A6F6-80030A3FE488}" dt="2023-11-12T16:05:28.319" v="1330" actId="27803"/>
          <ac:spMkLst>
            <pc:docMk/>
            <pc:sldMk cId="3918125289" sldId="471"/>
            <ac:spMk id="529" creationId="{FDF0C7EA-55D6-550C-BDA3-CB649AA21791}"/>
          </ac:spMkLst>
        </pc:spChg>
        <pc:spChg chg="mod">
          <ac:chgData name="Piotr Kalaczyński" userId="144ed442d2e15e83" providerId="LiveId" clId="{BC89A074-4072-4EC5-A6F6-80030A3FE488}" dt="2023-11-12T16:05:28.319" v="1330" actId="27803"/>
          <ac:spMkLst>
            <pc:docMk/>
            <pc:sldMk cId="3918125289" sldId="471"/>
            <ac:spMk id="530" creationId="{ADE0F673-5543-BE35-A663-D9F5AF402238}"/>
          </ac:spMkLst>
        </pc:spChg>
        <pc:spChg chg="mod">
          <ac:chgData name="Piotr Kalaczyński" userId="144ed442d2e15e83" providerId="LiveId" clId="{BC89A074-4072-4EC5-A6F6-80030A3FE488}" dt="2023-11-12T16:05:28.319" v="1330" actId="27803"/>
          <ac:spMkLst>
            <pc:docMk/>
            <pc:sldMk cId="3918125289" sldId="471"/>
            <ac:spMk id="531" creationId="{5924C671-7A91-0798-8AEC-4262B8993957}"/>
          </ac:spMkLst>
        </pc:spChg>
        <pc:spChg chg="mod">
          <ac:chgData name="Piotr Kalaczyński" userId="144ed442d2e15e83" providerId="LiveId" clId="{BC89A074-4072-4EC5-A6F6-80030A3FE488}" dt="2023-11-12T16:05:28.319" v="1330" actId="27803"/>
          <ac:spMkLst>
            <pc:docMk/>
            <pc:sldMk cId="3918125289" sldId="471"/>
            <ac:spMk id="532" creationId="{297166DD-419C-632F-2092-C6542FF4E968}"/>
          </ac:spMkLst>
        </pc:spChg>
        <pc:spChg chg="mod">
          <ac:chgData name="Piotr Kalaczyński" userId="144ed442d2e15e83" providerId="LiveId" clId="{BC89A074-4072-4EC5-A6F6-80030A3FE488}" dt="2023-11-12T16:05:28.319" v="1330" actId="27803"/>
          <ac:spMkLst>
            <pc:docMk/>
            <pc:sldMk cId="3918125289" sldId="471"/>
            <ac:spMk id="533" creationId="{E7E9FC58-D425-44FF-1ED0-278BC5C2F0CB}"/>
          </ac:spMkLst>
        </pc:spChg>
        <pc:spChg chg="mod">
          <ac:chgData name="Piotr Kalaczyński" userId="144ed442d2e15e83" providerId="LiveId" clId="{BC89A074-4072-4EC5-A6F6-80030A3FE488}" dt="2023-11-12T16:05:28.319" v="1330" actId="27803"/>
          <ac:spMkLst>
            <pc:docMk/>
            <pc:sldMk cId="3918125289" sldId="471"/>
            <ac:spMk id="534" creationId="{A2B7D2D5-28F1-1BFE-997D-290C2587F56C}"/>
          </ac:spMkLst>
        </pc:spChg>
        <pc:spChg chg="mod">
          <ac:chgData name="Piotr Kalaczyński" userId="144ed442d2e15e83" providerId="LiveId" clId="{BC89A074-4072-4EC5-A6F6-80030A3FE488}" dt="2023-11-12T16:05:28.319" v="1330" actId="27803"/>
          <ac:spMkLst>
            <pc:docMk/>
            <pc:sldMk cId="3918125289" sldId="471"/>
            <ac:spMk id="535" creationId="{C4A2A798-A34B-ADAF-523D-A1C88FF69FAB}"/>
          </ac:spMkLst>
        </pc:spChg>
        <pc:spChg chg="mod">
          <ac:chgData name="Piotr Kalaczyński" userId="144ed442d2e15e83" providerId="LiveId" clId="{BC89A074-4072-4EC5-A6F6-80030A3FE488}" dt="2023-11-12T16:05:28.319" v="1330" actId="27803"/>
          <ac:spMkLst>
            <pc:docMk/>
            <pc:sldMk cId="3918125289" sldId="471"/>
            <ac:spMk id="536" creationId="{97D7482E-AB9A-8E9A-79B8-C68266B6A44F}"/>
          </ac:spMkLst>
        </pc:spChg>
        <pc:spChg chg="mod">
          <ac:chgData name="Piotr Kalaczyński" userId="144ed442d2e15e83" providerId="LiveId" clId="{BC89A074-4072-4EC5-A6F6-80030A3FE488}" dt="2023-11-12T16:05:28.319" v="1330" actId="27803"/>
          <ac:spMkLst>
            <pc:docMk/>
            <pc:sldMk cId="3918125289" sldId="471"/>
            <ac:spMk id="537" creationId="{15AC98DA-F2E0-FBB9-8B0E-6271F6FABC77}"/>
          </ac:spMkLst>
        </pc:spChg>
        <pc:spChg chg="mod">
          <ac:chgData name="Piotr Kalaczyński" userId="144ed442d2e15e83" providerId="LiveId" clId="{BC89A074-4072-4EC5-A6F6-80030A3FE488}" dt="2023-11-12T16:05:28.319" v="1330" actId="27803"/>
          <ac:spMkLst>
            <pc:docMk/>
            <pc:sldMk cId="3918125289" sldId="471"/>
            <ac:spMk id="538" creationId="{52E61979-078D-AD22-0943-D8E3218C9F3C}"/>
          </ac:spMkLst>
        </pc:spChg>
        <pc:spChg chg="mod">
          <ac:chgData name="Piotr Kalaczyński" userId="144ed442d2e15e83" providerId="LiveId" clId="{BC89A074-4072-4EC5-A6F6-80030A3FE488}" dt="2023-11-12T16:05:28.319" v="1330" actId="27803"/>
          <ac:spMkLst>
            <pc:docMk/>
            <pc:sldMk cId="3918125289" sldId="471"/>
            <ac:spMk id="539" creationId="{694AC6A0-AE96-57E7-0188-C620B81E6E11}"/>
          </ac:spMkLst>
        </pc:spChg>
        <pc:spChg chg="mod">
          <ac:chgData name="Piotr Kalaczyński" userId="144ed442d2e15e83" providerId="LiveId" clId="{BC89A074-4072-4EC5-A6F6-80030A3FE488}" dt="2023-11-12T16:05:28.319" v="1330" actId="27803"/>
          <ac:spMkLst>
            <pc:docMk/>
            <pc:sldMk cId="3918125289" sldId="471"/>
            <ac:spMk id="540" creationId="{524D0A64-AB42-B274-5A14-7F994279F780}"/>
          </ac:spMkLst>
        </pc:spChg>
        <pc:spChg chg="mod">
          <ac:chgData name="Piotr Kalaczyński" userId="144ed442d2e15e83" providerId="LiveId" clId="{BC89A074-4072-4EC5-A6F6-80030A3FE488}" dt="2023-11-12T16:05:28.319" v="1330" actId="27803"/>
          <ac:spMkLst>
            <pc:docMk/>
            <pc:sldMk cId="3918125289" sldId="471"/>
            <ac:spMk id="541" creationId="{B0F001CF-5D90-7FF4-71D7-D9553982124F}"/>
          </ac:spMkLst>
        </pc:spChg>
        <pc:spChg chg="mod">
          <ac:chgData name="Piotr Kalaczyński" userId="144ed442d2e15e83" providerId="LiveId" clId="{BC89A074-4072-4EC5-A6F6-80030A3FE488}" dt="2023-11-12T16:05:28.319" v="1330" actId="27803"/>
          <ac:spMkLst>
            <pc:docMk/>
            <pc:sldMk cId="3918125289" sldId="471"/>
            <ac:spMk id="542" creationId="{CC832854-F70B-A0F0-5E8E-9FE19F804078}"/>
          </ac:spMkLst>
        </pc:spChg>
        <pc:spChg chg="mod">
          <ac:chgData name="Piotr Kalaczyński" userId="144ed442d2e15e83" providerId="LiveId" clId="{BC89A074-4072-4EC5-A6F6-80030A3FE488}" dt="2023-11-12T16:05:28.319" v="1330" actId="27803"/>
          <ac:spMkLst>
            <pc:docMk/>
            <pc:sldMk cId="3918125289" sldId="471"/>
            <ac:spMk id="543" creationId="{338779C2-1FFB-7E43-A7D2-3B2E6220C41C}"/>
          </ac:spMkLst>
        </pc:spChg>
        <pc:spChg chg="mod">
          <ac:chgData name="Piotr Kalaczyński" userId="144ed442d2e15e83" providerId="LiveId" clId="{BC89A074-4072-4EC5-A6F6-80030A3FE488}" dt="2023-11-12T16:05:28.319" v="1330" actId="27803"/>
          <ac:spMkLst>
            <pc:docMk/>
            <pc:sldMk cId="3918125289" sldId="471"/>
            <ac:spMk id="544" creationId="{75F098DF-CE66-FA03-74DF-652217BABA3D}"/>
          </ac:spMkLst>
        </pc:spChg>
        <pc:spChg chg="mod">
          <ac:chgData name="Piotr Kalaczyński" userId="144ed442d2e15e83" providerId="LiveId" clId="{BC89A074-4072-4EC5-A6F6-80030A3FE488}" dt="2023-11-12T16:05:28.319" v="1330" actId="27803"/>
          <ac:spMkLst>
            <pc:docMk/>
            <pc:sldMk cId="3918125289" sldId="471"/>
            <ac:spMk id="545" creationId="{9E2B89A1-F0AF-BE52-6E93-AF5ECED5A1E8}"/>
          </ac:spMkLst>
        </pc:spChg>
        <pc:spChg chg="mod">
          <ac:chgData name="Piotr Kalaczyński" userId="144ed442d2e15e83" providerId="LiveId" clId="{BC89A074-4072-4EC5-A6F6-80030A3FE488}" dt="2023-11-12T16:05:28.319" v="1330" actId="27803"/>
          <ac:spMkLst>
            <pc:docMk/>
            <pc:sldMk cId="3918125289" sldId="471"/>
            <ac:spMk id="546" creationId="{8EE7F4AC-AD5C-739C-1EFA-A3F44506091C}"/>
          </ac:spMkLst>
        </pc:spChg>
        <pc:spChg chg="mod">
          <ac:chgData name="Piotr Kalaczyński" userId="144ed442d2e15e83" providerId="LiveId" clId="{BC89A074-4072-4EC5-A6F6-80030A3FE488}" dt="2023-11-12T16:05:28.319" v="1330" actId="27803"/>
          <ac:spMkLst>
            <pc:docMk/>
            <pc:sldMk cId="3918125289" sldId="471"/>
            <ac:spMk id="547" creationId="{AA1B371D-4B3E-A116-5EB8-A3195E513ECB}"/>
          </ac:spMkLst>
        </pc:spChg>
        <pc:spChg chg="mod">
          <ac:chgData name="Piotr Kalaczyński" userId="144ed442d2e15e83" providerId="LiveId" clId="{BC89A074-4072-4EC5-A6F6-80030A3FE488}" dt="2023-11-12T16:05:28.319" v="1330" actId="27803"/>
          <ac:spMkLst>
            <pc:docMk/>
            <pc:sldMk cId="3918125289" sldId="471"/>
            <ac:spMk id="548" creationId="{17EC97E5-E6D2-115D-C9BB-E5D29B2FEA74}"/>
          </ac:spMkLst>
        </pc:spChg>
        <pc:spChg chg="mod">
          <ac:chgData name="Piotr Kalaczyński" userId="144ed442d2e15e83" providerId="LiveId" clId="{BC89A074-4072-4EC5-A6F6-80030A3FE488}" dt="2023-11-12T16:05:28.319" v="1330" actId="27803"/>
          <ac:spMkLst>
            <pc:docMk/>
            <pc:sldMk cId="3918125289" sldId="471"/>
            <ac:spMk id="549" creationId="{023726CA-9B17-7961-D00D-8A84EF54A84A}"/>
          </ac:spMkLst>
        </pc:spChg>
        <pc:spChg chg="mod">
          <ac:chgData name="Piotr Kalaczyński" userId="144ed442d2e15e83" providerId="LiveId" clId="{BC89A074-4072-4EC5-A6F6-80030A3FE488}" dt="2023-11-12T16:05:28.319" v="1330" actId="27803"/>
          <ac:spMkLst>
            <pc:docMk/>
            <pc:sldMk cId="3918125289" sldId="471"/>
            <ac:spMk id="550" creationId="{7B36FC0C-D38D-F678-BE69-AA06ED41F590}"/>
          </ac:spMkLst>
        </pc:spChg>
        <pc:spChg chg="mod">
          <ac:chgData name="Piotr Kalaczyński" userId="144ed442d2e15e83" providerId="LiveId" clId="{BC89A074-4072-4EC5-A6F6-80030A3FE488}" dt="2023-11-12T16:05:28.319" v="1330" actId="27803"/>
          <ac:spMkLst>
            <pc:docMk/>
            <pc:sldMk cId="3918125289" sldId="471"/>
            <ac:spMk id="551" creationId="{0A355D78-0B75-2752-BA11-27A8E8068ADD}"/>
          </ac:spMkLst>
        </pc:spChg>
        <pc:spChg chg="mod">
          <ac:chgData name="Piotr Kalaczyński" userId="144ed442d2e15e83" providerId="LiveId" clId="{BC89A074-4072-4EC5-A6F6-80030A3FE488}" dt="2023-11-12T16:05:28.319" v="1330" actId="27803"/>
          <ac:spMkLst>
            <pc:docMk/>
            <pc:sldMk cId="3918125289" sldId="471"/>
            <ac:spMk id="552" creationId="{30BC671D-8D62-6D97-98D6-2E5757929A30}"/>
          </ac:spMkLst>
        </pc:spChg>
        <pc:spChg chg="mod">
          <ac:chgData name="Piotr Kalaczyński" userId="144ed442d2e15e83" providerId="LiveId" clId="{BC89A074-4072-4EC5-A6F6-80030A3FE488}" dt="2023-11-12T16:05:28.319" v="1330" actId="27803"/>
          <ac:spMkLst>
            <pc:docMk/>
            <pc:sldMk cId="3918125289" sldId="471"/>
            <ac:spMk id="553" creationId="{D3D79FD7-6196-537C-9CF8-8BD96073E670}"/>
          </ac:spMkLst>
        </pc:spChg>
        <pc:spChg chg="mod">
          <ac:chgData name="Piotr Kalaczyński" userId="144ed442d2e15e83" providerId="LiveId" clId="{BC89A074-4072-4EC5-A6F6-80030A3FE488}" dt="2023-11-12T16:05:28.319" v="1330" actId="27803"/>
          <ac:spMkLst>
            <pc:docMk/>
            <pc:sldMk cId="3918125289" sldId="471"/>
            <ac:spMk id="554" creationId="{A04E5F90-5B33-E5B6-AD58-65767D6EFF20}"/>
          </ac:spMkLst>
        </pc:spChg>
        <pc:spChg chg="mod">
          <ac:chgData name="Piotr Kalaczyński" userId="144ed442d2e15e83" providerId="LiveId" clId="{BC89A074-4072-4EC5-A6F6-80030A3FE488}" dt="2023-11-12T16:05:28.319" v="1330" actId="27803"/>
          <ac:spMkLst>
            <pc:docMk/>
            <pc:sldMk cId="3918125289" sldId="471"/>
            <ac:spMk id="555" creationId="{B2B67486-9122-331D-2F07-1B4E8B61F570}"/>
          </ac:spMkLst>
        </pc:spChg>
        <pc:spChg chg="mod">
          <ac:chgData name="Piotr Kalaczyński" userId="144ed442d2e15e83" providerId="LiveId" clId="{BC89A074-4072-4EC5-A6F6-80030A3FE488}" dt="2023-11-12T16:05:28.319" v="1330" actId="27803"/>
          <ac:spMkLst>
            <pc:docMk/>
            <pc:sldMk cId="3918125289" sldId="471"/>
            <ac:spMk id="556" creationId="{D844E57F-88DD-C7FF-230C-33D7E3C16489}"/>
          </ac:spMkLst>
        </pc:spChg>
        <pc:spChg chg="mod">
          <ac:chgData name="Piotr Kalaczyński" userId="144ed442d2e15e83" providerId="LiveId" clId="{BC89A074-4072-4EC5-A6F6-80030A3FE488}" dt="2023-11-12T16:05:28.319" v="1330" actId="27803"/>
          <ac:spMkLst>
            <pc:docMk/>
            <pc:sldMk cId="3918125289" sldId="471"/>
            <ac:spMk id="557" creationId="{A7466411-4D10-1E19-3791-7B922E7F9FAB}"/>
          </ac:spMkLst>
        </pc:spChg>
        <pc:spChg chg="mod">
          <ac:chgData name="Piotr Kalaczyński" userId="144ed442d2e15e83" providerId="LiveId" clId="{BC89A074-4072-4EC5-A6F6-80030A3FE488}" dt="2023-11-12T16:05:28.319" v="1330" actId="27803"/>
          <ac:spMkLst>
            <pc:docMk/>
            <pc:sldMk cId="3918125289" sldId="471"/>
            <ac:spMk id="558" creationId="{F7EC33E4-00B8-C357-8AD3-059021111298}"/>
          </ac:spMkLst>
        </pc:spChg>
        <pc:spChg chg="mod">
          <ac:chgData name="Piotr Kalaczyński" userId="144ed442d2e15e83" providerId="LiveId" clId="{BC89A074-4072-4EC5-A6F6-80030A3FE488}" dt="2023-11-12T16:05:28.319" v="1330" actId="27803"/>
          <ac:spMkLst>
            <pc:docMk/>
            <pc:sldMk cId="3918125289" sldId="471"/>
            <ac:spMk id="559" creationId="{61334358-06CA-9ABF-8313-7DC56026B2B0}"/>
          </ac:spMkLst>
        </pc:spChg>
        <pc:spChg chg="mod">
          <ac:chgData name="Piotr Kalaczyński" userId="144ed442d2e15e83" providerId="LiveId" clId="{BC89A074-4072-4EC5-A6F6-80030A3FE488}" dt="2023-11-12T16:05:28.319" v="1330" actId="27803"/>
          <ac:spMkLst>
            <pc:docMk/>
            <pc:sldMk cId="3918125289" sldId="471"/>
            <ac:spMk id="560" creationId="{F6B6B0D0-78C2-255B-60EC-C78EC165A533}"/>
          </ac:spMkLst>
        </pc:spChg>
        <pc:spChg chg="mod">
          <ac:chgData name="Piotr Kalaczyński" userId="144ed442d2e15e83" providerId="LiveId" clId="{BC89A074-4072-4EC5-A6F6-80030A3FE488}" dt="2023-11-12T16:05:28.319" v="1330" actId="27803"/>
          <ac:spMkLst>
            <pc:docMk/>
            <pc:sldMk cId="3918125289" sldId="471"/>
            <ac:spMk id="561" creationId="{E8115EE4-8B6D-BF38-E4A7-526BC0BC7F4E}"/>
          </ac:spMkLst>
        </pc:spChg>
        <pc:spChg chg="mod">
          <ac:chgData name="Piotr Kalaczyński" userId="144ed442d2e15e83" providerId="LiveId" clId="{BC89A074-4072-4EC5-A6F6-80030A3FE488}" dt="2023-11-12T16:05:28.319" v="1330" actId="27803"/>
          <ac:spMkLst>
            <pc:docMk/>
            <pc:sldMk cId="3918125289" sldId="471"/>
            <ac:spMk id="562" creationId="{1DA30ACD-17B2-D735-BA16-0118229C2371}"/>
          </ac:spMkLst>
        </pc:spChg>
        <pc:spChg chg="mod">
          <ac:chgData name="Piotr Kalaczyński" userId="144ed442d2e15e83" providerId="LiveId" clId="{BC89A074-4072-4EC5-A6F6-80030A3FE488}" dt="2023-11-12T16:05:28.319" v="1330" actId="27803"/>
          <ac:spMkLst>
            <pc:docMk/>
            <pc:sldMk cId="3918125289" sldId="471"/>
            <ac:spMk id="563" creationId="{E6A3302A-CE1D-FFBE-B68D-F0FA6487DB31}"/>
          </ac:spMkLst>
        </pc:spChg>
        <pc:spChg chg="mod">
          <ac:chgData name="Piotr Kalaczyński" userId="144ed442d2e15e83" providerId="LiveId" clId="{BC89A074-4072-4EC5-A6F6-80030A3FE488}" dt="2023-11-12T16:05:28.319" v="1330" actId="27803"/>
          <ac:spMkLst>
            <pc:docMk/>
            <pc:sldMk cId="3918125289" sldId="471"/>
            <ac:spMk id="564" creationId="{F70880EE-2715-3856-F85A-A780571A39E7}"/>
          </ac:spMkLst>
        </pc:spChg>
        <pc:spChg chg="mod">
          <ac:chgData name="Piotr Kalaczyński" userId="144ed442d2e15e83" providerId="LiveId" clId="{BC89A074-4072-4EC5-A6F6-80030A3FE488}" dt="2023-11-12T16:05:28.319" v="1330" actId="27803"/>
          <ac:spMkLst>
            <pc:docMk/>
            <pc:sldMk cId="3918125289" sldId="471"/>
            <ac:spMk id="565" creationId="{E4DB8A5F-CF46-4529-ED63-55019B836BB5}"/>
          </ac:spMkLst>
        </pc:spChg>
        <pc:spChg chg="mod">
          <ac:chgData name="Piotr Kalaczyński" userId="144ed442d2e15e83" providerId="LiveId" clId="{BC89A074-4072-4EC5-A6F6-80030A3FE488}" dt="2023-11-12T16:05:28.319" v="1330" actId="27803"/>
          <ac:spMkLst>
            <pc:docMk/>
            <pc:sldMk cId="3918125289" sldId="471"/>
            <ac:spMk id="566" creationId="{6F4792C6-3977-36A1-11BD-5E8626B7D23E}"/>
          </ac:spMkLst>
        </pc:spChg>
        <pc:spChg chg="mod">
          <ac:chgData name="Piotr Kalaczyński" userId="144ed442d2e15e83" providerId="LiveId" clId="{BC89A074-4072-4EC5-A6F6-80030A3FE488}" dt="2023-11-12T16:05:28.319" v="1330" actId="27803"/>
          <ac:spMkLst>
            <pc:docMk/>
            <pc:sldMk cId="3918125289" sldId="471"/>
            <ac:spMk id="567" creationId="{EE5E9D87-B9E0-4FF9-9FF5-336051C63153}"/>
          </ac:spMkLst>
        </pc:spChg>
        <pc:spChg chg="mod">
          <ac:chgData name="Piotr Kalaczyński" userId="144ed442d2e15e83" providerId="LiveId" clId="{BC89A074-4072-4EC5-A6F6-80030A3FE488}" dt="2023-11-12T16:05:28.319" v="1330" actId="27803"/>
          <ac:spMkLst>
            <pc:docMk/>
            <pc:sldMk cId="3918125289" sldId="471"/>
            <ac:spMk id="568" creationId="{284244D7-D3CE-3C58-AA08-091F3050D6D0}"/>
          </ac:spMkLst>
        </pc:spChg>
        <pc:spChg chg="mod">
          <ac:chgData name="Piotr Kalaczyński" userId="144ed442d2e15e83" providerId="LiveId" clId="{BC89A074-4072-4EC5-A6F6-80030A3FE488}" dt="2023-11-12T16:05:28.319" v="1330" actId="27803"/>
          <ac:spMkLst>
            <pc:docMk/>
            <pc:sldMk cId="3918125289" sldId="471"/>
            <ac:spMk id="569" creationId="{21FEF658-8E79-BC08-748E-828C770CA4D2}"/>
          </ac:spMkLst>
        </pc:spChg>
        <pc:spChg chg="mod">
          <ac:chgData name="Piotr Kalaczyński" userId="144ed442d2e15e83" providerId="LiveId" clId="{BC89A074-4072-4EC5-A6F6-80030A3FE488}" dt="2023-11-12T16:05:28.319" v="1330" actId="27803"/>
          <ac:spMkLst>
            <pc:docMk/>
            <pc:sldMk cId="3918125289" sldId="471"/>
            <ac:spMk id="570" creationId="{BE22E87C-C271-9762-1FC3-662723AB989A}"/>
          </ac:spMkLst>
        </pc:spChg>
        <pc:spChg chg="mod">
          <ac:chgData name="Piotr Kalaczyński" userId="144ed442d2e15e83" providerId="LiveId" clId="{BC89A074-4072-4EC5-A6F6-80030A3FE488}" dt="2023-11-12T16:05:28.319" v="1330" actId="27803"/>
          <ac:spMkLst>
            <pc:docMk/>
            <pc:sldMk cId="3918125289" sldId="471"/>
            <ac:spMk id="571" creationId="{A9E2548B-16E0-42C4-BFF4-7BA9423FAB56}"/>
          </ac:spMkLst>
        </pc:spChg>
        <pc:spChg chg="mod">
          <ac:chgData name="Piotr Kalaczyński" userId="144ed442d2e15e83" providerId="LiveId" clId="{BC89A074-4072-4EC5-A6F6-80030A3FE488}" dt="2023-11-12T16:05:28.319" v="1330" actId="27803"/>
          <ac:spMkLst>
            <pc:docMk/>
            <pc:sldMk cId="3918125289" sldId="471"/>
            <ac:spMk id="572" creationId="{983D7FAB-24AD-2700-78ED-B3A18EDF3EA9}"/>
          </ac:spMkLst>
        </pc:spChg>
        <pc:spChg chg="mod">
          <ac:chgData name="Piotr Kalaczyński" userId="144ed442d2e15e83" providerId="LiveId" clId="{BC89A074-4072-4EC5-A6F6-80030A3FE488}" dt="2023-11-12T16:05:28.319" v="1330" actId="27803"/>
          <ac:spMkLst>
            <pc:docMk/>
            <pc:sldMk cId="3918125289" sldId="471"/>
            <ac:spMk id="573" creationId="{31825956-25F7-AFFA-F832-14559E5BEFF2}"/>
          </ac:spMkLst>
        </pc:spChg>
        <pc:spChg chg="mod">
          <ac:chgData name="Piotr Kalaczyński" userId="144ed442d2e15e83" providerId="LiveId" clId="{BC89A074-4072-4EC5-A6F6-80030A3FE488}" dt="2023-11-12T16:05:28.319" v="1330" actId="27803"/>
          <ac:spMkLst>
            <pc:docMk/>
            <pc:sldMk cId="3918125289" sldId="471"/>
            <ac:spMk id="574" creationId="{AC7AD848-F886-B183-4667-7B5402211CD5}"/>
          </ac:spMkLst>
        </pc:spChg>
        <pc:spChg chg="mod">
          <ac:chgData name="Piotr Kalaczyński" userId="144ed442d2e15e83" providerId="LiveId" clId="{BC89A074-4072-4EC5-A6F6-80030A3FE488}" dt="2023-11-12T16:05:28.319" v="1330" actId="27803"/>
          <ac:spMkLst>
            <pc:docMk/>
            <pc:sldMk cId="3918125289" sldId="471"/>
            <ac:spMk id="575" creationId="{50EB3B3B-72BF-A917-C136-5A35AC2A4D54}"/>
          </ac:spMkLst>
        </pc:spChg>
        <pc:spChg chg="mod">
          <ac:chgData name="Piotr Kalaczyński" userId="144ed442d2e15e83" providerId="LiveId" clId="{BC89A074-4072-4EC5-A6F6-80030A3FE488}" dt="2023-11-12T16:05:28.319" v="1330" actId="27803"/>
          <ac:spMkLst>
            <pc:docMk/>
            <pc:sldMk cId="3918125289" sldId="471"/>
            <ac:spMk id="576" creationId="{3EEFCF31-900F-21B4-6CCB-522E52756B8A}"/>
          </ac:spMkLst>
        </pc:spChg>
        <pc:spChg chg="mod">
          <ac:chgData name="Piotr Kalaczyński" userId="144ed442d2e15e83" providerId="LiveId" clId="{BC89A074-4072-4EC5-A6F6-80030A3FE488}" dt="2023-11-12T16:05:28.319" v="1330" actId="27803"/>
          <ac:spMkLst>
            <pc:docMk/>
            <pc:sldMk cId="3918125289" sldId="471"/>
            <ac:spMk id="577" creationId="{0251F5C8-C993-0083-D4CA-DF618D71CD6B}"/>
          </ac:spMkLst>
        </pc:spChg>
        <pc:spChg chg="mod">
          <ac:chgData name="Piotr Kalaczyński" userId="144ed442d2e15e83" providerId="LiveId" clId="{BC89A074-4072-4EC5-A6F6-80030A3FE488}" dt="2023-11-12T16:05:28.319" v="1330" actId="27803"/>
          <ac:spMkLst>
            <pc:docMk/>
            <pc:sldMk cId="3918125289" sldId="471"/>
            <ac:spMk id="578" creationId="{E6CD37E9-7CA3-9C1B-5336-70537FCFB56A}"/>
          </ac:spMkLst>
        </pc:spChg>
        <pc:spChg chg="mod">
          <ac:chgData name="Piotr Kalaczyński" userId="144ed442d2e15e83" providerId="LiveId" clId="{BC89A074-4072-4EC5-A6F6-80030A3FE488}" dt="2023-11-12T16:05:28.319" v="1330" actId="27803"/>
          <ac:spMkLst>
            <pc:docMk/>
            <pc:sldMk cId="3918125289" sldId="471"/>
            <ac:spMk id="579" creationId="{A7D79ADC-FFB8-90A2-12E3-449C4CB8625A}"/>
          </ac:spMkLst>
        </pc:spChg>
        <pc:spChg chg="mod">
          <ac:chgData name="Piotr Kalaczyński" userId="144ed442d2e15e83" providerId="LiveId" clId="{BC89A074-4072-4EC5-A6F6-80030A3FE488}" dt="2023-11-12T16:05:28.319" v="1330" actId="27803"/>
          <ac:spMkLst>
            <pc:docMk/>
            <pc:sldMk cId="3918125289" sldId="471"/>
            <ac:spMk id="580" creationId="{A8081CA1-59DD-51D0-CE82-300EAAF189E2}"/>
          </ac:spMkLst>
        </pc:spChg>
        <pc:spChg chg="mod">
          <ac:chgData name="Piotr Kalaczyński" userId="144ed442d2e15e83" providerId="LiveId" clId="{BC89A074-4072-4EC5-A6F6-80030A3FE488}" dt="2023-11-12T16:05:28.319" v="1330" actId="27803"/>
          <ac:spMkLst>
            <pc:docMk/>
            <pc:sldMk cId="3918125289" sldId="471"/>
            <ac:spMk id="581" creationId="{6B8A1D88-92D3-B529-0857-3A4BF37B0C68}"/>
          </ac:spMkLst>
        </pc:spChg>
        <pc:spChg chg="mod">
          <ac:chgData name="Piotr Kalaczyński" userId="144ed442d2e15e83" providerId="LiveId" clId="{BC89A074-4072-4EC5-A6F6-80030A3FE488}" dt="2023-11-12T16:05:28.319" v="1330" actId="27803"/>
          <ac:spMkLst>
            <pc:docMk/>
            <pc:sldMk cId="3918125289" sldId="471"/>
            <ac:spMk id="582" creationId="{2EAD1234-788B-C1A7-3761-609F128ED8DE}"/>
          </ac:spMkLst>
        </pc:spChg>
        <pc:spChg chg="mod">
          <ac:chgData name="Piotr Kalaczyński" userId="144ed442d2e15e83" providerId="LiveId" clId="{BC89A074-4072-4EC5-A6F6-80030A3FE488}" dt="2023-11-12T16:05:28.319" v="1330" actId="27803"/>
          <ac:spMkLst>
            <pc:docMk/>
            <pc:sldMk cId="3918125289" sldId="471"/>
            <ac:spMk id="583" creationId="{8D36CAA9-53D8-9343-3FA7-3C6A2DA7C9A5}"/>
          </ac:spMkLst>
        </pc:spChg>
        <pc:spChg chg="mod">
          <ac:chgData name="Piotr Kalaczyński" userId="144ed442d2e15e83" providerId="LiveId" clId="{BC89A074-4072-4EC5-A6F6-80030A3FE488}" dt="2023-11-12T16:05:28.319" v="1330" actId="27803"/>
          <ac:spMkLst>
            <pc:docMk/>
            <pc:sldMk cId="3918125289" sldId="471"/>
            <ac:spMk id="584" creationId="{F6B9B619-D0B9-D930-4BBC-6CF5C082D605}"/>
          </ac:spMkLst>
        </pc:spChg>
        <pc:spChg chg="mod">
          <ac:chgData name="Piotr Kalaczyński" userId="144ed442d2e15e83" providerId="LiveId" clId="{BC89A074-4072-4EC5-A6F6-80030A3FE488}" dt="2023-11-12T16:05:28.319" v="1330" actId="27803"/>
          <ac:spMkLst>
            <pc:docMk/>
            <pc:sldMk cId="3918125289" sldId="471"/>
            <ac:spMk id="585" creationId="{EEE1782D-3F52-8FAA-1346-EA3A4A29FB5F}"/>
          </ac:spMkLst>
        </pc:spChg>
        <pc:spChg chg="mod">
          <ac:chgData name="Piotr Kalaczyński" userId="144ed442d2e15e83" providerId="LiveId" clId="{BC89A074-4072-4EC5-A6F6-80030A3FE488}" dt="2023-11-12T16:05:28.319" v="1330" actId="27803"/>
          <ac:spMkLst>
            <pc:docMk/>
            <pc:sldMk cId="3918125289" sldId="471"/>
            <ac:spMk id="586" creationId="{A03EF1D7-6E75-2527-7FC0-4772088C872C}"/>
          </ac:spMkLst>
        </pc:spChg>
        <pc:spChg chg="mod">
          <ac:chgData name="Piotr Kalaczyński" userId="144ed442d2e15e83" providerId="LiveId" clId="{BC89A074-4072-4EC5-A6F6-80030A3FE488}" dt="2023-11-12T16:05:28.319" v="1330" actId="27803"/>
          <ac:spMkLst>
            <pc:docMk/>
            <pc:sldMk cId="3918125289" sldId="471"/>
            <ac:spMk id="587" creationId="{5ED4A60E-AEF2-F29A-6469-98E2DD27D6FF}"/>
          </ac:spMkLst>
        </pc:spChg>
        <pc:spChg chg="mod">
          <ac:chgData name="Piotr Kalaczyński" userId="144ed442d2e15e83" providerId="LiveId" clId="{BC89A074-4072-4EC5-A6F6-80030A3FE488}" dt="2023-11-12T16:05:28.319" v="1330" actId="27803"/>
          <ac:spMkLst>
            <pc:docMk/>
            <pc:sldMk cId="3918125289" sldId="471"/>
            <ac:spMk id="588" creationId="{89371707-08DE-FA5B-F357-A6E6D31B4740}"/>
          </ac:spMkLst>
        </pc:spChg>
        <pc:spChg chg="mod">
          <ac:chgData name="Piotr Kalaczyński" userId="144ed442d2e15e83" providerId="LiveId" clId="{BC89A074-4072-4EC5-A6F6-80030A3FE488}" dt="2023-11-12T16:05:28.319" v="1330" actId="27803"/>
          <ac:spMkLst>
            <pc:docMk/>
            <pc:sldMk cId="3918125289" sldId="471"/>
            <ac:spMk id="589" creationId="{7D6064A6-D033-22B7-6A6D-4DBDD150A20E}"/>
          </ac:spMkLst>
        </pc:spChg>
        <pc:spChg chg="mod">
          <ac:chgData name="Piotr Kalaczyński" userId="144ed442d2e15e83" providerId="LiveId" clId="{BC89A074-4072-4EC5-A6F6-80030A3FE488}" dt="2023-11-12T16:05:28.319" v="1330" actId="27803"/>
          <ac:spMkLst>
            <pc:docMk/>
            <pc:sldMk cId="3918125289" sldId="471"/>
            <ac:spMk id="590" creationId="{0E559DC8-39FE-56C0-8E7E-D43FB88E9EBC}"/>
          </ac:spMkLst>
        </pc:spChg>
        <pc:spChg chg="mod">
          <ac:chgData name="Piotr Kalaczyński" userId="144ed442d2e15e83" providerId="LiveId" clId="{BC89A074-4072-4EC5-A6F6-80030A3FE488}" dt="2023-11-12T16:05:28.319" v="1330" actId="27803"/>
          <ac:spMkLst>
            <pc:docMk/>
            <pc:sldMk cId="3918125289" sldId="471"/>
            <ac:spMk id="591" creationId="{E634251A-32FE-BD12-9A9F-32E4C7FAA8E0}"/>
          </ac:spMkLst>
        </pc:spChg>
        <pc:spChg chg="mod">
          <ac:chgData name="Piotr Kalaczyński" userId="144ed442d2e15e83" providerId="LiveId" clId="{BC89A074-4072-4EC5-A6F6-80030A3FE488}" dt="2023-11-12T16:05:28.319" v="1330" actId="27803"/>
          <ac:spMkLst>
            <pc:docMk/>
            <pc:sldMk cId="3918125289" sldId="471"/>
            <ac:spMk id="592" creationId="{D4E6CEA8-66DA-C0E7-6C96-0965CC631B03}"/>
          </ac:spMkLst>
        </pc:spChg>
        <pc:spChg chg="mod">
          <ac:chgData name="Piotr Kalaczyński" userId="144ed442d2e15e83" providerId="LiveId" clId="{BC89A074-4072-4EC5-A6F6-80030A3FE488}" dt="2023-11-12T16:05:28.319" v="1330" actId="27803"/>
          <ac:spMkLst>
            <pc:docMk/>
            <pc:sldMk cId="3918125289" sldId="471"/>
            <ac:spMk id="593" creationId="{A6CEB2E4-5124-B390-F923-0A4ECF9F4877}"/>
          </ac:spMkLst>
        </pc:spChg>
        <pc:spChg chg="mod">
          <ac:chgData name="Piotr Kalaczyński" userId="144ed442d2e15e83" providerId="LiveId" clId="{BC89A074-4072-4EC5-A6F6-80030A3FE488}" dt="2023-11-12T16:05:28.319" v="1330" actId="27803"/>
          <ac:spMkLst>
            <pc:docMk/>
            <pc:sldMk cId="3918125289" sldId="471"/>
            <ac:spMk id="594" creationId="{4B227144-38C2-21D7-72DF-690246D9D490}"/>
          </ac:spMkLst>
        </pc:spChg>
        <pc:spChg chg="mod">
          <ac:chgData name="Piotr Kalaczyński" userId="144ed442d2e15e83" providerId="LiveId" clId="{BC89A074-4072-4EC5-A6F6-80030A3FE488}" dt="2023-11-12T16:05:28.319" v="1330" actId="27803"/>
          <ac:spMkLst>
            <pc:docMk/>
            <pc:sldMk cId="3918125289" sldId="471"/>
            <ac:spMk id="595" creationId="{714E088B-A755-8A8B-E89C-AFA8E6C63D16}"/>
          </ac:spMkLst>
        </pc:spChg>
        <pc:spChg chg="mod">
          <ac:chgData name="Piotr Kalaczyński" userId="144ed442d2e15e83" providerId="LiveId" clId="{BC89A074-4072-4EC5-A6F6-80030A3FE488}" dt="2023-11-12T16:05:28.319" v="1330" actId="27803"/>
          <ac:spMkLst>
            <pc:docMk/>
            <pc:sldMk cId="3918125289" sldId="471"/>
            <ac:spMk id="596" creationId="{D664B661-9C69-917A-13AD-E4FDC3ED6348}"/>
          </ac:spMkLst>
        </pc:spChg>
        <pc:spChg chg="mod">
          <ac:chgData name="Piotr Kalaczyński" userId="144ed442d2e15e83" providerId="LiveId" clId="{BC89A074-4072-4EC5-A6F6-80030A3FE488}" dt="2023-11-12T16:05:28.319" v="1330" actId="27803"/>
          <ac:spMkLst>
            <pc:docMk/>
            <pc:sldMk cId="3918125289" sldId="471"/>
            <ac:spMk id="597" creationId="{3E389542-6C71-BA62-5003-F84D5C7C33D6}"/>
          </ac:spMkLst>
        </pc:spChg>
        <pc:spChg chg="mod">
          <ac:chgData name="Piotr Kalaczyński" userId="144ed442d2e15e83" providerId="LiveId" clId="{BC89A074-4072-4EC5-A6F6-80030A3FE488}" dt="2023-11-12T16:05:28.319" v="1330" actId="27803"/>
          <ac:spMkLst>
            <pc:docMk/>
            <pc:sldMk cId="3918125289" sldId="471"/>
            <ac:spMk id="598" creationId="{38B8BB59-5F8B-79C4-755D-3C64374C5EFC}"/>
          </ac:spMkLst>
        </pc:spChg>
        <pc:spChg chg="mod">
          <ac:chgData name="Piotr Kalaczyński" userId="144ed442d2e15e83" providerId="LiveId" clId="{BC89A074-4072-4EC5-A6F6-80030A3FE488}" dt="2023-11-12T16:05:28.319" v="1330" actId="27803"/>
          <ac:spMkLst>
            <pc:docMk/>
            <pc:sldMk cId="3918125289" sldId="471"/>
            <ac:spMk id="599" creationId="{03FCCBC0-53C3-4350-6607-5A3469FE3D56}"/>
          </ac:spMkLst>
        </pc:spChg>
        <pc:spChg chg="mod">
          <ac:chgData name="Piotr Kalaczyński" userId="144ed442d2e15e83" providerId="LiveId" clId="{BC89A074-4072-4EC5-A6F6-80030A3FE488}" dt="2023-11-12T16:05:28.319" v="1330" actId="27803"/>
          <ac:spMkLst>
            <pc:docMk/>
            <pc:sldMk cId="3918125289" sldId="471"/>
            <ac:spMk id="600" creationId="{4A0BE73E-F434-2334-2311-EC0475F9E6F2}"/>
          </ac:spMkLst>
        </pc:spChg>
        <pc:spChg chg="mod">
          <ac:chgData name="Piotr Kalaczyński" userId="144ed442d2e15e83" providerId="LiveId" clId="{BC89A074-4072-4EC5-A6F6-80030A3FE488}" dt="2023-11-12T16:05:28.319" v="1330" actId="27803"/>
          <ac:spMkLst>
            <pc:docMk/>
            <pc:sldMk cId="3918125289" sldId="471"/>
            <ac:spMk id="601" creationId="{9DA96EE4-1234-F415-2633-C23703A164FD}"/>
          </ac:spMkLst>
        </pc:spChg>
        <pc:spChg chg="mod">
          <ac:chgData name="Piotr Kalaczyński" userId="144ed442d2e15e83" providerId="LiveId" clId="{BC89A074-4072-4EC5-A6F6-80030A3FE488}" dt="2023-11-12T16:05:28.319" v="1330" actId="27803"/>
          <ac:spMkLst>
            <pc:docMk/>
            <pc:sldMk cId="3918125289" sldId="471"/>
            <ac:spMk id="602" creationId="{AE6975E0-9472-FAA9-947C-B1D00170293C}"/>
          </ac:spMkLst>
        </pc:spChg>
        <pc:spChg chg="mod">
          <ac:chgData name="Piotr Kalaczyński" userId="144ed442d2e15e83" providerId="LiveId" clId="{BC89A074-4072-4EC5-A6F6-80030A3FE488}" dt="2023-11-12T16:05:28.319" v="1330" actId="27803"/>
          <ac:spMkLst>
            <pc:docMk/>
            <pc:sldMk cId="3918125289" sldId="471"/>
            <ac:spMk id="603" creationId="{8D44A6B3-AEEB-6CC8-C9D3-1E70F8795AD1}"/>
          </ac:spMkLst>
        </pc:spChg>
        <pc:spChg chg="mod">
          <ac:chgData name="Piotr Kalaczyński" userId="144ed442d2e15e83" providerId="LiveId" clId="{BC89A074-4072-4EC5-A6F6-80030A3FE488}" dt="2023-11-12T16:05:28.319" v="1330" actId="27803"/>
          <ac:spMkLst>
            <pc:docMk/>
            <pc:sldMk cId="3918125289" sldId="471"/>
            <ac:spMk id="604" creationId="{4E9D95C6-A865-F366-BA9A-3DF9244CD390}"/>
          </ac:spMkLst>
        </pc:spChg>
        <pc:spChg chg="mod">
          <ac:chgData name="Piotr Kalaczyński" userId="144ed442d2e15e83" providerId="LiveId" clId="{BC89A074-4072-4EC5-A6F6-80030A3FE488}" dt="2023-11-12T16:05:28.319" v="1330" actId="27803"/>
          <ac:spMkLst>
            <pc:docMk/>
            <pc:sldMk cId="3918125289" sldId="471"/>
            <ac:spMk id="605" creationId="{323CA49F-B99D-5E61-1A3C-5BB8B284674F}"/>
          </ac:spMkLst>
        </pc:spChg>
        <pc:spChg chg="mod">
          <ac:chgData name="Piotr Kalaczyński" userId="144ed442d2e15e83" providerId="LiveId" clId="{BC89A074-4072-4EC5-A6F6-80030A3FE488}" dt="2023-11-12T16:05:28.319" v="1330" actId="27803"/>
          <ac:spMkLst>
            <pc:docMk/>
            <pc:sldMk cId="3918125289" sldId="471"/>
            <ac:spMk id="606" creationId="{B91445E0-B7D4-799A-B238-7AA431DECAE0}"/>
          </ac:spMkLst>
        </pc:spChg>
        <pc:spChg chg="mod">
          <ac:chgData name="Piotr Kalaczyński" userId="144ed442d2e15e83" providerId="LiveId" clId="{BC89A074-4072-4EC5-A6F6-80030A3FE488}" dt="2023-11-12T16:05:28.319" v="1330" actId="27803"/>
          <ac:spMkLst>
            <pc:docMk/>
            <pc:sldMk cId="3918125289" sldId="471"/>
            <ac:spMk id="607" creationId="{F4C3F85B-EC51-044E-9C0D-4EEE69D0AF09}"/>
          </ac:spMkLst>
        </pc:spChg>
        <pc:spChg chg="mod">
          <ac:chgData name="Piotr Kalaczyński" userId="144ed442d2e15e83" providerId="LiveId" clId="{BC89A074-4072-4EC5-A6F6-80030A3FE488}" dt="2023-11-12T16:05:28.319" v="1330" actId="27803"/>
          <ac:spMkLst>
            <pc:docMk/>
            <pc:sldMk cId="3918125289" sldId="471"/>
            <ac:spMk id="608" creationId="{B1A49178-E68E-A24C-62B8-BAC42A5E507F}"/>
          </ac:spMkLst>
        </pc:spChg>
        <pc:spChg chg="mod">
          <ac:chgData name="Piotr Kalaczyński" userId="144ed442d2e15e83" providerId="LiveId" clId="{BC89A074-4072-4EC5-A6F6-80030A3FE488}" dt="2023-11-12T16:05:28.319" v="1330" actId="27803"/>
          <ac:spMkLst>
            <pc:docMk/>
            <pc:sldMk cId="3918125289" sldId="471"/>
            <ac:spMk id="609" creationId="{5582C238-AF9A-8F2D-9071-99EEF2922029}"/>
          </ac:spMkLst>
        </pc:spChg>
        <pc:spChg chg="mod">
          <ac:chgData name="Piotr Kalaczyński" userId="144ed442d2e15e83" providerId="LiveId" clId="{BC89A074-4072-4EC5-A6F6-80030A3FE488}" dt="2023-11-12T16:05:28.319" v="1330" actId="27803"/>
          <ac:spMkLst>
            <pc:docMk/>
            <pc:sldMk cId="3918125289" sldId="471"/>
            <ac:spMk id="610" creationId="{00B7BBEF-B576-4B24-5315-B050530E1027}"/>
          </ac:spMkLst>
        </pc:spChg>
        <pc:spChg chg="mod">
          <ac:chgData name="Piotr Kalaczyński" userId="144ed442d2e15e83" providerId="LiveId" clId="{BC89A074-4072-4EC5-A6F6-80030A3FE488}" dt="2023-11-12T16:05:28.319" v="1330" actId="27803"/>
          <ac:spMkLst>
            <pc:docMk/>
            <pc:sldMk cId="3918125289" sldId="471"/>
            <ac:spMk id="611" creationId="{B561A73F-5166-50E3-5841-C8848EF79475}"/>
          </ac:spMkLst>
        </pc:spChg>
        <pc:spChg chg="mod">
          <ac:chgData name="Piotr Kalaczyński" userId="144ed442d2e15e83" providerId="LiveId" clId="{BC89A074-4072-4EC5-A6F6-80030A3FE488}" dt="2023-11-12T16:05:28.319" v="1330" actId="27803"/>
          <ac:spMkLst>
            <pc:docMk/>
            <pc:sldMk cId="3918125289" sldId="471"/>
            <ac:spMk id="612" creationId="{9A52CF54-0736-AF5F-6ED6-C340E458E85C}"/>
          </ac:spMkLst>
        </pc:spChg>
        <pc:spChg chg="mod">
          <ac:chgData name="Piotr Kalaczyński" userId="144ed442d2e15e83" providerId="LiveId" clId="{BC89A074-4072-4EC5-A6F6-80030A3FE488}" dt="2023-11-12T16:05:28.319" v="1330" actId="27803"/>
          <ac:spMkLst>
            <pc:docMk/>
            <pc:sldMk cId="3918125289" sldId="471"/>
            <ac:spMk id="613" creationId="{91B486AA-8301-AA8C-7272-8AA7E0730B55}"/>
          </ac:spMkLst>
        </pc:spChg>
        <pc:spChg chg="mod">
          <ac:chgData name="Piotr Kalaczyński" userId="144ed442d2e15e83" providerId="LiveId" clId="{BC89A074-4072-4EC5-A6F6-80030A3FE488}" dt="2023-11-12T16:05:28.319" v="1330" actId="27803"/>
          <ac:spMkLst>
            <pc:docMk/>
            <pc:sldMk cId="3918125289" sldId="471"/>
            <ac:spMk id="614" creationId="{D378EF72-E8FA-6321-4D71-1219496E3023}"/>
          </ac:spMkLst>
        </pc:spChg>
        <pc:spChg chg="mod">
          <ac:chgData name="Piotr Kalaczyński" userId="144ed442d2e15e83" providerId="LiveId" clId="{BC89A074-4072-4EC5-A6F6-80030A3FE488}" dt="2023-11-12T16:05:28.319" v="1330" actId="27803"/>
          <ac:spMkLst>
            <pc:docMk/>
            <pc:sldMk cId="3918125289" sldId="471"/>
            <ac:spMk id="615" creationId="{B4496F90-B3AA-C90F-1896-ADC6340E9A22}"/>
          </ac:spMkLst>
        </pc:spChg>
        <pc:spChg chg="mod">
          <ac:chgData name="Piotr Kalaczyński" userId="144ed442d2e15e83" providerId="LiveId" clId="{BC89A074-4072-4EC5-A6F6-80030A3FE488}" dt="2023-11-12T16:05:28.319" v="1330" actId="27803"/>
          <ac:spMkLst>
            <pc:docMk/>
            <pc:sldMk cId="3918125289" sldId="471"/>
            <ac:spMk id="616" creationId="{D9F7329F-D919-42B2-9778-D0BB23C07A3F}"/>
          </ac:spMkLst>
        </pc:spChg>
        <pc:spChg chg="mod">
          <ac:chgData name="Piotr Kalaczyński" userId="144ed442d2e15e83" providerId="LiveId" clId="{BC89A074-4072-4EC5-A6F6-80030A3FE488}" dt="2023-11-12T16:05:28.319" v="1330" actId="27803"/>
          <ac:spMkLst>
            <pc:docMk/>
            <pc:sldMk cId="3918125289" sldId="471"/>
            <ac:spMk id="617" creationId="{A31820C9-8A5D-5306-3192-A9DDE29D26E7}"/>
          </ac:spMkLst>
        </pc:spChg>
        <pc:spChg chg="mod">
          <ac:chgData name="Piotr Kalaczyński" userId="144ed442d2e15e83" providerId="LiveId" clId="{BC89A074-4072-4EC5-A6F6-80030A3FE488}" dt="2023-11-12T16:05:28.319" v="1330" actId="27803"/>
          <ac:spMkLst>
            <pc:docMk/>
            <pc:sldMk cId="3918125289" sldId="471"/>
            <ac:spMk id="618" creationId="{51A6620F-04A1-9EC7-FC76-9C2420E11243}"/>
          </ac:spMkLst>
        </pc:spChg>
        <pc:spChg chg="mod">
          <ac:chgData name="Piotr Kalaczyński" userId="144ed442d2e15e83" providerId="LiveId" clId="{BC89A074-4072-4EC5-A6F6-80030A3FE488}" dt="2023-11-12T16:05:28.319" v="1330" actId="27803"/>
          <ac:spMkLst>
            <pc:docMk/>
            <pc:sldMk cId="3918125289" sldId="471"/>
            <ac:spMk id="619" creationId="{48DCD473-9FF0-287D-69A6-58A9F9A14DE9}"/>
          </ac:spMkLst>
        </pc:spChg>
        <pc:spChg chg="mod">
          <ac:chgData name="Piotr Kalaczyński" userId="144ed442d2e15e83" providerId="LiveId" clId="{BC89A074-4072-4EC5-A6F6-80030A3FE488}" dt="2023-11-12T16:05:28.319" v="1330" actId="27803"/>
          <ac:spMkLst>
            <pc:docMk/>
            <pc:sldMk cId="3918125289" sldId="471"/>
            <ac:spMk id="620" creationId="{EC4BDA94-E1FF-6D50-3489-402CFFD92C79}"/>
          </ac:spMkLst>
        </pc:spChg>
        <pc:spChg chg="mod">
          <ac:chgData name="Piotr Kalaczyński" userId="144ed442d2e15e83" providerId="LiveId" clId="{BC89A074-4072-4EC5-A6F6-80030A3FE488}" dt="2023-11-12T16:05:28.319" v="1330" actId="27803"/>
          <ac:spMkLst>
            <pc:docMk/>
            <pc:sldMk cId="3918125289" sldId="471"/>
            <ac:spMk id="621" creationId="{FEFA5346-F2D6-17E5-DFDC-9944B0A3B41F}"/>
          </ac:spMkLst>
        </pc:spChg>
        <pc:spChg chg="mod">
          <ac:chgData name="Piotr Kalaczyński" userId="144ed442d2e15e83" providerId="LiveId" clId="{BC89A074-4072-4EC5-A6F6-80030A3FE488}" dt="2023-11-12T16:05:28.319" v="1330" actId="27803"/>
          <ac:spMkLst>
            <pc:docMk/>
            <pc:sldMk cId="3918125289" sldId="471"/>
            <ac:spMk id="622" creationId="{B6280C5B-C88D-B03E-60D2-98B9680CE54A}"/>
          </ac:spMkLst>
        </pc:spChg>
        <pc:spChg chg="mod">
          <ac:chgData name="Piotr Kalaczyński" userId="144ed442d2e15e83" providerId="LiveId" clId="{BC89A074-4072-4EC5-A6F6-80030A3FE488}" dt="2023-11-12T16:05:28.319" v="1330" actId="27803"/>
          <ac:spMkLst>
            <pc:docMk/>
            <pc:sldMk cId="3918125289" sldId="471"/>
            <ac:spMk id="623" creationId="{BC239DD1-F677-0F56-A821-1B153F9E5797}"/>
          </ac:spMkLst>
        </pc:spChg>
        <pc:spChg chg="mod">
          <ac:chgData name="Piotr Kalaczyński" userId="144ed442d2e15e83" providerId="LiveId" clId="{BC89A074-4072-4EC5-A6F6-80030A3FE488}" dt="2023-11-12T16:05:28.319" v="1330" actId="27803"/>
          <ac:spMkLst>
            <pc:docMk/>
            <pc:sldMk cId="3918125289" sldId="471"/>
            <ac:spMk id="624" creationId="{DCBD2B46-5BAA-E2BE-9626-9FC48C20800D}"/>
          </ac:spMkLst>
        </pc:spChg>
        <pc:spChg chg="mod">
          <ac:chgData name="Piotr Kalaczyński" userId="144ed442d2e15e83" providerId="LiveId" clId="{BC89A074-4072-4EC5-A6F6-80030A3FE488}" dt="2023-11-12T16:05:28.319" v="1330" actId="27803"/>
          <ac:spMkLst>
            <pc:docMk/>
            <pc:sldMk cId="3918125289" sldId="471"/>
            <ac:spMk id="625" creationId="{21CAB8ED-A2EB-F139-321B-30F32B8FBAE8}"/>
          </ac:spMkLst>
        </pc:spChg>
        <pc:spChg chg="mod">
          <ac:chgData name="Piotr Kalaczyński" userId="144ed442d2e15e83" providerId="LiveId" clId="{BC89A074-4072-4EC5-A6F6-80030A3FE488}" dt="2023-11-12T16:05:28.319" v="1330" actId="27803"/>
          <ac:spMkLst>
            <pc:docMk/>
            <pc:sldMk cId="3918125289" sldId="471"/>
            <ac:spMk id="626" creationId="{8A5EC0DF-457F-00F6-B4DD-2277343E25CF}"/>
          </ac:spMkLst>
        </pc:spChg>
        <pc:spChg chg="mod">
          <ac:chgData name="Piotr Kalaczyński" userId="144ed442d2e15e83" providerId="LiveId" clId="{BC89A074-4072-4EC5-A6F6-80030A3FE488}" dt="2023-11-12T16:05:28.319" v="1330" actId="27803"/>
          <ac:spMkLst>
            <pc:docMk/>
            <pc:sldMk cId="3918125289" sldId="471"/>
            <ac:spMk id="627" creationId="{1C745D08-205A-0457-B631-73E767655E88}"/>
          </ac:spMkLst>
        </pc:spChg>
        <pc:spChg chg="mod">
          <ac:chgData name="Piotr Kalaczyński" userId="144ed442d2e15e83" providerId="LiveId" clId="{BC89A074-4072-4EC5-A6F6-80030A3FE488}" dt="2023-11-12T16:05:28.319" v="1330" actId="27803"/>
          <ac:spMkLst>
            <pc:docMk/>
            <pc:sldMk cId="3918125289" sldId="471"/>
            <ac:spMk id="628" creationId="{78D69A8D-EA9A-7AC1-8C1C-A30994AA617D}"/>
          </ac:spMkLst>
        </pc:spChg>
        <pc:spChg chg="mod">
          <ac:chgData name="Piotr Kalaczyński" userId="144ed442d2e15e83" providerId="LiveId" clId="{BC89A074-4072-4EC5-A6F6-80030A3FE488}" dt="2023-11-12T16:05:28.319" v="1330" actId="27803"/>
          <ac:spMkLst>
            <pc:docMk/>
            <pc:sldMk cId="3918125289" sldId="471"/>
            <ac:spMk id="629" creationId="{231748A0-7F84-F357-9B36-5B44D220EBEB}"/>
          </ac:spMkLst>
        </pc:spChg>
        <pc:spChg chg="mod">
          <ac:chgData name="Piotr Kalaczyński" userId="144ed442d2e15e83" providerId="LiveId" clId="{BC89A074-4072-4EC5-A6F6-80030A3FE488}" dt="2023-11-12T16:05:28.319" v="1330" actId="27803"/>
          <ac:spMkLst>
            <pc:docMk/>
            <pc:sldMk cId="3918125289" sldId="471"/>
            <ac:spMk id="630" creationId="{8C634133-4260-826F-4CA0-46ACA53C5A27}"/>
          </ac:spMkLst>
        </pc:spChg>
        <pc:spChg chg="mod">
          <ac:chgData name="Piotr Kalaczyński" userId="144ed442d2e15e83" providerId="LiveId" clId="{BC89A074-4072-4EC5-A6F6-80030A3FE488}" dt="2023-11-12T16:05:28.319" v="1330" actId="27803"/>
          <ac:spMkLst>
            <pc:docMk/>
            <pc:sldMk cId="3918125289" sldId="471"/>
            <ac:spMk id="631" creationId="{4CAED53C-CC1D-05C8-6931-436AFB2E63A0}"/>
          </ac:spMkLst>
        </pc:spChg>
        <pc:spChg chg="mod">
          <ac:chgData name="Piotr Kalaczyński" userId="144ed442d2e15e83" providerId="LiveId" clId="{BC89A074-4072-4EC5-A6F6-80030A3FE488}" dt="2023-11-12T16:05:28.319" v="1330" actId="27803"/>
          <ac:spMkLst>
            <pc:docMk/>
            <pc:sldMk cId="3918125289" sldId="471"/>
            <ac:spMk id="632" creationId="{64654D3B-4C7B-F5B8-3BF6-106E3807A305}"/>
          </ac:spMkLst>
        </pc:spChg>
        <pc:spChg chg="mod">
          <ac:chgData name="Piotr Kalaczyński" userId="144ed442d2e15e83" providerId="LiveId" clId="{BC89A074-4072-4EC5-A6F6-80030A3FE488}" dt="2023-11-12T16:05:28.319" v="1330" actId="27803"/>
          <ac:spMkLst>
            <pc:docMk/>
            <pc:sldMk cId="3918125289" sldId="471"/>
            <ac:spMk id="633" creationId="{5D6C47AD-801F-F662-9E55-3BB4C9781110}"/>
          </ac:spMkLst>
        </pc:spChg>
        <pc:spChg chg="mod">
          <ac:chgData name="Piotr Kalaczyński" userId="144ed442d2e15e83" providerId="LiveId" clId="{BC89A074-4072-4EC5-A6F6-80030A3FE488}" dt="2023-11-12T16:05:28.319" v="1330" actId="27803"/>
          <ac:spMkLst>
            <pc:docMk/>
            <pc:sldMk cId="3918125289" sldId="471"/>
            <ac:spMk id="634" creationId="{3944F987-6B65-D979-8DF5-90F4EF6459E6}"/>
          </ac:spMkLst>
        </pc:spChg>
        <pc:spChg chg="mod">
          <ac:chgData name="Piotr Kalaczyński" userId="144ed442d2e15e83" providerId="LiveId" clId="{BC89A074-4072-4EC5-A6F6-80030A3FE488}" dt="2023-11-12T16:05:28.319" v="1330" actId="27803"/>
          <ac:spMkLst>
            <pc:docMk/>
            <pc:sldMk cId="3918125289" sldId="471"/>
            <ac:spMk id="635" creationId="{AA0203C4-9C31-3B79-6399-94C1570BEBBB}"/>
          </ac:spMkLst>
        </pc:spChg>
        <pc:spChg chg="mod">
          <ac:chgData name="Piotr Kalaczyński" userId="144ed442d2e15e83" providerId="LiveId" clId="{BC89A074-4072-4EC5-A6F6-80030A3FE488}" dt="2023-11-12T16:05:28.319" v="1330" actId="27803"/>
          <ac:spMkLst>
            <pc:docMk/>
            <pc:sldMk cId="3918125289" sldId="471"/>
            <ac:spMk id="636" creationId="{60A2AA2F-9833-1D8E-9AF3-528B8B595774}"/>
          </ac:spMkLst>
        </pc:spChg>
        <pc:spChg chg="mod">
          <ac:chgData name="Piotr Kalaczyński" userId="144ed442d2e15e83" providerId="LiveId" clId="{BC89A074-4072-4EC5-A6F6-80030A3FE488}" dt="2023-11-12T16:05:28.319" v="1330" actId="27803"/>
          <ac:spMkLst>
            <pc:docMk/>
            <pc:sldMk cId="3918125289" sldId="471"/>
            <ac:spMk id="637" creationId="{20B9C547-3267-8866-62FB-7AE86556C23B}"/>
          </ac:spMkLst>
        </pc:spChg>
        <pc:spChg chg="mod">
          <ac:chgData name="Piotr Kalaczyński" userId="144ed442d2e15e83" providerId="LiveId" clId="{BC89A074-4072-4EC5-A6F6-80030A3FE488}" dt="2023-11-12T16:05:28.319" v="1330" actId="27803"/>
          <ac:spMkLst>
            <pc:docMk/>
            <pc:sldMk cId="3918125289" sldId="471"/>
            <ac:spMk id="638" creationId="{19508877-5E4A-A335-2D4B-4EFCB71D6FA1}"/>
          </ac:spMkLst>
        </pc:spChg>
        <pc:spChg chg="mod">
          <ac:chgData name="Piotr Kalaczyński" userId="144ed442d2e15e83" providerId="LiveId" clId="{BC89A074-4072-4EC5-A6F6-80030A3FE488}" dt="2023-11-12T16:05:28.319" v="1330" actId="27803"/>
          <ac:spMkLst>
            <pc:docMk/>
            <pc:sldMk cId="3918125289" sldId="471"/>
            <ac:spMk id="639" creationId="{7F22A533-6EF0-97CC-DB72-4CFDDF8E8535}"/>
          </ac:spMkLst>
        </pc:spChg>
        <pc:spChg chg="mod">
          <ac:chgData name="Piotr Kalaczyński" userId="144ed442d2e15e83" providerId="LiveId" clId="{BC89A074-4072-4EC5-A6F6-80030A3FE488}" dt="2023-11-12T16:05:28.319" v="1330" actId="27803"/>
          <ac:spMkLst>
            <pc:docMk/>
            <pc:sldMk cId="3918125289" sldId="471"/>
            <ac:spMk id="640" creationId="{D3078B5B-253C-99E6-E0B8-B325038C8A32}"/>
          </ac:spMkLst>
        </pc:spChg>
        <pc:spChg chg="mod">
          <ac:chgData name="Piotr Kalaczyński" userId="144ed442d2e15e83" providerId="LiveId" clId="{BC89A074-4072-4EC5-A6F6-80030A3FE488}" dt="2023-11-12T16:05:28.319" v="1330" actId="27803"/>
          <ac:spMkLst>
            <pc:docMk/>
            <pc:sldMk cId="3918125289" sldId="471"/>
            <ac:spMk id="641" creationId="{18C71D30-CA07-22CC-5A08-562B47B4C702}"/>
          </ac:spMkLst>
        </pc:spChg>
        <pc:spChg chg="mod">
          <ac:chgData name="Piotr Kalaczyński" userId="144ed442d2e15e83" providerId="LiveId" clId="{BC89A074-4072-4EC5-A6F6-80030A3FE488}" dt="2023-11-12T16:05:28.319" v="1330" actId="27803"/>
          <ac:spMkLst>
            <pc:docMk/>
            <pc:sldMk cId="3918125289" sldId="471"/>
            <ac:spMk id="642" creationId="{1AE1830A-4494-DA76-2E8E-68D58F8D4DFB}"/>
          </ac:spMkLst>
        </pc:spChg>
        <pc:spChg chg="mod">
          <ac:chgData name="Piotr Kalaczyński" userId="144ed442d2e15e83" providerId="LiveId" clId="{BC89A074-4072-4EC5-A6F6-80030A3FE488}" dt="2023-11-12T16:05:28.319" v="1330" actId="27803"/>
          <ac:spMkLst>
            <pc:docMk/>
            <pc:sldMk cId="3918125289" sldId="471"/>
            <ac:spMk id="643" creationId="{7091E7CA-1670-A77E-0B4C-CD1C783664FC}"/>
          </ac:spMkLst>
        </pc:spChg>
        <pc:spChg chg="mod">
          <ac:chgData name="Piotr Kalaczyński" userId="144ed442d2e15e83" providerId="LiveId" clId="{BC89A074-4072-4EC5-A6F6-80030A3FE488}" dt="2023-11-12T16:05:28.319" v="1330" actId="27803"/>
          <ac:spMkLst>
            <pc:docMk/>
            <pc:sldMk cId="3918125289" sldId="471"/>
            <ac:spMk id="644" creationId="{0684C6D5-A74C-E56B-32E6-33072188B63F}"/>
          </ac:spMkLst>
        </pc:spChg>
        <pc:spChg chg="mod">
          <ac:chgData name="Piotr Kalaczyński" userId="144ed442d2e15e83" providerId="LiveId" clId="{BC89A074-4072-4EC5-A6F6-80030A3FE488}" dt="2023-11-12T16:05:28.319" v="1330" actId="27803"/>
          <ac:spMkLst>
            <pc:docMk/>
            <pc:sldMk cId="3918125289" sldId="471"/>
            <ac:spMk id="645" creationId="{4617919B-02FA-C870-9C75-37E1678E97AC}"/>
          </ac:spMkLst>
        </pc:spChg>
        <pc:spChg chg="mod">
          <ac:chgData name="Piotr Kalaczyński" userId="144ed442d2e15e83" providerId="LiveId" clId="{BC89A074-4072-4EC5-A6F6-80030A3FE488}" dt="2023-11-12T16:05:28.319" v="1330" actId="27803"/>
          <ac:spMkLst>
            <pc:docMk/>
            <pc:sldMk cId="3918125289" sldId="471"/>
            <ac:spMk id="646" creationId="{5ABF1FC4-4C70-82F5-FB3E-0B51FEE6470F}"/>
          </ac:spMkLst>
        </pc:spChg>
        <pc:spChg chg="mod">
          <ac:chgData name="Piotr Kalaczyński" userId="144ed442d2e15e83" providerId="LiveId" clId="{BC89A074-4072-4EC5-A6F6-80030A3FE488}" dt="2023-11-12T16:05:28.319" v="1330" actId="27803"/>
          <ac:spMkLst>
            <pc:docMk/>
            <pc:sldMk cId="3918125289" sldId="471"/>
            <ac:spMk id="647" creationId="{8B23A255-C099-D7E7-EA3C-79B23909383F}"/>
          </ac:spMkLst>
        </pc:spChg>
        <pc:spChg chg="mod">
          <ac:chgData name="Piotr Kalaczyński" userId="144ed442d2e15e83" providerId="LiveId" clId="{BC89A074-4072-4EC5-A6F6-80030A3FE488}" dt="2023-11-12T16:05:28.319" v="1330" actId="27803"/>
          <ac:spMkLst>
            <pc:docMk/>
            <pc:sldMk cId="3918125289" sldId="471"/>
            <ac:spMk id="648" creationId="{F590F1E4-5E68-CF7C-9BAD-6D15EE3F05DF}"/>
          </ac:spMkLst>
        </pc:spChg>
        <pc:spChg chg="mod">
          <ac:chgData name="Piotr Kalaczyński" userId="144ed442d2e15e83" providerId="LiveId" clId="{BC89A074-4072-4EC5-A6F6-80030A3FE488}" dt="2023-11-12T16:05:28.319" v="1330" actId="27803"/>
          <ac:spMkLst>
            <pc:docMk/>
            <pc:sldMk cId="3918125289" sldId="471"/>
            <ac:spMk id="649" creationId="{2670A7CF-0ECC-9B7E-C903-32E32232DEB7}"/>
          </ac:spMkLst>
        </pc:spChg>
        <pc:spChg chg="mod">
          <ac:chgData name="Piotr Kalaczyński" userId="144ed442d2e15e83" providerId="LiveId" clId="{BC89A074-4072-4EC5-A6F6-80030A3FE488}" dt="2023-11-12T16:05:28.319" v="1330" actId="27803"/>
          <ac:spMkLst>
            <pc:docMk/>
            <pc:sldMk cId="3918125289" sldId="471"/>
            <ac:spMk id="650" creationId="{8D80AC30-4844-C6BD-A1C9-20C8250E2B3F}"/>
          </ac:spMkLst>
        </pc:spChg>
        <pc:spChg chg="mod">
          <ac:chgData name="Piotr Kalaczyński" userId="144ed442d2e15e83" providerId="LiveId" clId="{BC89A074-4072-4EC5-A6F6-80030A3FE488}" dt="2023-11-12T16:05:28.319" v="1330" actId="27803"/>
          <ac:spMkLst>
            <pc:docMk/>
            <pc:sldMk cId="3918125289" sldId="471"/>
            <ac:spMk id="651" creationId="{BCCD9988-57D4-35D9-E805-B3D801031A8E}"/>
          </ac:spMkLst>
        </pc:spChg>
        <pc:spChg chg="mod">
          <ac:chgData name="Piotr Kalaczyński" userId="144ed442d2e15e83" providerId="LiveId" clId="{BC89A074-4072-4EC5-A6F6-80030A3FE488}" dt="2023-11-12T16:05:28.319" v="1330" actId="27803"/>
          <ac:spMkLst>
            <pc:docMk/>
            <pc:sldMk cId="3918125289" sldId="471"/>
            <ac:spMk id="652" creationId="{B1CC8BC5-A1EE-97AF-6997-C8FCD84FEB02}"/>
          </ac:spMkLst>
        </pc:spChg>
        <pc:spChg chg="mod">
          <ac:chgData name="Piotr Kalaczyński" userId="144ed442d2e15e83" providerId="LiveId" clId="{BC89A074-4072-4EC5-A6F6-80030A3FE488}" dt="2023-11-12T16:05:28.319" v="1330" actId="27803"/>
          <ac:spMkLst>
            <pc:docMk/>
            <pc:sldMk cId="3918125289" sldId="471"/>
            <ac:spMk id="653" creationId="{31254820-2F9C-74A0-4E16-C37A3E451DB0}"/>
          </ac:spMkLst>
        </pc:spChg>
        <pc:spChg chg="mod">
          <ac:chgData name="Piotr Kalaczyński" userId="144ed442d2e15e83" providerId="LiveId" clId="{BC89A074-4072-4EC5-A6F6-80030A3FE488}" dt="2023-11-12T16:05:28.319" v="1330" actId="27803"/>
          <ac:spMkLst>
            <pc:docMk/>
            <pc:sldMk cId="3918125289" sldId="471"/>
            <ac:spMk id="654" creationId="{B893AE4F-47EA-49ED-3104-7F6B0CF46F2C}"/>
          </ac:spMkLst>
        </pc:spChg>
        <pc:spChg chg="mod">
          <ac:chgData name="Piotr Kalaczyński" userId="144ed442d2e15e83" providerId="LiveId" clId="{BC89A074-4072-4EC5-A6F6-80030A3FE488}" dt="2023-11-12T16:05:28.319" v="1330" actId="27803"/>
          <ac:spMkLst>
            <pc:docMk/>
            <pc:sldMk cId="3918125289" sldId="471"/>
            <ac:spMk id="655" creationId="{5BA51E3F-7A47-1E7A-703E-DF6BD6332B18}"/>
          </ac:spMkLst>
        </pc:spChg>
        <pc:spChg chg="mod">
          <ac:chgData name="Piotr Kalaczyński" userId="144ed442d2e15e83" providerId="LiveId" clId="{BC89A074-4072-4EC5-A6F6-80030A3FE488}" dt="2023-11-12T16:05:28.319" v="1330" actId="27803"/>
          <ac:spMkLst>
            <pc:docMk/>
            <pc:sldMk cId="3918125289" sldId="471"/>
            <ac:spMk id="656" creationId="{45F51BAE-D319-37BB-396D-320F4CAEC39F}"/>
          </ac:spMkLst>
        </pc:spChg>
        <pc:spChg chg="mod">
          <ac:chgData name="Piotr Kalaczyński" userId="144ed442d2e15e83" providerId="LiveId" clId="{BC89A074-4072-4EC5-A6F6-80030A3FE488}" dt="2023-11-12T16:05:28.319" v="1330" actId="27803"/>
          <ac:spMkLst>
            <pc:docMk/>
            <pc:sldMk cId="3918125289" sldId="471"/>
            <ac:spMk id="657" creationId="{60209F53-E9FD-731C-A09E-C1983ECEE86D}"/>
          </ac:spMkLst>
        </pc:spChg>
        <pc:spChg chg="mod">
          <ac:chgData name="Piotr Kalaczyński" userId="144ed442d2e15e83" providerId="LiveId" clId="{BC89A074-4072-4EC5-A6F6-80030A3FE488}" dt="2023-11-12T16:05:28.319" v="1330" actId="27803"/>
          <ac:spMkLst>
            <pc:docMk/>
            <pc:sldMk cId="3918125289" sldId="471"/>
            <ac:spMk id="658" creationId="{9837BB29-B538-16BE-00D1-E885C43A2676}"/>
          </ac:spMkLst>
        </pc:spChg>
        <pc:spChg chg="mod">
          <ac:chgData name="Piotr Kalaczyński" userId="144ed442d2e15e83" providerId="LiveId" clId="{BC89A074-4072-4EC5-A6F6-80030A3FE488}" dt="2023-11-12T16:05:28.319" v="1330" actId="27803"/>
          <ac:spMkLst>
            <pc:docMk/>
            <pc:sldMk cId="3918125289" sldId="471"/>
            <ac:spMk id="659" creationId="{19000D18-9C68-BFAB-FDC8-62656579EC52}"/>
          </ac:spMkLst>
        </pc:spChg>
        <pc:spChg chg="mod">
          <ac:chgData name="Piotr Kalaczyński" userId="144ed442d2e15e83" providerId="LiveId" clId="{BC89A074-4072-4EC5-A6F6-80030A3FE488}" dt="2023-11-12T16:05:28.319" v="1330" actId="27803"/>
          <ac:spMkLst>
            <pc:docMk/>
            <pc:sldMk cId="3918125289" sldId="471"/>
            <ac:spMk id="660" creationId="{2C1EF7D0-6492-AB5B-A4B6-8FB94E15DA0E}"/>
          </ac:spMkLst>
        </pc:spChg>
        <pc:spChg chg="mod">
          <ac:chgData name="Piotr Kalaczyński" userId="144ed442d2e15e83" providerId="LiveId" clId="{BC89A074-4072-4EC5-A6F6-80030A3FE488}" dt="2023-11-12T16:05:28.319" v="1330" actId="27803"/>
          <ac:spMkLst>
            <pc:docMk/>
            <pc:sldMk cId="3918125289" sldId="471"/>
            <ac:spMk id="661" creationId="{FD599780-05AE-9D66-4287-AA46FDF681CD}"/>
          </ac:spMkLst>
        </pc:spChg>
        <pc:spChg chg="mod">
          <ac:chgData name="Piotr Kalaczyński" userId="144ed442d2e15e83" providerId="LiveId" clId="{BC89A074-4072-4EC5-A6F6-80030A3FE488}" dt="2023-11-12T16:05:28.319" v="1330" actId="27803"/>
          <ac:spMkLst>
            <pc:docMk/>
            <pc:sldMk cId="3918125289" sldId="471"/>
            <ac:spMk id="662" creationId="{929F8A14-E88E-0E8F-2FA8-EA91122E8A77}"/>
          </ac:spMkLst>
        </pc:spChg>
        <pc:spChg chg="mod">
          <ac:chgData name="Piotr Kalaczyński" userId="144ed442d2e15e83" providerId="LiveId" clId="{BC89A074-4072-4EC5-A6F6-80030A3FE488}" dt="2023-11-12T16:05:28.319" v="1330" actId="27803"/>
          <ac:spMkLst>
            <pc:docMk/>
            <pc:sldMk cId="3918125289" sldId="471"/>
            <ac:spMk id="663" creationId="{7DA95009-AB30-2844-800F-D94D90EC659B}"/>
          </ac:spMkLst>
        </pc:spChg>
        <pc:spChg chg="mod">
          <ac:chgData name="Piotr Kalaczyński" userId="144ed442d2e15e83" providerId="LiveId" clId="{BC89A074-4072-4EC5-A6F6-80030A3FE488}" dt="2023-11-12T16:05:28.319" v="1330" actId="27803"/>
          <ac:spMkLst>
            <pc:docMk/>
            <pc:sldMk cId="3918125289" sldId="471"/>
            <ac:spMk id="664" creationId="{F572430D-D852-29AF-E1F8-4D2EBCAF17E0}"/>
          </ac:spMkLst>
        </pc:spChg>
        <pc:spChg chg="mod">
          <ac:chgData name="Piotr Kalaczyński" userId="144ed442d2e15e83" providerId="LiveId" clId="{BC89A074-4072-4EC5-A6F6-80030A3FE488}" dt="2023-11-12T16:05:28.319" v="1330" actId="27803"/>
          <ac:spMkLst>
            <pc:docMk/>
            <pc:sldMk cId="3918125289" sldId="471"/>
            <ac:spMk id="666" creationId="{FA837CAA-6378-F29E-C916-DCC87CD9FFC1}"/>
          </ac:spMkLst>
        </pc:spChg>
        <pc:spChg chg="mod">
          <ac:chgData name="Piotr Kalaczyński" userId="144ed442d2e15e83" providerId="LiveId" clId="{BC89A074-4072-4EC5-A6F6-80030A3FE488}" dt="2023-11-12T16:05:28.319" v="1330" actId="27803"/>
          <ac:spMkLst>
            <pc:docMk/>
            <pc:sldMk cId="3918125289" sldId="471"/>
            <ac:spMk id="667" creationId="{67541711-7A1B-EED7-0276-18F0EB5C22B9}"/>
          </ac:spMkLst>
        </pc:spChg>
        <pc:spChg chg="mod">
          <ac:chgData name="Piotr Kalaczyński" userId="144ed442d2e15e83" providerId="LiveId" clId="{BC89A074-4072-4EC5-A6F6-80030A3FE488}" dt="2023-11-12T16:05:28.319" v="1330" actId="27803"/>
          <ac:spMkLst>
            <pc:docMk/>
            <pc:sldMk cId="3918125289" sldId="471"/>
            <ac:spMk id="668" creationId="{1BDA736A-DAE2-5E46-FB08-C3259CE7D2EA}"/>
          </ac:spMkLst>
        </pc:spChg>
        <pc:spChg chg="mod">
          <ac:chgData name="Piotr Kalaczyński" userId="144ed442d2e15e83" providerId="LiveId" clId="{BC89A074-4072-4EC5-A6F6-80030A3FE488}" dt="2023-11-12T16:05:28.319" v="1330" actId="27803"/>
          <ac:spMkLst>
            <pc:docMk/>
            <pc:sldMk cId="3918125289" sldId="471"/>
            <ac:spMk id="669" creationId="{B6B60C61-28ED-3254-B22C-E99111DFA457}"/>
          </ac:spMkLst>
        </pc:spChg>
        <pc:spChg chg="mod">
          <ac:chgData name="Piotr Kalaczyński" userId="144ed442d2e15e83" providerId="LiveId" clId="{BC89A074-4072-4EC5-A6F6-80030A3FE488}" dt="2023-11-12T16:05:28.319" v="1330" actId="27803"/>
          <ac:spMkLst>
            <pc:docMk/>
            <pc:sldMk cId="3918125289" sldId="471"/>
            <ac:spMk id="670" creationId="{CC272D5E-EC3C-25E8-8A42-7BFF8E68BA8C}"/>
          </ac:spMkLst>
        </pc:spChg>
        <pc:spChg chg="mod">
          <ac:chgData name="Piotr Kalaczyński" userId="144ed442d2e15e83" providerId="LiveId" clId="{BC89A074-4072-4EC5-A6F6-80030A3FE488}" dt="2023-11-12T16:05:28.319" v="1330" actId="27803"/>
          <ac:spMkLst>
            <pc:docMk/>
            <pc:sldMk cId="3918125289" sldId="471"/>
            <ac:spMk id="671" creationId="{20A198F7-2AD8-5366-32F4-04FDA4AC244D}"/>
          </ac:spMkLst>
        </pc:spChg>
        <pc:spChg chg="mod">
          <ac:chgData name="Piotr Kalaczyński" userId="144ed442d2e15e83" providerId="LiveId" clId="{BC89A074-4072-4EC5-A6F6-80030A3FE488}" dt="2023-11-12T16:05:28.319" v="1330" actId="27803"/>
          <ac:spMkLst>
            <pc:docMk/>
            <pc:sldMk cId="3918125289" sldId="471"/>
            <ac:spMk id="672" creationId="{265BB67D-1F70-2CB5-9374-7A6568F03CD9}"/>
          </ac:spMkLst>
        </pc:spChg>
        <pc:spChg chg="mod">
          <ac:chgData name="Piotr Kalaczyński" userId="144ed442d2e15e83" providerId="LiveId" clId="{BC89A074-4072-4EC5-A6F6-80030A3FE488}" dt="2023-11-12T16:05:28.319" v="1330" actId="27803"/>
          <ac:spMkLst>
            <pc:docMk/>
            <pc:sldMk cId="3918125289" sldId="471"/>
            <ac:spMk id="673" creationId="{A853D19D-AA70-6530-375F-72B6AD5E7020}"/>
          </ac:spMkLst>
        </pc:spChg>
        <pc:spChg chg="mod">
          <ac:chgData name="Piotr Kalaczyński" userId="144ed442d2e15e83" providerId="LiveId" clId="{BC89A074-4072-4EC5-A6F6-80030A3FE488}" dt="2023-11-12T16:05:28.319" v="1330" actId="27803"/>
          <ac:spMkLst>
            <pc:docMk/>
            <pc:sldMk cId="3918125289" sldId="471"/>
            <ac:spMk id="674" creationId="{6FB5E3F8-14ED-51EB-EAB3-FDA70EA19D60}"/>
          </ac:spMkLst>
        </pc:spChg>
        <pc:spChg chg="mod">
          <ac:chgData name="Piotr Kalaczyński" userId="144ed442d2e15e83" providerId="LiveId" clId="{BC89A074-4072-4EC5-A6F6-80030A3FE488}" dt="2023-11-12T16:05:28.319" v="1330" actId="27803"/>
          <ac:spMkLst>
            <pc:docMk/>
            <pc:sldMk cId="3918125289" sldId="471"/>
            <ac:spMk id="675" creationId="{99E87AA9-F4DF-3B00-AA9C-CF95297ACD72}"/>
          </ac:spMkLst>
        </pc:spChg>
        <pc:spChg chg="mod">
          <ac:chgData name="Piotr Kalaczyński" userId="144ed442d2e15e83" providerId="LiveId" clId="{BC89A074-4072-4EC5-A6F6-80030A3FE488}" dt="2023-11-12T16:05:28.319" v="1330" actId="27803"/>
          <ac:spMkLst>
            <pc:docMk/>
            <pc:sldMk cId="3918125289" sldId="471"/>
            <ac:spMk id="676" creationId="{147D8E00-423B-D2D2-C787-2E7ABB6C8BCF}"/>
          </ac:spMkLst>
        </pc:spChg>
        <pc:spChg chg="mod">
          <ac:chgData name="Piotr Kalaczyński" userId="144ed442d2e15e83" providerId="LiveId" clId="{BC89A074-4072-4EC5-A6F6-80030A3FE488}" dt="2023-11-12T16:05:28.319" v="1330" actId="27803"/>
          <ac:spMkLst>
            <pc:docMk/>
            <pc:sldMk cId="3918125289" sldId="471"/>
            <ac:spMk id="677" creationId="{F8038940-2799-E17B-FB2C-3EC2D37B5327}"/>
          </ac:spMkLst>
        </pc:spChg>
        <pc:spChg chg="mod">
          <ac:chgData name="Piotr Kalaczyński" userId="144ed442d2e15e83" providerId="LiveId" clId="{BC89A074-4072-4EC5-A6F6-80030A3FE488}" dt="2023-11-12T16:05:28.319" v="1330" actId="27803"/>
          <ac:spMkLst>
            <pc:docMk/>
            <pc:sldMk cId="3918125289" sldId="471"/>
            <ac:spMk id="678" creationId="{8A096B84-36D8-DBCC-5F96-54675B4CD4C9}"/>
          </ac:spMkLst>
        </pc:spChg>
        <pc:spChg chg="mod">
          <ac:chgData name="Piotr Kalaczyński" userId="144ed442d2e15e83" providerId="LiveId" clId="{BC89A074-4072-4EC5-A6F6-80030A3FE488}" dt="2023-11-12T16:05:28.319" v="1330" actId="27803"/>
          <ac:spMkLst>
            <pc:docMk/>
            <pc:sldMk cId="3918125289" sldId="471"/>
            <ac:spMk id="679" creationId="{2FB4B0AB-C7E8-7F32-5205-48B78D4B0FCE}"/>
          </ac:spMkLst>
        </pc:spChg>
        <pc:spChg chg="mod">
          <ac:chgData name="Piotr Kalaczyński" userId="144ed442d2e15e83" providerId="LiveId" clId="{BC89A074-4072-4EC5-A6F6-80030A3FE488}" dt="2023-11-12T16:05:28.319" v="1330" actId="27803"/>
          <ac:spMkLst>
            <pc:docMk/>
            <pc:sldMk cId="3918125289" sldId="471"/>
            <ac:spMk id="680" creationId="{1B160858-40D2-24AC-D961-E0D15DBC3C5E}"/>
          </ac:spMkLst>
        </pc:spChg>
        <pc:spChg chg="mod">
          <ac:chgData name="Piotr Kalaczyński" userId="144ed442d2e15e83" providerId="LiveId" clId="{BC89A074-4072-4EC5-A6F6-80030A3FE488}" dt="2023-11-12T16:05:28.319" v="1330" actId="27803"/>
          <ac:spMkLst>
            <pc:docMk/>
            <pc:sldMk cId="3918125289" sldId="471"/>
            <ac:spMk id="681" creationId="{00878FE4-909F-56E3-0200-05A328A67F7D}"/>
          </ac:spMkLst>
        </pc:spChg>
        <pc:spChg chg="mod">
          <ac:chgData name="Piotr Kalaczyński" userId="144ed442d2e15e83" providerId="LiveId" clId="{BC89A074-4072-4EC5-A6F6-80030A3FE488}" dt="2023-11-12T16:05:28.319" v="1330" actId="27803"/>
          <ac:spMkLst>
            <pc:docMk/>
            <pc:sldMk cId="3918125289" sldId="471"/>
            <ac:spMk id="682" creationId="{6FB9D2D7-A585-A806-C686-99E94DB39A52}"/>
          </ac:spMkLst>
        </pc:spChg>
        <pc:spChg chg="mod">
          <ac:chgData name="Piotr Kalaczyński" userId="144ed442d2e15e83" providerId="LiveId" clId="{BC89A074-4072-4EC5-A6F6-80030A3FE488}" dt="2023-11-12T16:05:28.319" v="1330" actId="27803"/>
          <ac:spMkLst>
            <pc:docMk/>
            <pc:sldMk cId="3918125289" sldId="471"/>
            <ac:spMk id="683" creationId="{1A76CCD5-E380-24CD-678A-7C8838DE5FC2}"/>
          </ac:spMkLst>
        </pc:spChg>
        <pc:spChg chg="mod">
          <ac:chgData name="Piotr Kalaczyński" userId="144ed442d2e15e83" providerId="LiveId" clId="{BC89A074-4072-4EC5-A6F6-80030A3FE488}" dt="2023-11-12T16:05:28.319" v="1330" actId="27803"/>
          <ac:spMkLst>
            <pc:docMk/>
            <pc:sldMk cId="3918125289" sldId="471"/>
            <ac:spMk id="685" creationId="{E8752C57-A99B-B4B7-A6EA-9364B4C7950E}"/>
          </ac:spMkLst>
        </pc:spChg>
        <pc:spChg chg="mod">
          <ac:chgData name="Piotr Kalaczyński" userId="144ed442d2e15e83" providerId="LiveId" clId="{BC89A074-4072-4EC5-A6F6-80030A3FE488}" dt="2023-11-12T16:05:28.319" v="1330" actId="27803"/>
          <ac:spMkLst>
            <pc:docMk/>
            <pc:sldMk cId="3918125289" sldId="471"/>
            <ac:spMk id="686" creationId="{1448C493-0A4B-FB65-1C65-04AF558D332E}"/>
          </ac:spMkLst>
        </pc:spChg>
        <pc:spChg chg="mod">
          <ac:chgData name="Piotr Kalaczyński" userId="144ed442d2e15e83" providerId="LiveId" clId="{BC89A074-4072-4EC5-A6F6-80030A3FE488}" dt="2023-11-12T16:05:28.319" v="1330" actId="27803"/>
          <ac:spMkLst>
            <pc:docMk/>
            <pc:sldMk cId="3918125289" sldId="471"/>
            <ac:spMk id="687" creationId="{7ADE321B-A6E7-B906-339D-EF53B8EE30BB}"/>
          </ac:spMkLst>
        </pc:spChg>
        <pc:spChg chg="mod">
          <ac:chgData name="Piotr Kalaczyński" userId="144ed442d2e15e83" providerId="LiveId" clId="{BC89A074-4072-4EC5-A6F6-80030A3FE488}" dt="2023-11-12T16:05:28.319" v="1330" actId="27803"/>
          <ac:spMkLst>
            <pc:docMk/>
            <pc:sldMk cId="3918125289" sldId="471"/>
            <ac:spMk id="688" creationId="{252FF405-CDBE-D57E-FEAE-8FE333453347}"/>
          </ac:spMkLst>
        </pc:spChg>
        <pc:spChg chg="mod">
          <ac:chgData name="Piotr Kalaczyński" userId="144ed442d2e15e83" providerId="LiveId" clId="{BC89A074-4072-4EC5-A6F6-80030A3FE488}" dt="2023-11-12T16:05:28.319" v="1330" actId="27803"/>
          <ac:spMkLst>
            <pc:docMk/>
            <pc:sldMk cId="3918125289" sldId="471"/>
            <ac:spMk id="689" creationId="{3B0C0B63-9C29-B42A-4F48-3AD77C717128}"/>
          </ac:spMkLst>
        </pc:spChg>
        <pc:spChg chg="mod">
          <ac:chgData name="Piotr Kalaczyński" userId="144ed442d2e15e83" providerId="LiveId" clId="{BC89A074-4072-4EC5-A6F6-80030A3FE488}" dt="2023-11-12T16:05:28.319" v="1330" actId="27803"/>
          <ac:spMkLst>
            <pc:docMk/>
            <pc:sldMk cId="3918125289" sldId="471"/>
            <ac:spMk id="690" creationId="{9DF6B351-F040-B320-5C7D-CF6923FED976}"/>
          </ac:spMkLst>
        </pc:spChg>
        <pc:spChg chg="mod">
          <ac:chgData name="Piotr Kalaczyński" userId="144ed442d2e15e83" providerId="LiveId" clId="{BC89A074-4072-4EC5-A6F6-80030A3FE488}" dt="2023-11-12T16:05:28.319" v="1330" actId="27803"/>
          <ac:spMkLst>
            <pc:docMk/>
            <pc:sldMk cId="3918125289" sldId="471"/>
            <ac:spMk id="691" creationId="{68A82F88-3C58-6BD6-3A29-863A9956940D}"/>
          </ac:spMkLst>
        </pc:spChg>
        <pc:spChg chg="mod">
          <ac:chgData name="Piotr Kalaczyński" userId="144ed442d2e15e83" providerId="LiveId" clId="{BC89A074-4072-4EC5-A6F6-80030A3FE488}" dt="2023-11-12T16:05:28.319" v="1330" actId="27803"/>
          <ac:spMkLst>
            <pc:docMk/>
            <pc:sldMk cId="3918125289" sldId="471"/>
            <ac:spMk id="692" creationId="{CF156AE3-3070-27DC-CB99-C7EC1ED7FA31}"/>
          </ac:spMkLst>
        </pc:spChg>
        <pc:spChg chg="mod">
          <ac:chgData name="Piotr Kalaczyński" userId="144ed442d2e15e83" providerId="LiveId" clId="{BC89A074-4072-4EC5-A6F6-80030A3FE488}" dt="2023-11-12T16:05:28.319" v="1330" actId="27803"/>
          <ac:spMkLst>
            <pc:docMk/>
            <pc:sldMk cId="3918125289" sldId="471"/>
            <ac:spMk id="693" creationId="{66040291-7F94-8ED3-2348-E31F787F1153}"/>
          </ac:spMkLst>
        </pc:spChg>
        <pc:spChg chg="mod">
          <ac:chgData name="Piotr Kalaczyński" userId="144ed442d2e15e83" providerId="LiveId" clId="{BC89A074-4072-4EC5-A6F6-80030A3FE488}" dt="2023-11-12T16:05:28.319" v="1330" actId="27803"/>
          <ac:spMkLst>
            <pc:docMk/>
            <pc:sldMk cId="3918125289" sldId="471"/>
            <ac:spMk id="694" creationId="{2C1FF0CE-0D19-2D9A-2F01-88D9BF01D8AE}"/>
          </ac:spMkLst>
        </pc:spChg>
        <pc:spChg chg="mod">
          <ac:chgData name="Piotr Kalaczyński" userId="144ed442d2e15e83" providerId="LiveId" clId="{BC89A074-4072-4EC5-A6F6-80030A3FE488}" dt="2023-11-12T16:05:28.319" v="1330" actId="27803"/>
          <ac:spMkLst>
            <pc:docMk/>
            <pc:sldMk cId="3918125289" sldId="471"/>
            <ac:spMk id="695" creationId="{683F4D66-C8F5-9112-6980-3B78ADF01367}"/>
          </ac:spMkLst>
        </pc:spChg>
        <pc:spChg chg="mod">
          <ac:chgData name="Piotr Kalaczyński" userId="144ed442d2e15e83" providerId="LiveId" clId="{BC89A074-4072-4EC5-A6F6-80030A3FE488}" dt="2023-11-12T16:05:28.319" v="1330" actId="27803"/>
          <ac:spMkLst>
            <pc:docMk/>
            <pc:sldMk cId="3918125289" sldId="471"/>
            <ac:spMk id="696" creationId="{8C48871F-4462-1D94-28D8-E726BB2D8308}"/>
          </ac:spMkLst>
        </pc:spChg>
        <pc:spChg chg="mod">
          <ac:chgData name="Piotr Kalaczyński" userId="144ed442d2e15e83" providerId="LiveId" clId="{BC89A074-4072-4EC5-A6F6-80030A3FE488}" dt="2023-11-12T16:05:28.319" v="1330" actId="27803"/>
          <ac:spMkLst>
            <pc:docMk/>
            <pc:sldMk cId="3918125289" sldId="471"/>
            <ac:spMk id="697" creationId="{135E913D-8940-B4A9-C746-0D68F71D05CD}"/>
          </ac:spMkLst>
        </pc:spChg>
        <pc:spChg chg="mod">
          <ac:chgData name="Piotr Kalaczyński" userId="144ed442d2e15e83" providerId="LiveId" clId="{BC89A074-4072-4EC5-A6F6-80030A3FE488}" dt="2023-11-12T16:05:28.319" v="1330" actId="27803"/>
          <ac:spMkLst>
            <pc:docMk/>
            <pc:sldMk cId="3918125289" sldId="471"/>
            <ac:spMk id="698" creationId="{0714E76A-72AD-4F06-908B-D482C8A4718F}"/>
          </ac:spMkLst>
        </pc:spChg>
        <pc:spChg chg="mod">
          <ac:chgData name="Piotr Kalaczyński" userId="144ed442d2e15e83" providerId="LiveId" clId="{BC89A074-4072-4EC5-A6F6-80030A3FE488}" dt="2023-11-12T16:05:28.319" v="1330" actId="27803"/>
          <ac:spMkLst>
            <pc:docMk/>
            <pc:sldMk cId="3918125289" sldId="471"/>
            <ac:spMk id="699" creationId="{8DA094F1-454A-1147-FF5D-33E556091CEF}"/>
          </ac:spMkLst>
        </pc:spChg>
        <pc:spChg chg="mod">
          <ac:chgData name="Piotr Kalaczyński" userId="144ed442d2e15e83" providerId="LiveId" clId="{BC89A074-4072-4EC5-A6F6-80030A3FE488}" dt="2023-11-12T16:05:28.319" v="1330" actId="27803"/>
          <ac:spMkLst>
            <pc:docMk/>
            <pc:sldMk cId="3918125289" sldId="471"/>
            <ac:spMk id="700" creationId="{B7BBBEC2-4786-B182-CA15-766CB48444EF}"/>
          </ac:spMkLst>
        </pc:spChg>
        <pc:spChg chg="mod">
          <ac:chgData name="Piotr Kalaczyński" userId="144ed442d2e15e83" providerId="LiveId" clId="{BC89A074-4072-4EC5-A6F6-80030A3FE488}" dt="2023-11-12T16:05:28.319" v="1330" actId="27803"/>
          <ac:spMkLst>
            <pc:docMk/>
            <pc:sldMk cId="3918125289" sldId="471"/>
            <ac:spMk id="701" creationId="{28269281-E5AE-9378-CEB0-D089972C1864}"/>
          </ac:spMkLst>
        </pc:spChg>
        <pc:spChg chg="mod">
          <ac:chgData name="Piotr Kalaczyński" userId="144ed442d2e15e83" providerId="LiveId" clId="{BC89A074-4072-4EC5-A6F6-80030A3FE488}" dt="2023-11-12T16:05:28.319" v="1330" actId="27803"/>
          <ac:spMkLst>
            <pc:docMk/>
            <pc:sldMk cId="3918125289" sldId="471"/>
            <ac:spMk id="702" creationId="{92AB49E9-BE82-2475-B9F5-492E890D3142}"/>
          </ac:spMkLst>
        </pc:spChg>
        <pc:spChg chg="mod">
          <ac:chgData name="Piotr Kalaczyński" userId="144ed442d2e15e83" providerId="LiveId" clId="{BC89A074-4072-4EC5-A6F6-80030A3FE488}" dt="2023-11-12T16:05:28.319" v="1330" actId="27803"/>
          <ac:spMkLst>
            <pc:docMk/>
            <pc:sldMk cId="3918125289" sldId="471"/>
            <ac:spMk id="703" creationId="{A42DBF94-B06B-2D5F-5DE4-666D639DAACD}"/>
          </ac:spMkLst>
        </pc:spChg>
        <pc:spChg chg="mod">
          <ac:chgData name="Piotr Kalaczyński" userId="144ed442d2e15e83" providerId="LiveId" clId="{BC89A074-4072-4EC5-A6F6-80030A3FE488}" dt="2023-11-12T16:05:28.319" v="1330" actId="27803"/>
          <ac:spMkLst>
            <pc:docMk/>
            <pc:sldMk cId="3918125289" sldId="471"/>
            <ac:spMk id="704" creationId="{47148304-66EC-50DA-38C0-E2DD1ED47A2C}"/>
          </ac:spMkLst>
        </pc:spChg>
        <pc:spChg chg="mod">
          <ac:chgData name="Piotr Kalaczyński" userId="144ed442d2e15e83" providerId="LiveId" clId="{BC89A074-4072-4EC5-A6F6-80030A3FE488}" dt="2023-11-12T16:05:28.319" v="1330" actId="27803"/>
          <ac:spMkLst>
            <pc:docMk/>
            <pc:sldMk cId="3918125289" sldId="471"/>
            <ac:spMk id="705" creationId="{7AB38589-5884-9A23-228B-571371B808B0}"/>
          </ac:spMkLst>
        </pc:spChg>
        <pc:spChg chg="mod">
          <ac:chgData name="Piotr Kalaczyński" userId="144ed442d2e15e83" providerId="LiveId" clId="{BC89A074-4072-4EC5-A6F6-80030A3FE488}" dt="2023-11-12T16:05:28.319" v="1330" actId="27803"/>
          <ac:spMkLst>
            <pc:docMk/>
            <pc:sldMk cId="3918125289" sldId="471"/>
            <ac:spMk id="706" creationId="{3FF1ADC4-EED3-D8B7-6679-D87B9F823C22}"/>
          </ac:spMkLst>
        </pc:spChg>
        <pc:spChg chg="mod">
          <ac:chgData name="Piotr Kalaczyński" userId="144ed442d2e15e83" providerId="LiveId" clId="{BC89A074-4072-4EC5-A6F6-80030A3FE488}" dt="2023-11-12T16:05:28.319" v="1330" actId="27803"/>
          <ac:spMkLst>
            <pc:docMk/>
            <pc:sldMk cId="3918125289" sldId="471"/>
            <ac:spMk id="707" creationId="{115426A5-B16F-53E6-91AF-F917F4E8B801}"/>
          </ac:spMkLst>
        </pc:spChg>
        <pc:spChg chg="mod">
          <ac:chgData name="Piotr Kalaczyński" userId="144ed442d2e15e83" providerId="LiveId" clId="{BC89A074-4072-4EC5-A6F6-80030A3FE488}" dt="2023-11-12T16:05:28.319" v="1330" actId="27803"/>
          <ac:spMkLst>
            <pc:docMk/>
            <pc:sldMk cId="3918125289" sldId="471"/>
            <ac:spMk id="708" creationId="{90C48FA4-0FF8-10A2-E21F-87F4B02A854E}"/>
          </ac:spMkLst>
        </pc:spChg>
        <pc:spChg chg="mod">
          <ac:chgData name="Piotr Kalaczyński" userId="144ed442d2e15e83" providerId="LiveId" clId="{BC89A074-4072-4EC5-A6F6-80030A3FE488}" dt="2023-11-12T16:05:28.319" v="1330" actId="27803"/>
          <ac:spMkLst>
            <pc:docMk/>
            <pc:sldMk cId="3918125289" sldId="471"/>
            <ac:spMk id="709" creationId="{38D29D2F-E711-C586-ACF5-6C8AA76A226B}"/>
          </ac:spMkLst>
        </pc:spChg>
        <pc:spChg chg="mod">
          <ac:chgData name="Piotr Kalaczyński" userId="144ed442d2e15e83" providerId="LiveId" clId="{BC89A074-4072-4EC5-A6F6-80030A3FE488}" dt="2023-11-12T16:05:28.319" v="1330" actId="27803"/>
          <ac:spMkLst>
            <pc:docMk/>
            <pc:sldMk cId="3918125289" sldId="471"/>
            <ac:spMk id="710" creationId="{49C6E746-0EB5-4332-D58F-EEB34A8F935C}"/>
          </ac:spMkLst>
        </pc:spChg>
        <pc:spChg chg="mod">
          <ac:chgData name="Piotr Kalaczyński" userId="144ed442d2e15e83" providerId="LiveId" clId="{BC89A074-4072-4EC5-A6F6-80030A3FE488}" dt="2023-11-12T16:05:28.319" v="1330" actId="27803"/>
          <ac:spMkLst>
            <pc:docMk/>
            <pc:sldMk cId="3918125289" sldId="471"/>
            <ac:spMk id="712" creationId="{CE230053-EEC7-C55E-7AEB-7C70EFB81D9A}"/>
          </ac:spMkLst>
        </pc:spChg>
        <pc:spChg chg="mod">
          <ac:chgData name="Piotr Kalaczyński" userId="144ed442d2e15e83" providerId="LiveId" clId="{BC89A074-4072-4EC5-A6F6-80030A3FE488}" dt="2023-11-12T16:05:28.319" v="1330" actId="27803"/>
          <ac:spMkLst>
            <pc:docMk/>
            <pc:sldMk cId="3918125289" sldId="471"/>
            <ac:spMk id="713" creationId="{43E34661-3F7C-A5EF-96C5-FDD6B95D4D3B}"/>
          </ac:spMkLst>
        </pc:spChg>
        <pc:spChg chg="mod">
          <ac:chgData name="Piotr Kalaczyński" userId="144ed442d2e15e83" providerId="LiveId" clId="{BC89A074-4072-4EC5-A6F6-80030A3FE488}" dt="2023-11-12T16:05:28.319" v="1330" actId="27803"/>
          <ac:spMkLst>
            <pc:docMk/>
            <pc:sldMk cId="3918125289" sldId="471"/>
            <ac:spMk id="714" creationId="{4C66E238-986D-D638-01BE-5CBB4B08C60B}"/>
          </ac:spMkLst>
        </pc:spChg>
        <pc:spChg chg="mod">
          <ac:chgData name="Piotr Kalaczyński" userId="144ed442d2e15e83" providerId="LiveId" clId="{BC89A074-4072-4EC5-A6F6-80030A3FE488}" dt="2023-11-12T16:05:28.319" v="1330" actId="27803"/>
          <ac:spMkLst>
            <pc:docMk/>
            <pc:sldMk cId="3918125289" sldId="471"/>
            <ac:spMk id="715" creationId="{766D54D6-556E-AE5C-57B1-BE442E6BEE2E}"/>
          </ac:spMkLst>
        </pc:spChg>
        <pc:spChg chg="mod">
          <ac:chgData name="Piotr Kalaczyński" userId="144ed442d2e15e83" providerId="LiveId" clId="{BC89A074-4072-4EC5-A6F6-80030A3FE488}" dt="2023-11-12T16:05:28.319" v="1330" actId="27803"/>
          <ac:spMkLst>
            <pc:docMk/>
            <pc:sldMk cId="3918125289" sldId="471"/>
            <ac:spMk id="716" creationId="{9D66C910-759E-366D-1919-6FC766FEB905}"/>
          </ac:spMkLst>
        </pc:spChg>
        <pc:spChg chg="mod">
          <ac:chgData name="Piotr Kalaczyński" userId="144ed442d2e15e83" providerId="LiveId" clId="{BC89A074-4072-4EC5-A6F6-80030A3FE488}" dt="2023-11-12T16:05:28.319" v="1330" actId="27803"/>
          <ac:spMkLst>
            <pc:docMk/>
            <pc:sldMk cId="3918125289" sldId="471"/>
            <ac:spMk id="717" creationId="{A09EB453-79A9-DBAE-B931-611279B41AE0}"/>
          </ac:spMkLst>
        </pc:spChg>
        <pc:spChg chg="mod">
          <ac:chgData name="Piotr Kalaczyński" userId="144ed442d2e15e83" providerId="LiveId" clId="{BC89A074-4072-4EC5-A6F6-80030A3FE488}" dt="2023-11-12T16:05:28.319" v="1330" actId="27803"/>
          <ac:spMkLst>
            <pc:docMk/>
            <pc:sldMk cId="3918125289" sldId="471"/>
            <ac:spMk id="718" creationId="{6D036785-E0EF-5018-A8AB-9E230FA12537}"/>
          </ac:spMkLst>
        </pc:spChg>
        <pc:spChg chg="mod">
          <ac:chgData name="Piotr Kalaczyński" userId="144ed442d2e15e83" providerId="LiveId" clId="{BC89A074-4072-4EC5-A6F6-80030A3FE488}" dt="2023-11-12T16:05:28.319" v="1330" actId="27803"/>
          <ac:spMkLst>
            <pc:docMk/>
            <pc:sldMk cId="3918125289" sldId="471"/>
            <ac:spMk id="719" creationId="{38C021AA-C151-FE13-89BB-33A7FBE25899}"/>
          </ac:spMkLst>
        </pc:spChg>
        <pc:spChg chg="mod">
          <ac:chgData name="Piotr Kalaczyński" userId="144ed442d2e15e83" providerId="LiveId" clId="{BC89A074-4072-4EC5-A6F6-80030A3FE488}" dt="2023-11-12T16:05:28.319" v="1330" actId="27803"/>
          <ac:spMkLst>
            <pc:docMk/>
            <pc:sldMk cId="3918125289" sldId="471"/>
            <ac:spMk id="720" creationId="{23EF2026-861E-AE7E-3864-1D7804601723}"/>
          </ac:spMkLst>
        </pc:spChg>
        <pc:spChg chg="mod">
          <ac:chgData name="Piotr Kalaczyński" userId="144ed442d2e15e83" providerId="LiveId" clId="{BC89A074-4072-4EC5-A6F6-80030A3FE488}" dt="2023-11-12T16:05:28.319" v="1330" actId="27803"/>
          <ac:spMkLst>
            <pc:docMk/>
            <pc:sldMk cId="3918125289" sldId="471"/>
            <ac:spMk id="721" creationId="{695D4921-B70B-2EAC-FAEE-6441C28680BA}"/>
          </ac:spMkLst>
        </pc:spChg>
        <pc:spChg chg="mod">
          <ac:chgData name="Piotr Kalaczyński" userId="144ed442d2e15e83" providerId="LiveId" clId="{BC89A074-4072-4EC5-A6F6-80030A3FE488}" dt="2023-11-12T16:05:28.319" v="1330" actId="27803"/>
          <ac:spMkLst>
            <pc:docMk/>
            <pc:sldMk cId="3918125289" sldId="471"/>
            <ac:spMk id="722" creationId="{37A94384-9589-9CD0-25B4-C355F2A655F7}"/>
          </ac:spMkLst>
        </pc:spChg>
        <pc:spChg chg="mod">
          <ac:chgData name="Piotr Kalaczyński" userId="144ed442d2e15e83" providerId="LiveId" clId="{BC89A074-4072-4EC5-A6F6-80030A3FE488}" dt="2023-11-12T16:05:28.319" v="1330" actId="27803"/>
          <ac:spMkLst>
            <pc:docMk/>
            <pc:sldMk cId="3918125289" sldId="471"/>
            <ac:spMk id="723" creationId="{FECED0D0-9E57-21BF-DE18-0D86BDDCECDD}"/>
          </ac:spMkLst>
        </pc:spChg>
        <pc:spChg chg="mod">
          <ac:chgData name="Piotr Kalaczyński" userId="144ed442d2e15e83" providerId="LiveId" clId="{BC89A074-4072-4EC5-A6F6-80030A3FE488}" dt="2023-11-12T16:05:28.319" v="1330" actId="27803"/>
          <ac:spMkLst>
            <pc:docMk/>
            <pc:sldMk cId="3918125289" sldId="471"/>
            <ac:spMk id="724" creationId="{70843FDF-5428-3AD8-FC65-7F4FB6235F74}"/>
          </ac:spMkLst>
        </pc:spChg>
        <pc:spChg chg="mod">
          <ac:chgData name="Piotr Kalaczyński" userId="144ed442d2e15e83" providerId="LiveId" clId="{BC89A074-4072-4EC5-A6F6-80030A3FE488}" dt="2023-11-12T16:05:28.319" v="1330" actId="27803"/>
          <ac:spMkLst>
            <pc:docMk/>
            <pc:sldMk cId="3918125289" sldId="471"/>
            <ac:spMk id="725" creationId="{6E029A81-5911-0D79-6EB7-A9F4CD319560}"/>
          </ac:spMkLst>
        </pc:spChg>
        <pc:spChg chg="mod">
          <ac:chgData name="Piotr Kalaczyński" userId="144ed442d2e15e83" providerId="LiveId" clId="{BC89A074-4072-4EC5-A6F6-80030A3FE488}" dt="2023-11-12T16:05:28.319" v="1330" actId="27803"/>
          <ac:spMkLst>
            <pc:docMk/>
            <pc:sldMk cId="3918125289" sldId="471"/>
            <ac:spMk id="726" creationId="{42C5EC3C-8FFB-3A10-68FE-C38322919307}"/>
          </ac:spMkLst>
        </pc:spChg>
        <pc:spChg chg="mod">
          <ac:chgData name="Piotr Kalaczyński" userId="144ed442d2e15e83" providerId="LiveId" clId="{BC89A074-4072-4EC5-A6F6-80030A3FE488}" dt="2023-11-12T16:05:28.319" v="1330" actId="27803"/>
          <ac:spMkLst>
            <pc:docMk/>
            <pc:sldMk cId="3918125289" sldId="471"/>
            <ac:spMk id="727" creationId="{0C7A0DDB-5F57-EDD6-721D-2B41C5267BB3}"/>
          </ac:spMkLst>
        </pc:spChg>
        <pc:spChg chg="mod">
          <ac:chgData name="Piotr Kalaczyński" userId="144ed442d2e15e83" providerId="LiveId" clId="{BC89A074-4072-4EC5-A6F6-80030A3FE488}" dt="2023-11-12T16:05:28.319" v="1330" actId="27803"/>
          <ac:spMkLst>
            <pc:docMk/>
            <pc:sldMk cId="3918125289" sldId="471"/>
            <ac:spMk id="728" creationId="{076998BA-4B6E-96EA-F622-4F65BB2F7F7F}"/>
          </ac:spMkLst>
        </pc:spChg>
        <pc:spChg chg="mod">
          <ac:chgData name="Piotr Kalaczyński" userId="144ed442d2e15e83" providerId="LiveId" clId="{BC89A074-4072-4EC5-A6F6-80030A3FE488}" dt="2023-11-12T16:05:28.319" v="1330" actId="27803"/>
          <ac:spMkLst>
            <pc:docMk/>
            <pc:sldMk cId="3918125289" sldId="471"/>
            <ac:spMk id="729" creationId="{8663C9E8-CAA9-06B6-BBAB-F870EFED8EB4}"/>
          </ac:spMkLst>
        </pc:spChg>
        <pc:spChg chg="mod">
          <ac:chgData name="Piotr Kalaczyński" userId="144ed442d2e15e83" providerId="LiveId" clId="{BC89A074-4072-4EC5-A6F6-80030A3FE488}" dt="2023-11-12T16:05:28.319" v="1330" actId="27803"/>
          <ac:spMkLst>
            <pc:docMk/>
            <pc:sldMk cId="3918125289" sldId="471"/>
            <ac:spMk id="730" creationId="{539D1954-FFB5-AA33-F68C-38DFA6AE8CD6}"/>
          </ac:spMkLst>
        </pc:spChg>
        <pc:spChg chg="mod">
          <ac:chgData name="Piotr Kalaczyński" userId="144ed442d2e15e83" providerId="LiveId" clId="{BC89A074-4072-4EC5-A6F6-80030A3FE488}" dt="2023-11-12T16:05:28.319" v="1330" actId="27803"/>
          <ac:spMkLst>
            <pc:docMk/>
            <pc:sldMk cId="3918125289" sldId="471"/>
            <ac:spMk id="731" creationId="{B1D4F0DA-BC0E-FBDF-1477-AB015D6EDE36}"/>
          </ac:spMkLst>
        </pc:spChg>
        <pc:spChg chg="mod">
          <ac:chgData name="Piotr Kalaczyński" userId="144ed442d2e15e83" providerId="LiveId" clId="{BC89A074-4072-4EC5-A6F6-80030A3FE488}" dt="2023-11-12T16:05:28.319" v="1330" actId="27803"/>
          <ac:spMkLst>
            <pc:docMk/>
            <pc:sldMk cId="3918125289" sldId="471"/>
            <ac:spMk id="732" creationId="{229ABFAE-2DD5-FFD2-8550-2681CCCB8395}"/>
          </ac:spMkLst>
        </pc:spChg>
        <pc:spChg chg="mod">
          <ac:chgData name="Piotr Kalaczyński" userId="144ed442d2e15e83" providerId="LiveId" clId="{BC89A074-4072-4EC5-A6F6-80030A3FE488}" dt="2023-11-12T16:05:28.319" v="1330" actId="27803"/>
          <ac:spMkLst>
            <pc:docMk/>
            <pc:sldMk cId="3918125289" sldId="471"/>
            <ac:spMk id="734" creationId="{434E07F5-7478-1EFC-B49C-521887E36C78}"/>
          </ac:spMkLst>
        </pc:spChg>
        <pc:spChg chg="mod">
          <ac:chgData name="Piotr Kalaczyński" userId="144ed442d2e15e83" providerId="LiveId" clId="{BC89A074-4072-4EC5-A6F6-80030A3FE488}" dt="2023-11-12T16:05:28.319" v="1330" actId="27803"/>
          <ac:spMkLst>
            <pc:docMk/>
            <pc:sldMk cId="3918125289" sldId="471"/>
            <ac:spMk id="735" creationId="{BA1DD455-D4CF-A2CE-4F62-9C22C9947A5B}"/>
          </ac:spMkLst>
        </pc:spChg>
        <pc:spChg chg="mod">
          <ac:chgData name="Piotr Kalaczyński" userId="144ed442d2e15e83" providerId="LiveId" clId="{BC89A074-4072-4EC5-A6F6-80030A3FE488}" dt="2023-11-12T16:05:28.319" v="1330" actId="27803"/>
          <ac:spMkLst>
            <pc:docMk/>
            <pc:sldMk cId="3918125289" sldId="471"/>
            <ac:spMk id="736" creationId="{127F5BF8-D1D6-376C-8432-E0F33DD121A1}"/>
          </ac:spMkLst>
        </pc:spChg>
        <pc:spChg chg="mod">
          <ac:chgData name="Piotr Kalaczyński" userId="144ed442d2e15e83" providerId="LiveId" clId="{BC89A074-4072-4EC5-A6F6-80030A3FE488}" dt="2023-11-12T16:05:28.319" v="1330" actId="27803"/>
          <ac:spMkLst>
            <pc:docMk/>
            <pc:sldMk cId="3918125289" sldId="471"/>
            <ac:spMk id="737" creationId="{3523A905-D7AF-0854-17F3-F42248375170}"/>
          </ac:spMkLst>
        </pc:spChg>
        <pc:spChg chg="mod">
          <ac:chgData name="Piotr Kalaczyński" userId="144ed442d2e15e83" providerId="LiveId" clId="{BC89A074-4072-4EC5-A6F6-80030A3FE488}" dt="2023-11-12T16:05:28.319" v="1330" actId="27803"/>
          <ac:spMkLst>
            <pc:docMk/>
            <pc:sldMk cId="3918125289" sldId="471"/>
            <ac:spMk id="738" creationId="{6BB31BA5-F601-FFDF-3CE1-E7D161E04EF8}"/>
          </ac:spMkLst>
        </pc:spChg>
        <pc:spChg chg="mod">
          <ac:chgData name="Piotr Kalaczyński" userId="144ed442d2e15e83" providerId="LiveId" clId="{BC89A074-4072-4EC5-A6F6-80030A3FE488}" dt="2023-11-12T16:05:28.319" v="1330" actId="27803"/>
          <ac:spMkLst>
            <pc:docMk/>
            <pc:sldMk cId="3918125289" sldId="471"/>
            <ac:spMk id="739" creationId="{98EF82A4-7C06-8BDA-819A-3F617E67D48C}"/>
          </ac:spMkLst>
        </pc:spChg>
        <pc:spChg chg="mod">
          <ac:chgData name="Piotr Kalaczyński" userId="144ed442d2e15e83" providerId="LiveId" clId="{BC89A074-4072-4EC5-A6F6-80030A3FE488}" dt="2023-11-12T16:05:28.319" v="1330" actId="27803"/>
          <ac:spMkLst>
            <pc:docMk/>
            <pc:sldMk cId="3918125289" sldId="471"/>
            <ac:spMk id="740" creationId="{C10C80E7-2B78-38B6-E85C-A44A4475E4F4}"/>
          </ac:spMkLst>
        </pc:spChg>
        <pc:spChg chg="mod">
          <ac:chgData name="Piotr Kalaczyński" userId="144ed442d2e15e83" providerId="LiveId" clId="{BC89A074-4072-4EC5-A6F6-80030A3FE488}" dt="2023-11-12T16:05:28.319" v="1330" actId="27803"/>
          <ac:spMkLst>
            <pc:docMk/>
            <pc:sldMk cId="3918125289" sldId="471"/>
            <ac:spMk id="741" creationId="{75CA2E1F-7B3F-9833-56B6-4081EEC96469}"/>
          </ac:spMkLst>
        </pc:spChg>
        <pc:spChg chg="mod">
          <ac:chgData name="Piotr Kalaczyński" userId="144ed442d2e15e83" providerId="LiveId" clId="{BC89A074-4072-4EC5-A6F6-80030A3FE488}" dt="2023-11-12T16:05:28.319" v="1330" actId="27803"/>
          <ac:spMkLst>
            <pc:docMk/>
            <pc:sldMk cId="3918125289" sldId="471"/>
            <ac:spMk id="742" creationId="{4DB4B419-3413-84D5-BD29-BAAFF94E3662}"/>
          </ac:spMkLst>
        </pc:spChg>
        <pc:spChg chg="mod">
          <ac:chgData name="Piotr Kalaczyński" userId="144ed442d2e15e83" providerId="LiveId" clId="{BC89A074-4072-4EC5-A6F6-80030A3FE488}" dt="2023-11-12T16:05:28.319" v="1330" actId="27803"/>
          <ac:spMkLst>
            <pc:docMk/>
            <pc:sldMk cId="3918125289" sldId="471"/>
            <ac:spMk id="743" creationId="{D38834CF-4979-1796-83E9-F514EC87B0C0}"/>
          </ac:spMkLst>
        </pc:spChg>
        <pc:spChg chg="mod">
          <ac:chgData name="Piotr Kalaczyński" userId="144ed442d2e15e83" providerId="LiveId" clId="{BC89A074-4072-4EC5-A6F6-80030A3FE488}" dt="2023-11-12T16:05:28.319" v="1330" actId="27803"/>
          <ac:spMkLst>
            <pc:docMk/>
            <pc:sldMk cId="3918125289" sldId="471"/>
            <ac:spMk id="744" creationId="{91A5AAAB-9F38-ACA2-73E3-4AF7A2B3417B}"/>
          </ac:spMkLst>
        </pc:spChg>
        <pc:spChg chg="mod">
          <ac:chgData name="Piotr Kalaczyński" userId="144ed442d2e15e83" providerId="LiveId" clId="{BC89A074-4072-4EC5-A6F6-80030A3FE488}" dt="2023-11-12T16:05:28.319" v="1330" actId="27803"/>
          <ac:spMkLst>
            <pc:docMk/>
            <pc:sldMk cId="3918125289" sldId="471"/>
            <ac:spMk id="745" creationId="{FB1238E3-EFF3-B488-D3E3-854ADDF28C72}"/>
          </ac:spMkLst>
        </pc:spChg>
        <pc:spChg chg="mod">
          <ac:chgData name="Piotr Kalaczyński" userId="144ed442d2e15e83" providerId="LiveId" clId="{BC89A074-4072-4EC5-A6F6-80030A3FE488}" dt="2023-11-12T16:05:28.319" v="1330" actId="27803"/>
          <ac:spMkLst>
            <pc:docMk/>
            <pc:sldMk cId="3918125289" sldId="471"/>
            <ac:spMk id="746" creationId="{06443C00-EDC9-D01C-3679-414AD56D8D03}"/>
          </ac:spMkLst>
        </pc:spChg>
        <pc:spChg chg="mod">
          <ac:chgData name="Piotr Kalaczyński" userId="144ed442d2e15e83" providerId="LiveId" clId="{BC89A074-4072-4EC5-A6F6-80030A3FE488}" dt="2023-11-12T16:05:28.319" v="1330" actId="27803"/>
          <ac:spMkLst>
            <pc:docMk/>
            <pc:sldMk cId="3918125289" sldId="471"/>
            <ac:spMk id="747" creationId="{D47CC466-E1A7-5F49-AB01-2D6F8537BFB1}"/>
          </ac:spMkLst>
        </pc:spChg>
        <pc:spChg chg="mod">
          <ac:chgData name="Piotr Kalaczyński" userId="144ed442d2e15e83" providerId="LiveId" clId="{BC89A074-4072-4EC5-A6F6-80030A3FE488}" dt="2023-11-12T16:05:28.319" v="1330" actId="27803"/>
          <ac:spMkLst>
            <pc:docMk/>
            <pc:sldMk cId="3918125289" sldId="471"/>
            <ac:spMk id="748" creationId="{B31A244E-0B9E-97CB-7DCE-E3124E69B164}"/>
          </ac:spMkLst>
        </pc:spChg>
        <pc:spChg chg="mod">
          <ac:chgData name="Piotr Kalaczyński" userId="144ed442d2e15e83" providerId="LiveId" clId="{BC89A074-4072-4EC5-A6F6-80030A3FE488}" dt="2023-11-12T16:05:28.319" v="1330" actId="27803"/>
          <ac:spMkLst>
            <pc:docMk/>
            <pc:sldMk cId="3918125289" sldId="471"/>
            <ac:spMk id="749" creationId="{C496D53F-A096-E0A0-9A8F-DE38B4D708D8}"/>
          </ac:spMkLst>
        </pc:spChg>
        <pc:spChg chg="mod">
          <ac:chgData name="Piotr Kalaczyński" userId="144ed442d2e15e83" providerId="LiveId" clId="{BC89A074-4072-4EC5-A6F6-80030A3FE488}" dt="2023-11-12T16:05:28.319" v="1330" actId="27803"/>
          <ac:spMkLst>
            <pc:docMk/>
            <pc:sldMk cId="3918125289" sldId="471"/>
            <ac:spMk id="750" creationId="{7EE1B297-3B6A-F401-8A61-66CC68EE2383}"/>
          </ac:spMkLst>
        </pc:spChg>
        <pc:spChg chg="mod">
          <ac:chgData name="Piotr Kalaczyński" userId="144ed442d2e15e83" providerId="LiveId" clId="{BC89A074-4072-4EC5-A6F6-80030A3FE488}" dt="2023-11-12T16:05:28.319" v="1330" actId="27803"/>
          <ac:spMkLst>
            <pc:docMk/>
            <pc:sldMk cId="3918125289" sldId="471"/>
            <ac:spMk id="751" creationId="{4C3AEDF9-8004-B851-2D35-B157452D1D3A}"/>
          </ac:spMkLst>
        </pc:spChg>
        <pc:spChg chg="mod">
          <ac:chgData name="Piotr Kalaczyński" userId="144ed442d2e15e83" providerId="LiveId" clId="{BC89A074-4072-4EC5-A6F6-80030A3FE488}" dt="2023-11-12T16:05:28.319" v="1330" actId="27803"/>
          <ac:spMkLst>
            <pc:docMk/>
            <pc:sldMk cId="3918125289" sldId="471"/>
            <ac:spMk id="752" creationId="{97244B00-2276-CA64-9003-6DE531D4C77F}"/>
          </ac:spMkLst>
        </pc:spChg>
        <pc:spChg chg="mod">
          <ac:chgData name="Piotr Kalaczyński" userId="144ed442d2e15e83" providerId="LiveId" clId="{BC89A074-4072-4EC5-A6F6-80030A3FE488}" dt="2023-11-12T16:05:28.319" v="1330" actId="27803"/>
          <ac:spMkLst>
            <pc:docMk/>
            <pc:sldMk cId="3918125289" sldId="471"/>
            <ac:spMk id="753" creationId="{EC124098-42D9-4D60-6EFB-A9DBC42EDECC}"/>
          </ac:spMkLst>
        </pc:spChg>
        <pc:spChg chg="mod">
          <ac:chgData name="Piotr Kalaczyński" userId="144ed442d2e15e83" providerId="LiveId" clId="{BC89A074-4072-4EC5-A6F6-80030A3FE488}" dt="2023-11-12T16:05:28.319" v="1330" actId="27803"/>
          <ac:spMkLst>
            <pc:docMk/>
            <pc:sldMk cId="3918125289" sldId="471"/>
            <ac:spMk id="754" creationId="{4CF52BAE-C57F-8F30-4BFE-BC509AD92BEB}"/>
          </ac:spMkLst>
        </pc:spChg>
        <pc:spChg chg="mod">
          <ac:chgData name="Piotr Kalaczyński" userId="144ed442d2e15e83" providerId="LiveId" clId="{BC89A074-4072-4EC5-A6F6-80030A3FE488}" dt="2023-11-12T16:05:28.319" v="1330" actId="27803"/>
          <ac:spMkLst>
            <pc:docMk/>
            <pc:sldMk cId="3918125289" sldId="471"/>
            <ac:spMk id="755" creationId="{19D73C16-EF53-9D6E-5536-B74E4F8106B7}"/>
          </ac:spMkLst>
        </pc:spChg>
        <pc:spChg chg="mod">
          <ac:chgData name="Piotr Kalaczyński" userId="144ed442d2e15e83" providerId="LiveId" clId="{BC89A074-4072-4EC5-A6F6-80030A3FE488}" dt="2023-11-12T16:05:28.319" v="1330" actId="27803"/>
          <ac:spMkLst>
            <pc:docMk/>
            <pc:sldMk cId="3918125289" sldId="471"/>
            <ac:spMk id="756" creationId="{5362A218-7EE0-6D49-5DAD-297343313E6F}"/>
          </ac:spMkLst>
        </pc:spChg>
        <pc:spChg chg="mod">
          <ac:chgData name="Piotr Kalaczyński" userId="144ed442d2e15e83" providerId="LiveId" clId="{BC89A074-4072-4EC5-A6F6-80030A3FE488}" dt="2023-11-12T16:05:28.319" v="1330" actId="27803"/>
          <ac:spMkLst>
            <pc:docMk/>
            <pc:sldMk cId="3918125289" sldId="471"/>
            <ac:spMk id="757" creationId="{537FC98F-24F7-5038-C242-7A8D4B37C48C}"/>
          </ac:spMkLst>
        </pc:spChg>
        <pc:spChg chg="mod">
          <ac:chgData name="Piotr Kalaczyński" userId="144ed442d2e15e83" providerId="LiveId" clId="{BC89A074-4072-4EC5-A6F6-80030A3FE488}" dt="2023-11-12T16:05:28.319" v="1330" actId="27803"/>
          <ac:spMkLst>
            <pc:docMk/>
            <pc:sldMk cId="3918125289" sldId="471"/>
            <ac:spMk id="759" creationId="{6EB5514D-B3FD-6AEA-287F-C34136F2A96C}"/>
          </ac:spMkLst>
        </pc:spChg>
        <pc:spChg chg="mod">
          <ac:chgData name="Piotr Kalaczyński" userId="144ed442d2e15e83" providerId="LiveId" clId="{BC89A074-4072-4EC5-A6F6-80030A3FE488}" dt="2023-11-12T16:05:28.319" v="1330" actId="27803"/>
          <ac:spMkLst>
            <pc:docMk/>
            <pc:sldMk cId="3918125289" sldId="471"/>
            <ac:spMk id="760" creationId="{1C04F864-6C8A-168A-5A9F-F41348685139}"/>
          </ac:spMkLst>
        </pc:spChg>
        <pc:spChg chg="mod">
          <ac:chgData name="Piotr Kalaczyński" userId="144ed442d2e15e83" providerId="LiveId" clId="{BC89A074-4072-4EC5-A6F6-80030A3FE488}" dt="2023-11-12T16:05:28.319" v="1330" actId="27803"/>
          <ac:spMkLst>
            <pc:docMk/>
            <pc:sldMk cId="3918125289" sldId="471"/>
            <ac:spMk id="761" creationId="{E0261E3F-7908-58AB-28DF-F71A6F4BA804}"/>
          </ac:spMkLst>
        </pc:spChg>
        <pc:spChg chg="mod">
          <ac:chgData name="Piotr Kalaczyński" userId="144ed442d2e15e83" providerId="LiveId" clId="{BC89A074-4072-4EC5-A6F6-80030A3FE488}" dt="2023-11-12T16:05:28.319" v="1330" actId="27803"/>
          <ac:spMkLst>
            <pc:docMk/>
            <pc:sldMk cId="3918125289" sldId="471"/>
            <ac:spMk id="763" creationId="{6E9A832F-3318-02A9-3E30-571C3E3A8044}"/>
          </ac:spMkLst>
        </pc:spChg>
        <pc:spChg chg="mod">
          <ac:chgData name="Piotr Kalaczyński" userId="144ed442d2e15e83" providerId="LiveId" clId="{BC89A074-4072-4EC5-A6F6-80030A3FE488}" dt="2023-11-12T16:05:28.319" v="1330" actId="27803"/>
          <ac:spMkLst>
            <pc:docMk/>
            <pc:sldMk cId="3918125289" sldId="471"/>
            <ac:spMk id="764" creationId="{51219973-33B8-CF9C-BD43-5E27EF2CBEDD}"/>
          </ac:spMkLst>
        </pc:spChg>
        <pc:spChg chg="mod">
          <ac:chgData name="Piotr Kalaczyński" userId="144ed442d2e15e83" providerId="LiveId" clId="{BC89A074-4072-4EC5-A6F6-80030A3FE488}" dt="2023-11-12T16:05:28.319" v="1330" actId="27803"/>
          <ac:spMkLst>
            <pc:docMk/>
            <pc:sldMk cId="3918125289" sldId="471"/>
            <ac:spMk id="765" creationId="{C0D92F46-AC7F-C7D2-C979-7FB03E68ACE4}"/>
          </ac:spMkLst>
        </pc:spChg>
        <pc:spChg chg="mod">
          <ac:chgData name="Piotr Kalaczyński" userId="144ed442d2e15e83" providerId="LiveId" clId="{BC89A074-4072-4EC5-A6F6-80030A3FE488}" dt="2023-11-12T16:05:28.319" v="1330" actId="27803"/>
          <ac:spMkLst>
            <pc:docMk/>
            <pc:sldMk cId="3918125289" sldId="471"/>
            <ac:spMk id="766" creationId="{AC70925C-BD43-4779-A624-80B0F1B585CF}"/>
          </ac:spMkLst>
        </pc:spChg>
        <pc:spChg chg="mod">
          <ac:chgData name="Piotr Kalaczyński" userId="144ed442d2e15e83" providerId="LiveId" clId="{BC89A074-4072-4EC5-A6F6-80030A3FE488}" dt="2023-11-12T16:05:28.319" v="1330" actId="27803"/>
          <ac:spMkLst>
            <pc:docMk/>
            <pc:sldMk cId="3918125289" sldId="471"/>
            <ac:spMk id="767" creationId="{A1F0D176-1B45-F99F-4B0F-7C01E823680B}"/>
          </ac:spMkLst>
        </pc:spChg>
        <pc:spChg chg="mod">
          <ac:chgData name="Piotr Kalaczyński" userId="144ed442d2e15e83" providerId="LiveId" clId="{BC89A074-4072-4EC5-A6F6-80030A3FE488}" dt="2023-11-12T16:05:28.319" v="1330" actId="27803"/>
          <ac:spMkLst>
            <pc:docMk/>
            <pc:sldMk cId="3918125289" sldId="471"/>
            <ac:spMk id="769" creationId="{F37FF978-EAC9-EE21-2B02-B6F3F2F36BD1}"/>
          </ac:spMkLst>
        </pc:spChg>
        <pc:spChg chg="mod">
          <ac:chgData name="Piotr Kalaczyński" userId="144ed442d2e15e83" providerId="LiveId" clId="{BC89A074-4072-4EC5-A6F6-80030A3FE488}" dt="2023-11-12T16:05:28.319" v="1330" actId="27803"/>
          <ac:spMkLst>
            <pc:docMk/>
            <pc:sldMk cId="3918125289" sldId="471"/>
            <ac:spMk id="770" creationId="{45713F17-6C90-780E-B300-043606B78329}"/>
          </ac:spMkLst>
        </pc:spChg>
        <pc:spChg chg="mod">
          <ac:chgData name="Piotr Kalaczyński" userId="144ed442d2e15e83" providerId="LiveId" clId="{BC89A074-4072-4EC5-A6F6-80030A3FE488}" dt="2023-11-12T16:05:28.319" v="1330" actId="27803"/>
          <ac:spMkLst>
            <pc:docMk/>
            <pc:sldMk cId="3918125289" sldId="471"/>
            <ac:spMk id="771" creationId="{8A3BE480-EB8A-8492-FFF6-2AC4CF59F21B}"/>
          </ac:spMkLst>
        </pc:spChg>
        <pc:spChg chg="mod">
          <ac:chgData name="Piotr Kalaczyński" userId="144ed442d2e15e83" providerId="LiveId" clId="{BC89A074-4072-4EC5-A6F6-80030A3FE488}" dt="2023-11-12T16:05:28.319" v="1330" actId="27803"/>
          <ac:spMkLst>
            <pc:docMk/>
            <pc:sldMk cId="3918125289" sldId="471"/>
            <ac:spMk id="772" creationId="{7546890E-45A8-26FE-E71A-5C2B19EEB009}"/>
          </ac:spMkLst>
        </pc:spChg>
        <pc:spChg chg="mod">
          <ac:chgData name="Piotr Kalaczyński" userId="144ed442d2e15e83" providerId="LiveId" clId="{BC89A074-4072-4EC5-A6F6-80030A3FE488}" dt="2023-11-12T16:05:28.319" v="1330" actId="27803"/>
          <ac:spMkLst>
            <pc:docMk/>
            <pc:sldMk cId="3918125289" sldId="471"/>
            <ac:spMk id="773" creationId="{0C2F0E03-9983-1A62-A296-0C846578E9C0}"/>
          </ac:spMkLst>
        </pc:spChg>
        <pc:spChg chg="mod">
          <ac:chgData name="Piotr Kalaczyński" userId="144ed442d2e15e83" providerId="LiveId" clId="{BC89A074-4072-4EC5-A6F6-80030A3FE488}" dt="2023-11-12T16:05:28.319" v="1330" actId="27803"/>
          <ac:spMkLst>
            <pc:docMk/>
            <pc:sldMk cId="3918125289" sldId="471"/>
            <ac:spMk id="775" creationId="{7D074B04-14CD-EB8A-AE0F-0769B8014336}"/>
          </ac:spMkLst>
        </pc:spChg>
        <pc:spChg chg="mod">
          <ac:chgData name="Piotr Kalaczyński" userId="144ed442d2e15e83" providerId="LiveId" clId="{BC89A074-4072-4EC5-A6F6-80030A3FE488}" dt="2023-11-12T16:05:28.319" v="1330" actId="27803"/>
          <ac:spMkLst>
            <pc:docMk/>
            <pc:sldMk cId="3918125289" sldId="471"/>
            <ac:spMk id="776" creationId="{73C2BC84-EDE7-474D-D588-7338524E39B8}"/>
          </ac:spMkLst>
        </pc:spChg>
        <pc:spChg chg="mod">
          <ac:chgData name="Piotr Kalaczyński" userId="144ed442d2e15e83" providerId="LiveId" clId="{BC89A074-4072-4EC5-A6F6-80030A3FE488}" dt="2023-11-12T16:05:28.319" v="1330" actId="27803"/>
          <ac:spMkLst>
            <pc:docMk/>
            <pc:sldMk cId="3918125289" sldId="471"/>
            <ac:spMk id="777" creationId="{DC0B2C23-AB87-273A-4357-1D15DD1BD864}"/>
          </ac:spMkLst>
        </pc:spChg>
        <pc:spChg chg="mod">
          <ac:chgData name="Piotr Kalaczyński" userId="144ed442d2e15e83" providerId="LiveId" clId="{BC89A074-4072-4EC5-A6F6-80030A3FE488}" dt="2023-11-12T16:05:28.319" v="1330" actId="27803"/>
          <ac:spMkLst>
            <pc:docMk/>
            <pc:sldMk cId="3918125289" sldId="471"/>
            <ac:spMk id="778" creationId="{15D0AD35-FB3A-C4A7-C56C-95DAC43486CC}"/>
          </ac:spMkLst>
        </pc:spChg>
        <pc:spChg chg="mod">
          <ac:chgData name="Piotr Kalaczyński" userId="144ed442d2e15e83" providerId="LiveId" clId="{BC89A074-4072-4EC5-A6F6-80030A3FE488}" dt="2023-11-12T16:05:28.319" v="1330" actId="27803"/>
          <ac:spMkLst>
            <pc:docMk/>
            <pc:sldMk cId="3918125289" sldId="471"/>
            <ac:spMk id="779" creationId="{DC5C9E88-6210-1088-F0A6-17F9C5F67F82}"/>
          </ac:spMkLst>
        </pc:spChg>
        <pc:spChg chg="mod">
          <ac:chgData name="Piotr Kalaczyński" userId="144ed442d2e15e83" providerId="LiveId" clId="{BC89A074-4072-4EC5-A6F6-80030A3FE488}" dt="2023-11-12T16:05:28.319" v="1330" actId="27803"/>
          <ac:spMkLst>
            <pc:docMk/>
            <pc:sldMk cId="3918125289" sldId="471"/>
            <ac:spMk id="780" creationId="{0842D8FD-5F66-8436-35FE-17F2A9247CDA}"/>
          </ac:spMkLst>
        </pc:spChg>
        <pc:spChg chg="mod">
          <ac:chgData name="Piotr Kalaczyński" userId="144ed442d2e15e83" providerId="LiveId" clId="{BC89A074-4072-4EC5-A6F6-80030A3FE488}" dt="2023-11-12T16:05:28.319" v="1330" actId="27803"/>
          <ac:spMkLst>
            <pc:docMk/>
            <pc:sldMk cId="3918125289" sldId="471"/>
            <ac:spMk id="781" creationId="{F88E6B5E-8D0F-AD42-D0C8-2F6D9493295D}"/>
          </ac:spMkLst>
        </pc:spChg>
        <pc:spChg chg="mod">
          <ac:chgData name="Piotr Kalaczyński" userId="144ed442d2e15e83" providerId="LiveId" clId="{BC89A074-4072-4EC5-A6F6-80030A3FE488}" dt="2023-11-12T16:05:28.319" v="1330" actId="27803"/>
          <ac:spMkLst>
            <pc:docMk/>
            <pc:sldMk cId="3918125289" sldId="471"/>
            <ac:spMk id="782" creationId="{9BF2DD49-3AD9-CEFB-7741-6EFD56D26730}"/>
          </ac:spMkLst>
        </pc:spChg>
        <pc:spChg chg="mod">
          <ac:chgData name="Piotr Kalaczyński" userId="144ed442d2e15e83" providerId="LiveId" clId="{BC89A074-4072-4EC5-A6F6-80030A3FE488}" dt="2023-11-12T16:05:28.319" v="1330" actId="27803"/>
          <ac:spMkLst>
            <pc:docMk/>
            <pc:sldMk cId="3918125289" sldId="471"/>
            <ac:spMk id="783" creationId="{DF729188-7294-8135-4C9D-D466A21D9C63}"/>
          </ac:spMkLst>
        </pc:spChg>
        <pc:spChg chg="mod">
          <ac:chgData name="Piotr Kalaczyński" userId="144ed442d2e15e83" providerId="LiveId" clId="{BC89A074-4072-4EC5-A6F6-80030A3FE488}" dt="2023-11-12T16:05:28.319" v="1330" actId="27803"/>
          <ac:spMkLst>
            <pc:docMk/>
            <pc:sldMk cId="3918125289" sldId="471"/>
            <ac:spMk id="784" creationId="{20238059-4FF5-4B30-85B4-4526AD76FBEF}"/>
          </ac:spMkLst>
        </pc:spChg>
        <pc:spChg chg="mod">
          <ac:chgData name="Piotr Kalaczyński" userId="144ed442d2e15e83" providerId="LiveId" clId="{BC89A074-4072-4EC5-A6F6-80030A3FE488}" dt="2023-11-12T16:05:28.319" v="1330" actId="27803"/>
          <ac:spMkLst>
            <pc:docMk/>
            <pc:sldMk cId="3918125289" sldId="471"/>
            <ac:spMk id="785" creationId="{BFFE9E30-DABA-CE23-F114-930F77D535D7}"/>
          </ac:spMkLst>
        </pc:spChg>
        <pc:spChg chg="mod">
          <ac:chgData name="Piotr Kalaczyński" userId="144ed442d2e15e83" providerId="LiveId" clId="{BC89A074-4072-4EC5-A6F6-80030A3FE488}" dt="2023-11-12T16:05:28.319" v="1330" actId="27803"/>
          <ac:spMkLst>
            <pc:docMk/>
            <pc:sldMk cId="3918125289" sldId="471"/>
            <ac:spMk id="786" creationId="{155F313D-90EF-80F4-D44D-163DAE8ED22E}"/>
          </ac:spMkLst>
        </pc:spChg>
        <pc:spChg chg="mod">
          <ac:chgData name="Piotr Kalaczyński" userId="144ed442d2e15e83" providerId="LiveId" clId="{BC89A074-4072-4EC5-A6F6-80030A3FE488}" dt="2023-11-12T16:05:28.319" v="1330" actId="27803"/>
          <ac:spMkLst>
            <pc:docMk/>
            <pc:sldMk cId="3918125289" sldId="471"/>
            <ac:spMk id="787" creationId="{2F40AC58-26C5-CC74-0182-2F9E69065B1E}"/>
          </ac:spMkLst>
        </pc:spChg>
        <pc:spChg chg="mod">
          <ac:chgData name="Piotr Kalaczyński" userId="144ed442d2e15e83" providerId="LiveId" clId="{BC89A074-4072-4EC5-A6F6-80030A3FE488}" dt="2023-11-12T16:05:28.319" v="1330" actId="27803"/>
          <ac:spMkLst>
            <pc:docMk/>
            <pc:sldMk cId="3918125289" sldId="471"/>
            <ac:spMk id="788" creationId="{109583B0-05E4-772E-8302-A8622ACDAD71}"/>
          </ac:spMkLst>
        </pc:spChg>
        <pc:spChg chg="mod">
          <ac:chgData name="Piotr Kalaczyński" userId="144ed442d2e15e83" providerId="LiveId" clId="{BC89A074-4072-4EC5-A6F6-80030A3FE488}" dt="2023-11-12T16:05:28.319" v="1330" actId="27803"/>
          <ac:spMkLst>
            <pc:docMk/>
            <pc:sldMk cId="3918125289" sldId="471"/>
            <ac:spMk id="789" creationId="{10905D48-9B0C-300F-7C1C-826C20B40A89}"/>
          </ac:spMkLst>
        </pc:spChg>
        <pc:spChg chg="mod">
          <ac:chgData name="Piotr Kalaczyński" userId="144ed442d2e15e83" providerId="LiveId" clId="{BC89A074-4072-4EC5-A6F6-80030A3FE488}" dt="2023-11-12T16:05:28.319" v="1330" actId="27803"/>
          <ac:spMkLst>
            <pc:docMk/>
            <pc:sldMk cId="3918125289" sldId="471"/>
            <ac:spMk id="790" creationId="{7B0AECC6-08A9-2890-E16F-6EB76B0290DD}"/>
          </ac:spMkLst>
        </pc:spChg>
        <pc:spChg chg="mod">
          <ac:chgData name="Piotr Kalaczyński" userId="144ed442d2e15e83" providerId="LiveId" clId="{BC89A074-4072-4EC5-A6F6-80030A3FE488}" dt="2023-11-12T16:05:28.319" v="1330" actId="27803"/>
          <ac:spMkLst>
            <pc:docMk/>
            <pc:sldMk cId="3918125289" sldId="471"/>
            <ac:spMk id="791" creationId="{BA481666-D79A-9938-2B6F-FCF07CCFB5FB}"/>
          </ac:spMkLst>
        </pc:spChg>
        <pc:spChg chg="mod">
          <ac:chgData name="Piotr Kalaczyński" userId="144ed442d2e15e83" providerId="LiveId" clId="{BC89A074-4072-4EC5-A6F6-80030A3FE488}" dt="2023-11-12T16:05:28.319" v="1330" actId="27803"/>
          <ac:spMkLst>
            <pc:docMk/>
            <pc:sldMk cId="3918125289" sldId="471"/>
            <ac:spMk id="792" creationId="{8F0D103A-D39D-F6D6-B350-37392E92486B}"/>
          </ac:spMkLst>
        </pc:spChg>
        <pc:spChg chg="mod">
          <ac:chgData name="Piotr Kalaczyński" userId="144ed442d2e15e83" providerId="LiveId" clId="{BC89A074-4072-4EC5-A6F6-80030A3FE488}" dt="2023-11-12T16:05:28.319" v="1330" actId="27803"/>
          <ac:spMkLst>
            <pc:docMk/>
            <pc:sldMk cId="3918125289" sldId="471"/>
            <ac:spMk id="793" creationId="{25B10D51-0CB0-0B7F-6C93-69663F74ED08}"/>
          </ac:spMkLst>
        </pc:spChg>
        <pc:spChg chg="mod">
          <ac:chgData name="Piotr Kalaczyński" userId="144ed442d2e15e83" providerId="LiveId" clId="{BC89A074-4072-4EC5-A6F6-80030A3FE488}" dt="2023-11-12T16:05:28.319" v="1330" actId="27803"/>
          <ac:spMkLst>
            <pc:docMk/>
            <pc:sldMk cId="3918125289" sldId="471"/>
            <ac:spMk id="794" creationId="{86618E5F-C4D9-8D11-F5D0-9227CBD6A09F}"/>
          </ac:spMkLst>
        </pc:spChg>
        <pc:spChg chg="mod">
          <ac:chgData name="Piotr Kalaczyński" userId="144ed442d2e15e83" providerId="LiveId" clId="{BC89A074-4072-4EC5-A6F6-80030A3FE488}" dt="2023-11-12T16:05:28.319" v="1330" actId="27803"/>
          <ac:spMkLst>
            <pc:docMk/>
            <pc:sldMk cId="3918125289" sldId="471"/>
            <ac:spMk id="795" creationId="{C8CD1514-515B-8805-B0B2-F51350B0E087}"/>
          </ac:spMkLst>
        </pc:spChg>
        <pc:spChg chg="mod">
          <ac:chgData name="Piotr Kalaczyński" userId="144ed442d2e15e83" providerId="LiveId" clId="{BC89A074-4072-4EC5-A6F6-80030A3FE488}" dt="2023-11-12T16:05:28.319" v="1330" actId="27803"/>
          <ac:spMkLst>
            <pc:docMk/>
            <pc:sldMk cId="3918125289" sldId="471"/>
            <ac:spMk id="796" creationId="{113AA0AD-6362-7922-2C96-77AF0C8C3BAD}"/>
          </ac:spMkLst>
        </pc:spChg>
        <pc:spChg chg="mod">
          <ac:chgData name="Piotr Kalaczyński" userId="144ed442d2e15e83" providerId="LiveId" clId="{BC89A074-4072-4EC5-A6F6-80030A3FE488}" dt="2023-11-12T16:05:28.319" v="1330" actId="27803"/>
          <ac:spMkLst>
            <pc:docMk/>
            <pc:sldMk cId="3918125289" sldId="471"/>
            <ac:spMk id="797" creationId="{5DA77121-CE8D-3642-421E-931F68C90094}"/>
          </ac:spMkLst>
        </pc:spChg>
        <pc:spChg chg="mod">
          <ac:chgData name="Piotr Kalaczyński" userId="144ed442d2e15e83" providerId="LiveId" clId="{BC89A074-4072-4EC5-A6F6-80030A3FE488}" dt="2023-11-12T16:05:28.319" v="1330" actId="27803"/>
          <ac:spMkLst>
            <pc:docMk/>
            <pc:sldMk cId="3918125289" sldId="471"/>
            <ac:spMk id="798" creationId="{0E7BE89A-87B1-C586-E8AA-BD80203D9231}"/>
          </ac:spMkLst>
        </pc:spChg>
        <pc:spChg chg="mod">
          <ac:chgData name="Piotr Kalaczyński" userId="144ed442d2e15e83" providerId="LiveId" clId="{BC89A074-4072-4EC5-A6F6-80030A3FE488}" dt="2023-11-12T16:05:28.319" v="1330" actId="27803"/>
          <ac:spMkLst>
            <pc:docMk/>
            <pc:sldMk cId="3918125289" sldId="471"/>
            <ac:spMk id="799" creationId="{6D16C6BE-E29E-BDB8-709A-61F3302DA62F}"/>
          </ac:spMkLst>
        </pc:spChg>
        <pc:spChg chg="mod">
          <ac:chgData name="Piotr Kalaczyński" userId="144ed442d2e15e83" providerId="LiveId" clId="{BC89A074-4072-4EC5-A6F6-80030A3FE488}" dt="2023-11-12T16:05:28.319" v="1330" actId="27803"/>
          <ac:spMkLst>
            <pc:docMk/>
            <pc:sldMk cId="3918125289" sldId="471"/>
            <ac:spMk id="801" creationId="{EF0939AC-6D9D-0327-5371-9814D075AF49}"/>
          </ac:spMkLst>
        </pc:spChg>
        <pc:spChg chg="mod">
          <ac:chgData name="Piotr Kalaczyński" userId="144ed442d2e15e83" providerId="LiveId" clId="{BC89A074-4072-4EC5-A6F6-80030A3FE488}" dt="2023-11-12T16:05:28.319" v="1330" actId="27803"/>
          <ac:spMkLst>
            <pc:docMk/>
            <pc:sldMk cId="3918125289" sldId="471"/>
            <ac:spMk id="802" creationId="{2760CB4D-929D-4042-C603-78017E24738A}"/>
          </ac:spMkLst>
        </pc:spChg>
        <pc:spChg chg="mod">
          <ac:chgData name="Piotr Kalaczyński" userId="144ed442d2e15e83" providerId="LiveId" clId="{BC89A074-4072-4EC5-A6F6-80030A3FE488}" dt="2023-11-12T16:05:28.319" v="1330" actId="27803"/>
          <ac:spMkLst>
            <pc:docMk/>
            <pc:sldMk cId="3918125289" sldId="471"/>
            <ac:spMk id="803" creationId="{AA6D6969-B1EB-719A-BDB3-0A9F2D6786E0}"/>
          </ac:spMkLst>
        </pc:spChg>
        <pc:spChg chg="mod">
          <ac:chgData name="Piotr Kalaczyński" userId="144ed442d2e15e83" providerId="LiveId" clId="{BC89A074-4072-4EC5-A6F6-80030A3FE488}" dt="2023-11-12T16:05:28.319" v="1330" actId="27803"/>
          <ac:spMkLst>
            <pc:docMk/>
            <pc:sldMk cId="3918125289" sldId="471"/>
            <ac:spMk id="805" creationId="{90242D77-6566-B087-941B-9382B21085EF}"/>
          </ac:spMkLst>
        </pc:spChg>
        <pc:spChg chg="mod">
          <ac:chgData name="Piotr Kalaczyński" userId="144ed442d2e15e83" providerId="LiveId" clId="{BC89A074-4072-4EC5-A6F6-80030A3FE488}" dt="2023-11-12T16:05:28.319" v="1330" actId="27803"/>
          <ac:spMkLst>
            <pc:docMk/>
            <pc:sldMk cId="3918125289" sldId="471"/>
            <ac:spMk id="806" creationId="{D4455018-9484-3738-486D-B3D95C2AF6FA}"/>
          </ac:spMkLst>
        </pc:spChg>
        <pc:spChg chg="mod">
          <ac:chgData name="Piotr Kalaczyński" userId="144ed442d2e15e83" providerId="LiveId" clId="{BC89A074-4072-4EC5-A6F6-80030A3FE488}" dt="2023-11-12T16:05:28.319" v="1330" actId="27803"/>
          <ac:spMkLst>
            <pc:docMk/>
            <pc:sldMk cId="3918125289" sldId="471"/>
            <ac:spMk id="808" creationId="{05A6B5E5-C615-71C0-F2B3-4D71DE37EEF7}"/>
          </ac:spMkLst>
        </pc:spChg>
        <pc:spChg chg="mod">
          <ac:chgData name="Piotr Kalaczyński" userId="144ed442d2e15e83" providerId="LiveId" clId="{BC89A074-4072-4EC5-A6F6-80030A3FE488}" dt="2023-11-12T16:05:28.319" v="1330" actId="27803"/>
          <ac:spMkLst>
            <pc:docMk/>
            <pc:sldMk cId="3918125289" sldId="471"/>
            <ac:spMk id="809" creationId="{1D285F9D-8D56-A93B-47CC-3EDD672B2691}"/>
          </ac:spMkLst>
        </pc:spChg>
        <pc:spChg chg="mod">
          <ac:chgData name="Piotr Kalaczyński" userId="144ed442d2e15e83" providerId="LiveId" clId="{BC89A074-4072-4EC5-A6F6-80030A3FE488}" dt="2023-11-12T16:05:28.319" v="1330" actId="27803"/>
          <ac:spMkLst>
            <pc:docMk/>
            <pc:sldMk cId="3918125289" sldId="471"/>
            <ac:spMk id="810" creationId="{BA95C409-4266-1FE1-FCA6-EE328B9AF54F}"/>
          </ac:spMkLst>
        </pc:spChg>
        <pc:spChg chg="mod">
          <ac:chgData name="Piotr Kalaczyński" userId="144ed442d2e15e83" providerId="LiveId" clId="{BC89A074-4072-4EC5-A6F6-80030A3FE488}" dt="2023-11-12T16:05:28.319" v="1330" actId="27803"/>
          <ac:spMkLst>
            <pc:docMk/>
            <pc:sldMk cId="3918125289" sldId="471"/>
            <ac:spMk id="812" creationId="{83C89859-0801-D0D3-D6F5-2F22F042283A}"/>
          </ac:spMkLst>
        </pc:spChg>
        <pc:spChg chg="mod">
          <ac:chgData name="Piotr Kalaczyński" userId="144ed442d2e15e83" providerId="LiveId" clId="{BC89A074-4072-4EC5-A6F6-80030A3FE488}" dt="2023-11-12T16:05:28.319" v="1330" actId="27803"/>
          <ac:spMkLst>
            <pc:docMk/>
            <pc:sldMk cId="3918125289" sldId="471"/>
            <ac:spMk id="813" creationId="{425AB81A-3A8B-B2AB-D62E-DF1F05E30712}"/>
          </ac:spMkLst>
        </pc:spChg>
        <pc:spChg chg="mod">
          <ac:chgData name="Piotr Kalaczyński" userId="144ed442d2e15e83" providerId="LiveId" clId="{BC89A074-4072-4EC5-A6F6-80030A3FE488}" dt="2023-11-12T16:05:28.319" v="1330" actId="27803"/>
          <ac:spMkLst>
            <pc:docMk/>
            <pc:sldMk cId="3918125289" sldId="471"/>
            <ac:spMk id="814" creationId="{9C623126-10EC-4FD9-F0F0-FD57924DF5A7}"/>
          </ac:spMkLst>
        </pc:spChg>
        <pc:spChg chg="mod">
          <ac:chgData name="Piotr Kalaczyński" userId="144ed442d2e15e83" providerId="LiveId" clId="{BC89A074-4072-4EC5-A6F6-80030A3FE488}" dt="2023-11-12T16:05:28.319" v="1330" actId="27803"/>
          <ac:spMkLst>
            <pc:docMk/>
            <pc:sldMk cId="3918125289" sldId="471"/>
            <ac:spMk id="816" creationId="{3F651D56-5615-1E5D-51A8-65E09D485422}"/>
          </ac:spMkLst>
        </pc:spChg>
        <pc:spChg chg="mod">
          <ac:chgData name="Piotr Kalaczyński" userId="144ed442d2e15e83" providerId="LiveId" clId="{BC89A074-4072-4EC5-A6F6-80030A3FE488}" dt="2023-11-12T16:05:28.319" v="1330" actId="27803"/>
          <ac:spMkLst>
            <pc:docMk/>
            <pc:sldMk cId="3918125289" sldId="471"/>
            <ac:spMk id="817" creationId="{2BBE23D8-859D-53CA-E875-91E2D5915657}"/>
          </ac:spMkLst>
        </pc:spChg>
        <pc:spChg chg="mod">
          <ac:chgData name="Piotr Kalaczyński" userId="144ed442d2e15e83" providerId="LiveId" clId="{BC89A074-4072-4EC5-A6F6-80030A3FE488}" dt="2023-11-12T16:05:28.319" v="1330" actId="27803"/>
          <ac:spMkLst>
            <pc:docMk/>
            <pc:sldMk cId="3918125289" sldId="471"/>
            <ac:spMk id="818" creationId="{42EC7E75-140D-1801-365F-65D734DC543C}"/>
          </ac:spMkLst>
        </pc:spChg>
        <pc:spChg chg="mod">
          <ac:chgData name="Piotr Kalaczyński" userId="144ed442d2e15e83" providerId="LiveId" clId="{BC89A074-4072-4EC5-A6F6-80030A3FE488}" dt="2023-11-12T16:05:28.319" v="1330" actId="27803"/>
          <ac:spMkLst>
            <pc:docMk/>
            <pc:sldMk cId="3918125289" sldId="471"/>
            <ac:spMk id="819" creationId="{9EECAFC9-02B0-2FCD-B3ED-316B9B9F796D}"/>
          </ac:spMkLst>
        </pc:spChg>
        <pc:spChg chg="mod">
          <ac:chgData name="Piotr Kalaczyński" userId="144ed442d2e15e83" providerId="LiveId" clId="{BC89A074-4072-4EC5-A6F6-80030A3FE488}" dt="2023-11-12T16:05:28.319" v="1330" actId="27803"/>
          <ac:spMkLst>
            <pc:docMk/>
            <pc:sldMk cId="3918125289" sldId="471"/>
            <ac:spMk id="820" creationId="{72BAAC2A-3B51-B6C3-8DE1-507D8303D428}"/>
          </ac:spMkLst>
        </pc:spChg>
        <pc:spChg chg="mod">
          <ac:chgData name="Piotr Kalaczyński" userId="144ed442d2e15e83" providerId="LiveId" clId="{BC89A074-4072-4EC5-A6F6-80030A3FE488}" dt="2023-11-12T16:05:28.319" v="1330" actId="27803"/>
          <ac:spMkLst>
            <pc:docMk/>
            <pc:sldMk cId="3918125289" sldId="471"/>
            <ac:spMk id="821" creationId="{A4CDA4F6-24E5-BEB3-BF85-E3A5CE66DD8E}"/>
          </ac:spMkLst>
        </pc:spChg>
        <pc:spChg chg="mod">
          <ac:chgData name="Piotr Kalaczyński" userId="144ed442d2e15e83" providerId="LiveId" clId="{BC89A074-4072-4EC5-A6F6-80030A3FE488}" dt="2023-11-12T16:05:28.319" v="1330" actId="27803"/>
          <ac:spMkLst>
            <pc:docMk/>
            <pc:sldMk cId="3918125289" sldId="471"/>
            <ac:spMk id="823" creationId="{485D2A77-CD4A-93E3-B89E-40FEE7542F35}"/>
          </ac:spMkLst>
        </pc:spChg>
        <pc:spChg chg="mod">
          <ac:chgData name="Piotr Kalaczyński" userId="144ed442d2e15e83" providerId="LiveId" clId="{BC89A074-4072-4EC5-A6F6-80030A3FE488}" dt="2023-11-12T16:05:28.319" v="1330" actId="27803"/>
          <ac:spMkLst>
            <pc:docMk/>
            <pc:sldMk cId="3918125289" sldId="471"/>
            <ac:spMk id="824" creationId="{CCAF03B9-2FF6-3E38-A9C8-E467C7087551}"/>
          </ac:spMkLst>
        </pc:spChg>
        <pc:spChg chg="mod">
          <ac:chgData name="Piotr Kalaczyński" userId="144ed442d2e15e83" providerId="LiveId" clId="{BC89A074-4072-4EC5-A6F6-80030A3FE488}" dt="2023-11-12T16:05:28.319" v="1330" actId="27803"/>
          <ac:spMkLst>
            <pc:docMk/>
            <pc:sldMk cId="3918125289" sldId="471"/>
            <ac:spMk id="825" creationId="{FC793DE2-CDD4-54A2-423D-DF3B1E6B0C0B}"/>
          </ac:spMkLst>
        </pc:spChg>
        <pc:spChg chg="mod">
          <ac:chgData name="Piotr Kalaczyński" userId="144ed442d2e15e83" providerId="LiveId" clId="{BC89A074-4072-4EC5-A6F6-80030A3FE488}" dt="2023-11-12T16:05:28.319" v="1330" actId="27803"/>
          <ac:spMkLst>
            <pc:docMk/>
            <pc:sldMk cId="3918125289" sldId="471"/>
            <ac:spMk id="826" creationId="{2BDA1759-2D45-E6F0-F116-D78897D4C604}"/>
          </ac:spMkLst>
        </pc:spChg>
        <pc:spChg chg="mod">
          <ac:chgData name="Piotr Kalaczyński" userId="144ed442d2e15e83" providerId="LiveId" clId="{BC89A074-4072-4EC5-A6F6-80030A3FE488}" dt="2023-11-12T16:05:28.319" v="1330" actId="27803"/>
          <ac:spMkLst>
            <pc:docMk/>
            <pc:sldMk cId="3918125289" sldId="471"/>
            <ac:spMk id="828" creationId="{11A45584-79AF-6343-8E2E-D679BB5E22B4}"/>
          </ac:spMkLst>
        </pc:spChg>
        <pc:spChg chg="mod">
          <ac:chgData name="Piotr Kalaczyński" userId="144ed442d2e15e83" providerId="LiveId" clId="{BC89A074-4072-4EC5-A6F6-80030A3FE488}" dt="2023-11-12T16:05:28.319" v="1330" actId="27803"/>
          <ac:spMkLst>
            <pc:docMk/>
            <pc:sldMk cId="3918125289" sldId="471"/>
            <ac:spMk id="829" creationId="{7AE98D92-36C2-611F-DBD5-DB70E3BCFEA7}"/>
          </ac:spMkLst>
        </pc:spChg>
        <pc:spChg chg="mod">
          <ac:chgData name="Piotr Kalaczyński" userId="144ed442d2e15e83" providerId="LiveId" clId="{BC89A074-4072-4EC5-A6F6-80030A3FE488}" dt="2023-11-12T16:05:28.319" v="1330" actId="27803"/>
          <ac:spMkLst>
            <pc:docMk/>
            <pc:sldMk cId="3918125289" sldId="471"/>
            <ac:spMk id="830" creationId="{512AA787-D681-AFC8-1931-1F1AFF34EA2C}"/>
          </ac:spMkLst>
        </pc:spChg>
        <pc:spChg chg="mod">
          <ac:chgData name="Piotr Kalaczyński" userId="144ed442d2e15e83" providerId="LiveId" clId="{BC89A074-4072-4EC5-A6F6-80030A3FE488}" dt="2023-11-12T16:05:28.319" v="1330" actId="27803"/>
          <ac:spMkLst>
            <pc:docMk/>
            <pc:sldMk cId="3918125289" sldId="471"/>
            <ac:spMk id="831" creationId="{B981433B-194C-5426-AD3D-DD0A15B174A2}"/>
          </ac:spMkLst>
        </pc:spChg>
        <pc:spChg chg="mod">
          <ac:chgData name="Piotr Kalaczyński" userId="144ed442d2e15e83" providerId="LiveId" clId="{BC89A074-4072-4EC5-A6F6-80030A3FE488}" dt="2023-11-12T16:05:28.319" v="1330" actId="27803"/>
          <ac:spMkLst>
            <pc:docMk/>
            <pc:sldMk cId="3918125289" sldId="471"/>
            <ac:spMk id="832" creationId="{20A0C3C4-A36D-FEFD-E08E-A571DE6877CB}"/>
          </ac:spMkLst>
        </pc:spChg>
        <pc:spChg chg="mod">
          <ac:chgData name="Piotr Kalaczyński" userId="144ed442d2e15e83" providerId="LiveId" clId="{BC89A074-4072-4EC5-A6F6-80030A3FE488}" dt="2023-11-12T16:05:28.319" v="1330" actId="27803"/>
          <ac:spMkLst>
            <pc:docMk/>
            <pc:sldMk cId="3918125289" sldId="471"/>
            <ac:spMk id="834" creationId="{8F2E7056-DA19-B4F0-8063-0E16BA28D279}"/>
          </ac:spMkLst>
        </pc:spChg>
        <pc:spChg chg="mod">
          <ac:chgData name="Piotr Kalaczyński" userId="144ed442d2e15e83" providerId="LiveId" clId="{BC89A074-4072-4EC5-A6F6-80030A3FE488}" dt="2023-11-12T16:05:28.319" v="1330" actId="27803"/>
          <ac:spMkLst>
            <pc:docMk/>
            <pc:sldMk cId="3918125289" sldId="471"/>
            <ac:spMk id="835" creationId="{B6C907C5-6F0D-75DF-0876-954C28EE723B}"/>
          </ac:spMkLst>
        </pc:spChg>
        <pc:spChg chg="mod">
          <ac:chgData name="Piotr Kalaczyński" userId="144ed442d2e15e83" providerId="LiveId" clId="{BC89A074-4072-4EC5-A6F6-80030A3FE488}" dt="2023-11-12T16:05:28.319" v="1330" actId="27803"/>
          <ac:spMkLst>
            <pc:docMk/>
            <pc:sldMk cId="3918125289" sldId="471"/>
            <ac:spMk id="836" creationId="{476800CA-AB64-0603-6ECF-655B096EAB4D}"/>
          </ac:spMkLst>
        </pc:spChg>
        <pc:spChg chg="mod">
          <ac:chgData name="Piotr Kalaczyński" userId="144ed442d2e15e83" providerId="LiveId" clId="{BC89A074-4072-4EC5-A6F6-80030A3FE488}" dt="2023-11-12T16:05:28.319" v="1330" actId="27803"/>
          <ac:spMkLst>
            <pc:docMk/>
            <pc:sldMk cId="3918125289" sldId="471"/>
            <ac:spMk id="837" creationId="{A5F44820-AF47-211C-3F1F-B69FD6BD9861}"/>
          </ac:spMkLst>
        </pc:spChg>
        <pc:spChg chg="mod">
          <ac:chgData name="Piotr Kalaczyński" userId="144ed442d2e15e83" providerId="LiveId" clId="{BC89A074-4072-4EC5-A6F6-80030A3FE488}" dt="2023-11-12T16:05:28.319" v="1330" actId="27803"/>
          <ac:spMkLst>
            <pc:docMk/>
            <pc:sldMk cId="3918125289" sldId="471"/>
            <ac:spMk id="838" creationId="{B51071CA-39C2-DDE6-005E-E4A43053679A}"/>
          </ac:spMkLst>
        </pc:spChg>
        <pc:spChg chg="mod">
          <ac:chgData name="Piotr Kalaczyński" userId="144ed442d2e15e83" providerId="LiveId" clId="{BC89A074-4072-4EC5-A6F6-80030A3FE488}" dt="2023-11-12T16:05:28.319" v="1330" actId="27803"/>
          <ac:spMkLst>
            <pc:docMk/>
            <pc:sldMk cId="3918125289" sldId="471"/>
            <ac:spMk id="839" creationId="{48B92A85-82E8-C555-2527-A49829DA2F3E}"/>
          </ac:spMkLst>
        </pc:spChg>
        <pc:spChg chg="mod">
          <ac:chgData name="Piotr Kalaczyński" userId="144ed442d2e15e83" providerId="LiveId" clId="{BC89A074-4072-4EC5-A6F6-80030A3FE488}" dt="2023-11-12T16:05:28.319" v="1330" actId="27803"/>
          <ac:spMkLst>
            <pc:docMk/>
            <pc:sldMk cId="3918125289" sldId="471"/>
            <ac:spMk id="840" creationId="{60A2AC27-4FE0-C68E-7B4A-366D8F758611}"/>
          </ac:spMkLst>
        </pc:spChg>
        <pc:spChg chg="mod">
          <ac:chgData name="Piotr Kalaczyński" userId="144ed442d2e15e83" providerId="LiveId" clId="{BC89A074-4072-4EC5-A6F6-80030A3FE488}" dt="2023-11-12T16:05:28.319" v="1330" actId="27803"/>
          <ac:spMkLst>
            <pc:docMk/>
            <pc:sldMk cId="3918125289" sldId="471"/>
            <ac:spMk id="841" creationId="{53304707-C6E0-C065-DABA-A7F7F4E7C71D}"/>
          </ac:spMkLst>
        </pc:spChg>
        <pc:spChg chg="mod">
          <ac:chgData name="Piotr Kalaczyński" userId="144ed442d2e15e83" providerId="LiveId" clId="{BC89A074-4072-4EC5-A6F6-80030A3FE488}" dt="2023-11-12T16:05:28.319" v="1330" actId="27803"/>
          <ac:spMkLst>
            <pc:docMk/>
            <pc:sldMk cId="3918125289" sldId="471"/>
            <ac:spMk id="842" creationId="{1D0AA57B-4C75-C2C7-7F7F-278BE28BE957}"/>
          </ac:spMkLst>
        </pc:spChg>
        <pc:spChg chg="mod">
          <ac:chgData name="Piotr Kalaczyński" userId="144ed442d2e15e83" providerId="LiveId" clId="{BC89A074-4072-4EC5-A6F6-80030A3FE488}" dt="2023-11-12T16:05:28.319" v="1330" actId="27803"/>
          <ac:spMkLst>
            <pc:docMk/>
            <pc:sldMk cId="3918125289" sldId="471"/>
            <ac:spMk id="843" creationId="{0371021E-25E6-E454-0A46-45C132A3058C}"/>
          </ac:spMkLst>
        </pc:spChg>
        <pc:spChg chg="mod">
          <ac:chgData name="Piotr Kalaczyński" userId="144ed442d2e15e83" providerId="LiveId" clId="{BC89A074-4072-4EC5-A6F6-80030A3FE488}" dt="2023-11-12T16:05:28.319" v="1330" actId="27803"/>
          <ac:spMkLst>
            <pc:docMk/>
            <pc:sldMk cId="3918125289" sldId="471"/>
            <ac:spMk id="845" creationId="{23DE554F-772D-3D5F-5203-ACF6CD1F507B}"/>
          </ac:spMkLst>
        </pc:spChg>
        <pc:spChg chg="mod">
          <ac:chgData name="Piotr Kalaczyński" userId="144ed442d2e15e83" providerId="LiveId" clId="{BC89A074-4072-4EC5-A6F6-80030A3FE488}" dt="2023-11-12T16:05:28.319" v="1330" actId="27803"/>
          <ac:spMkLst>
            <pc:docMk/>
            <pc:sldMk cId="3918125289" sldId="471"/>
            <ac:spMk id="846" creationId="{ADF2F821-23C3-1124-5A70-DB7FD804C29D}"/>
          </ac:spMkLst>
        </pc:spChg>
        <pc:spChg chg="mod">
          <ac:chgData name="Piotr Kalaczyński" userId="144ed442d2e15e83" providerId="LiveId" clId="{BC89A074-4072-4EC5-A6F6-80030A3FE488}" dt="2023-11-12T16:05:28.319" v="1330" actId="27803"/>
          <ac:spMkLst>
            <pc:docMk/>
            <pc:sldMk cId="3918125289" sldId="471"/>
            <ac:spMk id="847" creationId="{C0B6DA1D-22C6-2BC3-4EE2-0F7316E6446E}"/>
          </ac:spMkLst>
        </pc:spChg>
        <pc:spChg chg="mod">
          <ac:chgData name="Piotr Kalaczyński" userId="144ed442d2e15e83" providerId="LiveId" clId="{BC89A074-4072-4EC5-A6F6-80030A3FE488}" dt="2023-11-12T16:05:28.319" v="1330" actId="27803"/>
          <ac:spMkLst>
            <pc:docMk/>
            <pc:sldMk cId="3918125289" sldId="471"/>
            <ac:spMk id="848" creationId="{C8029EE5-7333-B6B9-01AB-94952754EF1C}"/>
          </ac:spMkLst>
        </pc:spChg>
        <pc:spChg chg="mod">
          <ac:chgData name="Piotr Kalaczyński" userId="144ed442d2e15e83" providerId="LiveId" clId="{BC89A074-4072-4EC5-A6F6-80030A3FE488}" dt="2023-11-12T16:05:28.319" v="1330" actId="27803"/>
          <ac:spMkLst>
            <pc:docMk/>
            <pc:sldMk cId="3918125289" sldId="471"/>
            <ac:spMk id="849" creationId="{94465542-9158-66F3-9242-7BF7AA0741D9}"/>
          </ac:spMkLst>
        </pc:spChg>
        <pc:spChg chg="mod">
          <ac:chgData name="Piotr Kalaczyński" userId="144ed442d2e15e83" providerId="LiveId" clId="{BC89A074-4072-4EC5-A6F6-80030A3FE488}" dt="2023-11-12T16:05:28.319" v="1330" actId="27803"/>
          <ac:spMkLst>
            <pc:docMk/>
            <pc:sldMk cId="3918125289" sldId="471"/>
            <ac:spMk id="850" creationId="{3F576AD6-DD4C-07D5-46FA-1A53B32DCA86}"/>
          </ac:spMkLst>
        </pc:spChg>
        <pc:spChg chg="mod">
          <ac:chgData name="Piotr Kalaczyński" userId="144ed442d2e15e83" providerId="LiveId" clId="{BC89A074-4072-4EC5-A6F6-80030A3FE488}" dt="2023-11-12T16:05:28.319" v="1330" actId="27803"/>
          <ac:spMkLst>
            <pc:docMk/>
            <pc:sldMk cId="3918125289" sldId="471"/>
            <ac:spMk id="851" creationId="{F3477980-8DB6-53E2-FCEF-CEFF65959914}"/>
          </ac:spMkLst>
        </pc:spChg>
        <pc:spChg chg="mod">
          <ac:chgData name="Piotr Kalaczyński" userId="144ed442d2e15e83" providerId="LiveId" clId="{BC89A074-4072-4EC5-A6F6-80030A3FE488}" dt="2023-11-12T16:05:28.319" v="1330" actId="27803"/>
          <ac:spMkLst>
            <pc:docMk/>
            <pc:sldMk cId="3918125289" sldId="471"/>
            <ac:spMk id="852" creationId="{179E8162-8B80-BE19-C5BF-947E8533BF68}"/>
          </ac:spMkLst>
        </pc:spChg>
        <pc:spChg chg="mod">
          <ac:chgData name="Piotr Kalaczyński" userId="144ed442d2e15e83" providerId="LiveId" clId="{BC89A074-4072-4EC5-A6F6-80030A3FE488}" dt="2023-11-12T16:05:28.319" v="1330" actId="27803"/>
          <ac:spMkLst>
            <pc:docMk/>
            <pc:sldMk cId="3918125289" sldId="471"/>
            <ac:spMk id="853" creationId="{8B436A40-9164-F345-4A92-FFA3894EF70B}"/>
          </ac:spMkLst>
        </pc:spChg>
        <pc:spChg chg="mod">
          <ac:chgData name="Piotr Kalaczyński" userId="144ed442d2e15e83" providerId="LiveId" clId="{BC89A074-4072-4EC5-A6F6-80030A3FE488}" dt="2023-11-12T16:05:28.319" v="1330" actId="27803"/>
          <ac:spMkLst>
            <pc:docMk/>
            <pc:sldMk cId="3918125289" sldId="471"/>
            <ac:spMk id="854" creationId="{3BDBF83C-BB54-7CB4-CAE4-558A989F9C4A}"/>
          </ac:spMkLst>
        </pc:spChg>
        <pc:spChg chg="mod">
          <ac:chgData name="Piotr Kalaczyński" userId="144ed442d2e15e83" providerId="LiveId" clId="{BC89A074-4072-4EC5-A6F6-80030A3FE488}" dt="2023-11-12T16:05:28.319" v="1330" actId="27803"/>
          <ac:spMkLst>
            <pc:docMk/>
            <pc:sldMk cId="3918125289" sldId="471"/>
            <ac:spMk id="855" creationId="{E3E384FC-8AC5-AB83-05A1-1A63CD690A8F}"/>
          </ac:spMkLst>
        </pc:spChg>
        <pc:spChg chg="mod">
          <ac:chgData name="Piotr Kalaczyński" userId="144ed442d2e15e83" providerId="LiveId" clId="{BC89A074-4072-4EC5-A6F6-80030A3FE488}" dt="2023-11-12T16:05:28.319" v="1330" actId="27803"/>
          <ac:spMkLst>
            <pc:docMk/>
            <pc:sldMk cId="3918125289" sldId="471"/>
            <ac:spMk id="856" creationId="{644CADFA-E42C-A0C0-5E81-1FEB12904CEC}"/>
          </ac:spMkLst>
        </pc:spChg>
        <pc:spChg chg="mod">
          <ac:chgData name="Piotr Kalaczyński" userId="144ed442d2e15e83" providerId="LiveId" clId="{BC89A074-4072-4EC5-A6F6-80030A3FE488}" dt="2023-11-12T16:05:28.319" v="1330" actId="27803"/>
          <ac:spMkLst>
            <pc:docMk/>
            <pc:sldMk cId="3918125289" sldId="471"/>
            <ac:spMk id="857" creationId="{909AB0E5-7E01-56AB-4EE5-B8196144A914}"/>
          </ac:spMkLst>
        </pc:spChg>
        <pc:spChg chg="mod">
          <ac:chgData name="Piotr Kalaczyński" userId="144ed442d2e15e83" providerId="LiveId" clId="{BC89A074-4072-4EC5-A6F6-80030A3FE488}" dt="2023-11-12T16:05:28.319" v="1330" actId="27803"/>
          <ac:spMkLst>
            <pc:docMk/>
            <pc:sldMk cId="3918125289" sldId="471"/>
            <ac:spMk id="858" creationId="{AD1C6BE2-D327-1A20-F086-098CC72AED49}"/>
          </ac:spMkLst>
        </pc:spChg>
        <pc:spChg chg="mod">
          <ac:chgData name="Piotr Kalaczyński" userId="144ed442d2e15e83" providerId="LiveId" clId="{BC89A074-4072-4EC5-A6F6-80030A3FE488}" dt="2023-11-12T16:05:28.319" v="1330" actId="27803"/>
          <ac:spMkLst>
            <pc:docMk/>
            <pc:sldMk cId="3918125289" sldId="471"/>
            <ac:spMk id="859" creationId="{EDD40D47-8D0A-563A-3821-DCB03BEA7488}"/>
          </ac:spMkLst>
        </pc:spChg>
        <pc:spChg chg="mod">
          <ac:chgData name="Piotr Kalaczyński" userId="144ed442d2e15e83" providerId="LiveId" clId="{BC89A074-4072-4EC5-A6F6-80030A3FE488}" dt="2023-11-12T16:05:28.319" v="1330" actId="27803"/>
          <ac:spMkLst>
            <pc:docMk/>
            <pc:sldMk cId="3918125289" sldId="471"/>
            <ac:spMk id="860" creationId="{6128570A-7917-6EE1-99FC-811D8420A0F7}"/>
          </ac:spMkLst>
        </pc:spChg>
        <pc:spChg chg="mod">
          <ac:chgData name="Piotr Kalaczyński" userId="144ed442d2e15e83" providerId="LiveId" clId="{BC89A074-4072-4EC5-A6F6-80030A3FE488}" dt="2023-11-12T16:05:28.319" v="1330" actId="27803"/>
          <ac:spMkLst>
            <pc:docMk/>
            <pc:sldMk cId="3918125289" sldId="471"/>
            <ac:spMk id="861" creationId="{2C6B3457-F34D-4051-5797-39E2FCD3767A}"/>
          </ac:spMkLst>
        </pc:spChg>
        <pc:spChg chg="mod">
          <ac:chgData name="Piotr Kalaczyński" userId="144ed442d2e15e83" providerId="LiveId" clId="{BC89A074-4072-4EC5-A6F6-80030A3FE488}" dt="2023-11-12T16:05:28.319" v="1330" actId="27803"/>
          <ac:spMkLst>
            <pc:docMk/>
            <pc:sldMk cId="3918125289" sldId="471"/>
            <ac:spMk id="862" creationId="{4BBB9C92-F80B-4BB6-9F7C-B0682ED5D046}"/>
          </ac:spMkLst>
        </pc:spChg>
        <pc:spChg chg="mod">
          <ac:chgData name="Piotr Kalaczyński" userId="144ed442d2e15e83" providerId="LiveId" clId="{BC89A074-4072-4EC5-A6F6-80030A3FE488}" dt="2023-11-12T16:05:28.319" v="1330" actId="27803"/>
          <ac:spMkLst>
            <pc:docMk/>
            <pc:sldMk cId="3918125289" sldId="471"/>
            <ac:spMk id="863" creationId="{CBAF9679-F87F-7165-494F-9B6FB9CC2BB1}"/>
          </ac:spMkLst>
        </pc:spChg>
        <pc:spChg chg="mod">
          <ac:chgData name="Piotr Kalaczyński" userId="144ed442d2e15e83" providerId="LiveId" clId="{BC89A074-4072-4EC5-A6F6-80030A3FE488}" dt="2023-11-12T16:05:28.319" v="1330" actId="27803"/>
          <ac:spMkLst>
            <pc:docMk/>
            <pc:sldMk cId="3918125289" sldId="471"/>
            <ac:spMk id="864" creationId="{E31E62B2-54FB-C7A9-E36F-9BEDB32B1709}"/>
          </ac:spMkLst>
        </pc:spChg>
        <pc:spChg chg="mod">
          <ac:chgData name="Piotr Kalaczyński" userId="144ed442d2e15e83" providerId="LiveId" clId="{BC89A074-4072-4EC5-A6F6-80030A3FE488}" dt="2023-11-12T16:05:28.319" v="1330" actId="27803"/>
          <ac:spMkLst>
            <pc:docMk/>
            <pc:sldMk cId="3918125289" sldId="471"/>
            <ac:spMk id="865" creationId="{BFB336FF-1CB9-543F-91C8-C606712013E4}"/>
          </ac:spMkLst>
        </pc:spChg>
        <pc:spChg chg="mod">
          <ac:chgData name="Piotr Kalaczyński" userId="144ed442d2e15e83" providerId="LiveId" clId="{BC89A074-4072-4EC5-A6F6-80030A3FE488}" dt="2023-11-12T16:05:28.319" v="1330" actId="27803"/>
          <ac:spMkLst>
            <pc:docMk/>
            <pc:sldMk cId="3918125289" sldId="471"/>
            <ac:spMk id="866" creationId="{60304E05-55E9-F371-3C35-6852442AFB73}"/>
          </ac:spMkLst>
        </pc:spChg>
        <pc:spChg chg="mod">
          <ac:chgData name="Piotr Kalaczyński" userId="144ed442d2e15e83" providerId="LiveId" clId="{BC89A074-4072-4EC5-A6F6-80030A3FE488}" dt="2023-11-12T16:05:28.319" v="1330" actId="27803"/>
          <ac:spMkLst>
            <pc:docMk/>
            <pc:sldMk cId="3918125289" sldId="471"/>
            <ac:spMk id="867" creationId="{67017F2D-EF2C-EA57-408F-49B00E826798}"/>
          </ac:spMkLst>
        </pc:spChg>
        <pc:spChg chg="mod">
          <ac:chgData name="Piotr Kalaczyński" userId="144ed442d2e15e83" providerId="LiveId" clId="{BC89A074-4072-4EC5-A6F6-80030A3FE488}" dt="2023-11-12T16:05:28.319" v="1330" actId="27803"/>
          <ac:spMkLst>
            <pc:docMk/>
            <pc:sldMk cId="3918125289" sldId="471"/>
            <ac:spMk id="868" creationId="{C52BDB9C-2392-4A92-B36F-E92350452305}"/>
          </ac:spMkLst>
        </pc:spChg>
        <pc:spChg chg="mod">
          <ac:chgData name="Piotr Kalaczyński" userId="144ed442d2e15e83" providerId="LiveId" clId="{BC89A074-4072-4EC5-A6F6-80030A3FE488}" dt="2023-11-12T16:05:28.319" v="1330" actId="27803"/>
          <ac:spMkLst>
            <pc:docMk/>
            <pc:sldMk cId="3918125289" sldId="471"/>
            <ac:spMk id="869" creationId="{57C4BB3F-51E9-4D27-A9B4-FD223B040935}"/>
          </ac:spMkLst>
        </pc:spChg>
        <pc:spChg chg="mod">
          <ac:chgData name="Piotr Kalaczyński" userId="144ed442d2e15e83" providerId="LiveId" clId="{BC89A074-4072-4EC5-A6F6-80030A3FE488}" dt="2023-11-12T16:05:28.319" v="1330" actId="27803"/>
          <ac:spMkLst>
            <pc:docMk/>
            <pc:sldMk cId="3918125289" sldId="471"/>
            <ac:spMk id="870" creationId="{5AF49490-5B9E-10E5-9365-07C5896C9393}"/>
          </ac:spMkLst>
        </pc:spChg>
        <pc:spChg chg="mod">
          <ac:chgData name="Piotr Kalaczyński" userId="144ed442d2e15e83" providerId="LiveId" clId="{BC89A074-4072-4EC5-A6F6-80030A3FE488}" dt="2023-11-12T16:05:28.319" v="1330" actId="27803"/>
          <ac:spMkLst>
            <pc:docMk/>
            <pc:sldMk cId="3918125289" sldId="471"/>
            <ac:spMk id="871" creationId="{26D606E7-8BCE-E875-41E2-46B2654E3F84}"/>
          </ac:spMkLst>
        </pc:spChg>
        <pc:spChg chg="mod">
          <ac:chgData name="Piotr Kalaczyński" userId="144ed442d2e15e83" providerId="LiveId" clId="{BC89A074-4072-4EC5-A6F6-80030A3FE488}" dt="2023-11-12T16:05:28.319" v="1330" actId="27803"/>
          <ac:spMkLst>
            <pc:docMk/>
            <pc:sldMk cId="3918125289" sldId="471"/>
            <ac:spMk id="872" creationId="{0E0A1D65-C220-4EF8-EDA0-9FC4903F497C}"/>
          </ac:spMkLst>
        </pc:spChg>
        <pc:spChg chg="mod">
          <ac:chgData name="Piotr Kalaczyński" userId="144ed442d2e15e83" providerId="LiveId" clId="{BC89A074-4072-4EC5-A6F6-80030A3FE488}" dt="2023-11-12T16:05:28.319" v="1330" actId="27803"/>
          <ac:spMkLst>
            <pc:docMk/>
            <pc:sldMk cId="3918125289" sldId="471"/>
            <ac:spMk id="873" creationId="{EDC34751-FA08-4E90-9D25-0AB6DCD995D1}"/>
          </ac:spMkLst>
        </pc:spChg>
        <pc:spChg chg="mod">
          <ac:chgData name="Piotr Kalaczyński" userId="144ed442d2e15e83" providerId="LiveId" clId="{BC89A074-4072-4EC5-A6F6-80030A3FE488}" dt="2023-11-12T16:05:28.319" v="1330" actId="27803"/>
          <ac:spMkLst>
            <pc:docMk/>
            <pc:sldMk cId="3918125289" sldId="471"/>
            <ac:spMk id="874" creationId="{E838FCC7-21E4-9087-0A12-095C7550EB65}"/>
          </ac:spMkLst>
        </pc:spChg>
        <pc:spChg chg="mod">
          <ac:chgData name="Piotr Kalaczyński" userId="144ed442d2e15e83" providerId="LiveId" clId="{BC89A074-4072-4EC5-A6F6-80030A3FE488}" dt="2023-11-12T16:05:28.319" v="1330" actId="27803"/>
          <ac:spMkLst>
            <pc:docMk/>
            <pc:sldMk cId="3918125289" sldId="471"/>
            <ac:spMk id="875" creationId="{64E5F393-C0B4-9CFD-72B3-1672065456F8}"/>
          </ac:spMkLst>
        </pc:spChg>
        <pc:spChg chg="mod">
          <ac:chgData name="Piotr Kalaczyński" userId="144ed442d2e15e83" providerId="LiveId" clId="{BC89A074-4072-4EC5-A6F6-80030A3FE488}" dt="2023-11-12T16:05:28.319" v="1330" actId="27803"/>
          <ac:spMkLst>
            <pc:docMk/>
            <pc:sldMk cId="3918125289" sldId="471"/>
            <ac:spMk id="876" creationId="{D3517EF4-A0F4-3E1C-310C-C888A9459052}"/>
          </ac:spMkLst>
        </pc:spChg>
        <pc:spChg chg="mod">
          <ac:chgData name="Piotr Kalaczyński" userId="144ed442d2e15e83" providerId="LiveId" clId="{BC89A074-4072-4EC5-A6F6-80030A3FE488}" dt="2023-11-12T16:05:28.319" v="1330" actId="27803"/>
          <ac:spMkLst>
            <pc:docMk/>
            <pc:sldMk cId="3918125289" sldId="471"/>
            <ac:spMk id="877" creationId="{C74FD37A-7C5F-A586-A08B-75E4A2055A87}"/>
          </ac:spMkLst>
        </pc:spChg>
        <pc:spChg chg="mod">
          <ac:chgData name="Piotr Kalaczyński" userId="144ed442d2e15e83" providerId="LiveId" clId="{BC89A074-4072-4EC5-A6F6-80030A3FE488}" dt="2023-11-12T16:05:28.319" v="1330" actId="27803"/>
          <ac:spMkLst>
            <pc:docMk/>
            <pc:sldMk cId="3918125289" sldId="471"/>
            <ac:spMk id="878" creationId="{18FF5C9D-9434-E2C6-59D1-C5CD81D6F8EA}"/>
          </ac:spMkLst>
        </pc:spChg>
        <pc:spChg chg="mod">
          <ac:chgData name="Piotr Kalaczyński" userId="144ed442d2e15e83" providerId="LiveId" clId="{BC89A074-4072-4EC5-A6F6-80030A3FE488}" dt="2023-11-12T16:05:28.319" v="1330" actId="27803"/>
          <ac:spMkLst>
            <pc:docMk/>
            <pc:sldMk cId="3918125289" sldId="471"/>
            <ac:spMk id="879" creationId="{617B538E-0C66-D7C8-418A-E08DC0A1D660}"/>
          </ac:spMkLst>
        </pc:spChg>
        <pc:spChg chg="mod">
          <ac:chgData name="Piotr Kalaczyński" userId="144ed442d2e15e83" providerId="LiveId" clId="{BC89A074-4072-4EC5-A6F6-80030A3FE488}" dt="2023-11-12T16:05:28.319" v="1330" actId="27803"/>
          <ac:spMkLst>
            <pc:docMk/>
            <pc:sldMk cId="3918125289" sldId="471"/>
            <ac:spMk id="880" creationId="{4297D96E-CE8D-FA55-393B-4982E09A1FA4}"/>
          </ac:spMkLst>
        </pc:spChg>
        <pc:spChg chg="mod">
          <ac:chgData name="Piotr Kalaczyński" userId="144ed442d2e15e83" providerId="LiveId" clId="{BC89A074-4072-4EC5-A6F6-80030A3FE488}" dt="2023-11-12T16:05:28.319" v="1330" actId="27803"/>
          <ac:spMkLst>
            <pc:docMk/>
            <pc:sldMk cId="3918125289" sldId="471"/>
            <ac:spMk id="881" creationId="{95B5D141-B113-15F7-2703-0DB86C1922CA}"/>
          </ac:spMkLst>
        </pc:spChg>
        <pc:spChg chg="mod">
          <ac:chgData name="Piotr Kalaczyński" userId="144ed442d2e15e83" providerId="LiveId" clId="{BC89A074-4072-4EC5-A6F6-80030A3FE488}" dt="2023-11-12T16:05:28.319" v="1330" actId="27803"/>
          <ac:spMkLst>
            <pc:docMk/>
            <pc:sldMk cId="3918125289" sldId="471"/>
            <ac:spMk id="882" creationId="{22290D12-DEC1-BA70-971F-4E83D75A1D68}"/>
          </ac:spMkLst>
        </pc:spChg>
        <pc:spChg chg="mod">
          <ac:chgData name="Piotr Kalaczyński" userId="144ed442d2e15e83" providerId="LiveId" clId="{BC89A074-4072-4EC5-A6F6-80030A3FE488}" dt="2023-11-12T16:05:28.319" v="1330" actId="27803"/>
          <ac:spMkLst>
            <pc:docMk/>
            <pc:sldMk cId="3918125289" sldId="471"/>
            <ac:spMk id="883" creationId="{C6B89276-80BC-F3CF-7472-00E4A672F252}"/>
          </ac:spMkLst>
        </pc:spChg>
        <pc:spChg chg="mod">
          <ac:chgData name="Piotr Kalaczyński" userId="144ed442d2e15e83" providerId="LiveId" clId="{BC89A074-4072-4EC5-A6F6-80030A3FE488}" dt="2023-11-12T16:05:28.319" v="1330" actId="27803"/>
          <ac:spMkLst>
            <pc:docMk/>
            <pc:sldMk cId="3918125289" sldId="471"/>
            <ac:spMk id="884" creationId="{A25E27F7-DEA9-BEA1-0D36-7F58F73A55C3}"/>
          </ac:spMkLst>
        </pc:spChg>
        <pc:spChg chg="mod">
          <ac:chgData name="Piotr Kalaczyński" userId="144ed442d2e15e83" providerId="LiveId" clId="{BC89A074-4072-4EC5-A6F6-80030A3FE488}" dt="2023-11-12T16:05:28.319" v="1330" actId="27803"/>
          <ac:spMkLst>
            <pc:docMk/>
            <pc:sldMk cId="3918125289" sldId="471"/>
            <ac:spMk id="885" creationId="{40071124-8507-A366-87A7-A689402F058C}"/>
          </ac:spMkLst>
        </pc:spChg>
        <pc:spChg chg="mod">
          <ac:chgData name="Piotr Kalaczyński" userId="144ed442d2e15e83" providerId="LiveId" clId="{BC89A074-4072-4EC5-A6F6-80030A3FE488}" dt="2023-11-12T16:05:28.319" v="1330" actId="27803"/>
          <ac:spMkLst>
            <pc:docMk/>
            <pc:sldMk cId="3918125289" sldId="471"/>
            <ac:spMk id="886" creationId="{66E8B5AE-7D2E-BD65-3D96-F5088E04FD74}"/>
          </ac:spMkLst>
        </pc:spChg>
        <pc:spChg chg="mod">
          <ac:chgData name="Piotr Kalaczyński" userId="144ed442d2e15e83" providerId="LiveId" clId="{BC89A074-4072-4EC5-A6F6-80030A3FE488}" dt="2023-11-12T16:05:28.319" v="1330" actId="27803"/>
          <ac:spMkLst>
            <pc:docMk/>
            <pc:sldMk cId="3918125289" sldId="471"/>
            <ac:spMk id="887" creationId="{800BCD09-AD0F-3BCF-B1AE-53DD095EC6C3}"/>
          </ac:spMkLst>
        </pc:spChg>
        <pc:spChg chg="mod">
          <ac:chgData name="Piotr Kalaczyński" userId="144ed442d2e15e83" providerId="LiveId" clId="{BC89A074-4072-4EC5-A6F6-80030A3FE488}" dt="2023-11-12T16:05:28.319" v="1330" actId="27803"/>
          <ac:spMkLst>
            <pc:docMk/>
            <pc:sldMk cId="3918125289" sldId="471"/>
            <ac:spMk id="888" creationId="{6ACAF288-549B-31C6-786F-57F29B17E326}"/>
          </ac:spMkLst>
        </pc:spChg>
        <pc:spChg chg="mod">
          <ac:chgData name="Piotr Kalaczyński" userId="144ed442d2e15e83" providerId="LiveId" clId="{BC89A074-4072-4EC5-A6F6-80030A3FE488}" dt="2023-11-12T16:05:28.319" v="1330" actId="27803"/>
          <ac:spMkLst>
            <pc:docMk/>
            <pc:sldMk cId="3918125289" sldId="471"/>
            <ac:spMk id="889" creationId="{F0DDAEF1-6769-A302-53B4-9EFB08F9E49E}"/>
          </ac:spMkLst>
        </pc:spChg>
        <pc:spChg chg="mod">
          <ac:chgData name="Piotr Kalaczyński" userId="144ed442d2e15e83" providerId="LiveId" clId="{BC89A074-4072-4EC5-A6F6-80030A3FE488}" dt="2023-11-12T16:05:28.319" v="1330" actId="27803"/>
          <ac:spMkLst>
            <pc:docMk/>
            <pc:sldMk cId="3918125289" sldId="471"/>
            <ac:spMk id="890" creationId="{8DEF03D8-645F-C653-2641-D0622AAA2C52}"/>
          </ac:spMkLst>
        </pc:spChg>
        <pc:spChg chg="mod">
          <ac:chgData name="Piotr Kalaczyński" userId="144ed442d2e15e83" providerId="LiveId" clId="{BC89A074-4072-4EC5-A6F6-80030A3FE488}" dt="2023-11-12T16:05:28.319" v="1330" actId="27803"/>
          <ac:spMkLst>
            <pc:docMk/>
            <pc:sldMk cId="3918125289" sldId="471"/>
            <ac:spMk id="891" creationId="{82CD39D3-90E2-13FC-BABE-43CD053365A6}"/>
          </ac:spMkLst>
        </pc:spChg>
        <pc:spChg chg="mod">
          <ac:chgData name="Piotr Kalaczyński" userId="144ed442d2e15e83" providerId="LiveId" clId="{BC89A074-4072-4EC5-A6F6-80030A3FE488}" dt="2023-11-12T16:05:28.319" v="1330" actId="27803"/>
          <ac:spMkLst>
            <pc:docMk/>
            <pc:sldMk cId="3918125289" sldId="471"/>
            <ac:spMk id="892" creationId="{B6363B79-A7FA-04E5-FAC6-3D2B33125ABB}"/>
          </ac:spMkLst>
        </pc:spChg>
        <pc:spChg chg="mod">
          <ac:chgData name="Piotr Kalaczyński" userId="144ed442d2e15e83" providerId="LiveId" clId="{BC89A074-4072-4EC5-A6F6-80030A3FE488}" dt="2023-11-12T16:05:28.319" v="1330" actId="27803"/>
          <ac:spMkLst>
            <pc:docMk/>
            <pc:sldMk cId="3918125289" sldId="471"/>
            <ac:spMk id="893" creationId="{860C286F-8312-41F0-8C5E-F62E88543B46}"/>
          </ac:spMkLst>
        </pc:spChg>
        <pc:spChg chg="mod">
          <ac:chgData name="Piotr Kalaczyński" userId="144ed442d2e15e83" providerId="LiveId" clId="{BC89A074-4072-4EC5-A6F6-80030A3FE488}" dt="2023-11-12T16:05:28.319" v="1330" actId="27803"/>
          <ac:spMkLst>
            <pc:docMk/>
            <pc:sldMk cId="3918125289" sldId="471"/>
            <ac:spMk id="894" creationId="{4966D892-E959-2661-6537-0C333BA4C1B5}"/>
          </ac:spMkLst>
        </pc:spChg>
        <pc:spChg chg="mod">
          <ac:chgData name="Piotr Kalaczyński" userId="144ed442d2e15e83" providerId="LiveId" clId="{BC89A074-4072-4EC5-A6F6-80030A3FE488}" dt="2023-11-12T16:05:28.319" v="1330" actId="27803"/>
          <ac:spMkLst>
            <pc:docMk/>
            <pc:sldMk cId="3918125289" sldId="471"/>
            <ac:spMk id="895" creationId="{A0185F16-517D-7776-A768-C4FA51229282}"/>
          </ac:spMkLst>
        </pc:spChg>
        <pc:spChg chg="mod">
          <ac:chgData name="Piotr Kalaczyński" userId="144ed442d2e15e83" providerId="LiveId" clId="{BC89A074-4072-4EC5-A6F6-80030A3FE488}" dt="2023-11-12T16:05:28.319" v="1330" actId="27803"/>
          <ac:spMkLst>
            <pc:docMk/>
            <pc:sldMk cId="3918125289" sldId="471"/>
            <ac:spMk id="896" creationId="{517F421D-BBB4-4103-0F42-C5DCE8F38496}"/>
          </ac:spMkLst>
        </pc:spChg>
        <pc:spChg chg="mod">
          <ac:chgData name="Piotr Kalaczyński" userId="144ed442d2e15e83" providerId="LiveId" clId="{BC89A074-4072-4EC5-A6F6-80030A3FE488}" dt="2023-11-12T16:05:28.319" v="1330" actId="27803"/>
          <ac:spMkLst>
            <pc:docMk/>
            <pc:sldMk cId="3918125289" sldId="471"/>
            <ac:spMk id="897" creationId="{A8E385F6-D4F5-C5AC-650E-7BA327BBA8AF}"/>
          </ac:spMkLst>
        </pc:spChg>
        <pc:spChg chg="mod">
          <ac:chgData name="Piotr Kalaczyński" userId="144ed442d2e15e83" providerId="LiveId" clId="{BC89A074-4072-4EC5-A6F6-80030A3FE488}" dt="2023-11-12T16:05:28.319" v="1330" actId="27803"/>
          <ac:spMkLst>
            <pc:docMk/>
            <pc:sldMk cId="3918125289" sldId="471"/>
            <ac:spMk id="898" creationId="{F956ADCE-3E10-FC06-8B20-A226FD6D7AC4}"/>
          </ac:spMkLst>
        </pc:spChg>
        <pc:spChg chg="mod">
          <ac:chgData name="Piotr Kalaczyński" userId="144ed442d2e15e83" providerId="LiveId" clId="{BC89A074-4072-4EC5-A6F6-80030A3FE488}" dt="2023-11-12T16:05:28.319" v="1330" actId="27803"/>
          <ac:spMkLst>
            <pc:docMk/>
            <pc:sldMk cId="3918125289" sldId="471"/>
            <ac:spMk id="899" creationId="{23370823-7F1E-0626-293D-3817DC74C0F5}"/>
          </ac:spMkLst>
        </pc:spChg>
        <pc:spChg chg="mod">
          <ac:chgData name="Piotr Kalaczyński" userId="144ed442d2e15e83" providerId="LiveId" clId="{BC89A074-4072-4EC5-A6F6-80030A3FE488}" dt="2023-11-12T16:05:28.319" v="1330" actId="27803"/>
          <ac:spMkLst>
            <pc:docMk/>
            <pc:sldMk cId="3918125289" sldId="471"/>
            <ac:spMk id="900" creationId="{996F0F0B-B57C-9BA5-1D00-03BAEA2B4257}"/>
          </ac:spMkLst>
        </pc:spChg>
        <pc:spChg chg="mod">
          <ac:chgData name="Piotr Kalaczyński" userId="144ed442d2e15e83" providerId="LiveId" clId="{BC89A074-4072-4EC5-A6F6-80030A3FE488}" dt="2023-11-12T16:05:28.319" v="1330" actId="27803"/>
          <ac:spMkLst>
            <pc:docMk/>
            <pc:sldMk cId="3918125289" sldId="471"/>
            <ac:spMk id="901" creationId="{7CF55A78-CE05-98B2-5D01-A070356E4B57}"/>
          </ac:spMkLst>
        </pc:spChg>
        <pc:spChg chg="mod">
          <ac:chgData name="Piotr Kalaczyński" userId="144ed442d2e15e83" providerId="LiveId" clId="{BC89A074-4072-4EC5-A6F6-80030A3FE488}" dt="2023-11-12T16:05:28.319" v="1330" actId="27803"/>
          <ac:spMkLst>
            <pc:docMk/>
            <pc:sldMk cId="3918125289" sldId="471"/>
            <ac:spMk id="902" creationId="{73F2E918-6EE3-1574-FA97-4AB407F34FA0}"/>
          </ac:spMkLst>
        </pc:spChg>
        <pc:spChg chg="mod">
          <ac:chgData name="Piotr Kalaczyński" userId="144ed442d2e15e83" providerId="LiveId" clId="{BC89A074-4072-4EC5-A6F6-80030A3FE488}" dt="2023-11-12T16:05:28.319" v="1330" actId="27803"/>
          <ac:spMkLst>
            <pc:docMk/>
            <pc:sldMk cId="3918125289" sldId="471"/>
            <ac:spMk id="903" creationId="{DAE7FB14-3837-24E4-6289-3FC4A399F5DA}"/>
          </ac:spMkLst>
        </pc:spChg>
        <pc:spChg chg="mod">
          <ac:chgData name="Piotr Kalaczyński" userId="144ed442d2e15e83" providerId="LiveId" clId="{BC89A074-4072-4EC5-A6F6-80030A3FE488}" dt="2023-11-12T16:05:28.319" v="1330" actId="27803"/>
          <ac:spMkLst>
            <pc:docMk/>
            <pc:sldMk cId="3918125289" sldId="471"/>
            <ac:spMk id="904" creationId="{8C0F0424-7923-F62D-4BC7-58E4BC6FA273}"/>
          </ac:spMkLst>
        </pc:spChg>
        <pc:spChg chg="mod">
          <ac:chgData name="Piotr Kalaczyński" userId="144ed442d2e15e83" providerId="LiveId" clId="{BC89A074-4072-4EC5-A6F6-80030A3FE488}" dt="2023-11-12T16:05:28.319" v="1330" actId="27803"/>
          <ac:spMkLst>
            <pc:docMk/>
            <pc:sldMk cId="3918125289" sldId="471"/>
            <ac:spMk id="905" creationId="{42B1FE33-1DEE-12DF-F22B-8090952D577C}"/>
          </ac:spMkLst>
        </pc:spChg>
        <pc:spChg chg="mod">
          <ac:chgData name="Piotr Kalaczyński" userId="144ed442d2e15e83" providerId="LiveId" clId="{BC89A074-4072-4EC5-A6F6-80030A3FE488}" dt="2023-11-12T16:05:28.319" v="1330" actId="27803"/>
          <ac:spMkLst>
            <pc:docMk/>
            <pc:sldMk cId="3918125289" sldId="471"/>
            <ac:spMk id="906" creationId="{260F5313-B358-11D5-D4FB-2A11CB5FD354}"/>
          </ac:spMkLst>
        </pc:spChg>
        <pc:spChg chg="mod">
          <ac:chgData name="Piotr Kalaczyński" userId="144ed442d2e15e83" providerId="LiveId" clId="{BC89A074-4072-4EC5-A6F6-80030A3FE488}" dt="2023-11-12T16:05:28.319" v="1330" actId="27803"/>
          <ac:spMkLst>
            <pc:docMk/>
            <pc:sldMk cId="3918125289" sldId="471"/>
            <ac:spMk id="907" creationId="{42BCC37D-0A23-866E-6383-9591B5081483}"/>
          </ac:spMkLst>
        </pc:spChg>
        <pc:spChg chg="mod">
          <ac:chgData name="Piotr Kalaczyński" userId="144ed442d2e15e83" providerId="LiveId" clId="{BC89A074-4072-4EC5-A6F6-80030A3FE488}" dt="2023-11-12T16:05:28.319" v="1330" actId="27803"/>
          <ac:spMkLst>
            <pc:docMk/>
            <pc:sldMk cId="3918125289" sldId="471"/>
            <ac:spMk id="908" creationId="{35BF207E-C40A-6E77-DFD6-769F82F74D7E}"/>
          </ac:spMkLst>
        </pc:spChg>
        <pc:spChg chg="mod">
          <ac:chgData name="Piotr Kalaczyński" userId="144ed442d2e15e83" providerId="LiveId" clId="{BC89A074-4072-4EC5-A6F6-80030A3FE488}" dt="2023-11-12T16:05:28.319" v="1330" actId="27803"/>
          <ac:spMkLst>
            <pc:docMk/>
            <pc:sldMk cId="3918125289" sldId="471"/>
            <ac:spMk id="909" creationId="{3CE5BB6C-A17F-BC07-C395-B47D808E1759}"/>
          </ac:spMkLst>
        </pc:spChg>
        <pc:spChg chg="mod">
          <ac:chgData name="Piotr Kalaczyński" userId="144ed442d2e15e83" providerId="LiveId" clId="{BC89A074-4072-4EC5-A6F6-80030A3FE488}" dt="2023-11-12T16:05:28.319" v="1330" actId="27803"/>
          <ac:spMkLst>
            <pc:docMk/>
            <pc:sldMk cId="3918125289" sldId="471"/>
            <ac:spMk id="910" creationId="{A0811CB4-DF75-DE7F-E4D5-B97F75DB5CB6}"/>
          </ac:spMkLst>
        </pc:spChg>
        <pc:spChg chg="mod">
          <ac:chgData name="Piotr Kalaczyński" userId="144ed442d2e15e83" providerId="LiveId" clId="{BC89A074-4072-4EC5-A6F6-80030A3FE488}" dt="2023-11-12T16:05:28.319" v="1330" actId="27803"/>
          <ac:spMkLst>
            <pc:docMk/>
            <pc:sldMk cId="3918125289" sldId="471"/>
            <ac:spMk id="911" creationId="{0E93D597-601D-680F-5E21-0F333E789EE5}"/>
          </ac:spMkLst>
        </pc:spChg>
        <pc:spChg chg="mod">
          <ac:chgData name="Piotr Kalaczyński" userId="144ed442d2e15e83" providerId="LiveId" clId="{BC89A074-4072-4EC5-A6F6-80030A3FE488}" dt="2023-11-12T16:05:28.319" v="1330" actId="27803"/>
          <ac:spMkLst>
            <pc:docMk/>
            <pc:sldMk cId="3918125289" sldId="471"/>
            <ac:spMk id="912" creationId="{7D67549C-DD9A-060D-0A77-F0D064B4B40F}"/>
          </ac:spMkLst>
        </pc:spChg>
        <pc:spChg chg="mod">
          <ac:chgData name="Piotr Kalaczyński" userId="144ed442d2e15e83" providerId="LiveId" clId="{BC89A074-4072-4EC5-A6F6-80030A3FE488}" dt="2023-11-12T16:05:28.319" v="1330" actId="27803"/>
          <ac:spMkLst>
            <pc:docMk/>
            <pc:sldMk cId="3918125289" sldId="471"/>
            <ac:spMk id="913" creationId="{6EA9724A-2A55-15C7-C9DB-0E32B78554D2}"/>
          </ac:spMkLst>
        </pc:spChg>
        <pc:spChg chg="mod">
          <ac:chgData name="Piotr Kalaczyński" userId="144ed442d2e15e83" providerId="LiveId" clId="{BC89A074-4072-4EC5-A6F6-80030A3FE488}" dt="2023-11-12T16:05:28.319" v="1330" actId="27803"/>
          <ac:spMkLst>
            <pc:docMk/>
            <pc:sldMk cId="3918125289" sldId="471"/>
            <ac:spMk id="914" creationId="{484A2523-A6B1-4B74-B771-2F80D92F8703}"/>
          </ac:spMkLst>
        </pc:spChg>
        <pc:spChg chg="mod">
          <ac:chgData name="Piotr Kalaczyński" userId="144ed442d2e15e83" providerId="LiveId" clId="{BC89A074-4072-4EC5-A6F6-80030A3FE488}" dt="2023-11-12T16:05:28.319" v="1330" actId="27803"/>
          <ac:spMkLst>
            <pc:docMk/>
            <pc:sldMk cId="3918125289" sldId="471"/>
            <ac:spMk id="915" creationId="{116471AD-3B42-4E6A-3138-1D043304410B}"/>
          </ac:spMkLst>
        </pc:spChg>
        <pc:spChg chg="mod">
          <ac:chgData name="Piotr Kalaczyński" userId="144ed442d2e15e83" providerId="LiveId" clId="{BC89A074-4072-4EC5-A6F6-80030A3FE488}" dt="2023-11-12T16:05:28.319" v="1330" actId="27803"/>
          <ac:spMkLst>
            <pc:docMk/>
            <pc:sldMk cId="3918125289" sldId="471"/>
            <ac:spMk id="916" creationId="{E45A7AF4-0B9E-4FCF-954D-7AD2585FA96E}"/>
          </ac:spMkLst>
        </pc:spChg>
        <pc:spChg chg="mod">
          <ac:chgData name="Piotr Kalaczyński" userId="144ed442d2e15e83" providerId="LiveId" clId="{BC89A074-4072-4EC5-A6F6-80030A3FE488}" dt="2023-11-12T16:05:28.319" v="1330" actId="27803"/>
          <ac:spMkLst>
            <pc:docMk/>
            <pc:sldMk cId="3918125289" sldId="471"/>
            <ac:spMk id="917" creationId="{42681CB8-1F9B-A6DF-2E9C-A7FBF018D660}"/>
          </ac:spMkLst>
        </pc:spChg>
        <pc:spChg chg="mod">
          <ac:chgData name="Piotr Kalaczyński" userId="144ed442d2e15e83" providerId="LiveId" clId="{BC89A074-4072-4EC5-A6F6-80030A3FE488}" dt="2023-11-12T16:05:28.319" v="1330" actId="27803"/>
          <ac:spMkLst>
            <pc:docMk/>
            <pc:sldMk cId="3918125289" sldId="471"/>
            <ac:spMk id="918" creationId="{05DF338A-F497-1524-921A-F93CD5641795}"/>
          </ac:spMkLst>
        </pc:spChg>
        <pc:spChg chg="mod">
          <ac:chgData name="Piotr Kalaczyński" userId="144ed442d2e15e83" providerId="LiveId" clId="{BC89A074-4072-4EC5-A6F6-80030A3FE488}" dt="2023-11-12T16:05:28.319" v="1330" actId="27803"/>
          <ac:spMkLst>
            <pc:docMk/>
            <pc:sldMk cId="3918125289" sldId="471"/>
            <ac:spMk id="919" creationId="{98C28F66-D2CA-856B-DD46-47CE01DED879}"/>
          </ac:spMkLst>
        </pc:spChg>
        <pc:spChg chg="mod">
          <ac:chgData name="Piotr Kalaczyński" userId="144ed442d2e15e83" providerId="LiveId" clId="{BC89A074-4072-4EC5-A6F6-80030A3FE488}" dt="2023-11-12T16:05:28.319" v="1330" actId="27803"/>
          <ac:spMkLst>
            <pc:docMk/>
            <pc:sldMk cId="3918125289" sldId="471"/>
            <ac:spMk id="920" creationId="{2B5DEE48-BE10-63D9-C23D-D8D442A285EC}"/>
          </ac:spMkLst>
        </pc:spChg>
        <pc:spChg chg="mod">
          <ac:chgData name="Piotr Kalaczyński" userId="144ed442d2e15e83" providerId="LiveId" clId="{BC89A074-4072-4EC5-A6F6-80030A3FE488}" dt="2023-11-12T16:05:28.319" v="1330" actId="27803"/>
          <ac:spMkLst>
            <pc:docMk/>
            <pc:sldMk cId="3918125289" sldId="471"/>
            <ac:spMk id="921" creationId="{D40FD596-9EA0-51BA-C03D-D864B52241AA}"/>
          </ac:spMkLst>
        </pc:spChg>
        <pc:spChg chg="mod">
          <ac:chgData name="Piotr Kalaczyński" userId="144ed442d2e15e83" providerId="LiveId" clId="{BC89A074-4072-4EC5-A6F6-80030A3FE488}" dt="2023-11-12T16:05:28.319" v="1330" actId="27803"/>
          <ac:spMkLst>
            <pc:docMk/>
            <pc:sldMk cId="3918125289" sldId="471"/>
            <ac:spMk id="922" creationId="{5648354F-A03F-A7C8-B4A1-28C7C9347FD3}"/>
          </ac:spMkLst>
        </pc:spChg>
        <pc:spChg chg="mod">
          <ac:chgData name="Piotr Kalaczyński" userId="144ed442d2e15e83" providerId="LiveId" clId="{BC89A074-4072-4EC5-A6F6-80030A3FE488}" dt="2023-11-12T16:05:28.319" v="1330" actId="27803"/>
          <ac:spMkLst>
            <pc:docMk/>
            <pc:sldMk cId="3918125289" sldId="471"/>
            <ac:spMk id="923" creationId="{B35EA54A-4DD5-9BE1-78E8-4108443E239C}"/>
          </ac:spMkLst>
        </pc:spChg>
        <pc:spChg chg="mod">
          <ac:chgData name="Piotr Kalaczyński" userId="144ed442d2e15e83" providerId="LiveId" clId="{BC89A074-4072-4EC5-A6F6-80030A3FE488}" dt="2023-11-12T16:05:28.319" v="1330" actId="27803"/>
          <ac:spMkLst>
            <pc:docMk/>
            <pc:sldMk cId="3918125289" sldId="471"/>
            <ac:spMk id="924" creationId="{B0CD3B85-9CF2-6100-11BD-02E6FAB0F830}"/>
          </ac:spMkLst>
        </pc:spChg>
        <pc:spChg chg="mod">
          <ac:chgData name="Piotr Kalaczyński" userId="144ed442d2e15e83" providerId="LiveId" clId="{BC89A074-4072-4EC5-A6F6-80030A3FE488}" dt="2023-11-12T16:05:28.319" v="1330" actId="27803"/>
          <ac:spMkLst>
            <pc:docMk/>
            <pc:sldMk cId="3918125289" sldId="471"/>
            <ac:spMk id="925" creationId="{568895EC-10A7-CDE4-1516-67D9E97128B1}"/>
          </ac:spMkLst>
        </pc:spChg>
        <pc:spChg chg="mod">
          <ac:chgData name="Piotr Kalaczyński" userId="144ed442d2e15e83" providerId="LiveId" clId="{BC89A074-4072-4EC5-A6F6-80030A3FE488}" dt="2023-11-12T16:05:28.319" v="1330" actId="27803"/>
          <ac:spMkLst>
            <pc:docMk/>
            <pc:sldMk cId="3918125289" sldId="471"/>
            <ac:spMk id="926" creationId="{FAD9C56B-833E-9EF6-6028-BA2AC619900A}"/>
          </ac:spMkLst>
        </pc:spChg>
        <pc:spChg chg="mod">
          <ac:chgData name="Piotr Kalaczyński" userId="144ed442d2e15e83" providerId="LiveId" clId="{BC89A074-4072-4EC5-A6F6-80030A3FE488}" dt="2023-11-12T16:05:28.319" v="1330" actId="27803"/>
          <ac:spMkLst>
            <pc:docMk/>
            <pc:sldMk cId="3918125289" sldId="471"/>
            <ac:spMk id="927" creationId="{DAB44B39-FD8C-0388-7F4C-CFCBF29A83C0}"/>
          </ac:spMkLst>
        </pc:spChg>
        <pc:spChg chg="mod">
          <ac:chgData name="Piotr Kalaczyński" userId="144ed442d2e15e83" providerId="LiveId" clId="{BC89A074-4072-4EC5-A6F6-80030A3FE488}" dt="2023-11-12T16:05:28.319" v="1330" actId="27803"/>
          <ac:spMkLst>
            <pc:docMk/>
            <pc:sldMk cId="3918125289" sldId="471"/>
            <ac:spMk id="928" creationId="{1B92FE4E-47E9-F8D7-AF39-52F13E2FDA48}"/>
          </ac:spMkLst>
        </pc:spChg>
        <pc:spChg chg="mod">
          <ac:chgData name="Piotr Kalaczyński" userId="144ed442d2e15e83" providerId="LiveId" clId="{BC89A074-4072-4EC5-A6F6-80030A3FE488}" dt="2023-11-12T16:05:28.319" v="1330" actId="27803"/>
          <ac:spMkLst>
            <pc:docMk/>
            <pc:sldMk cId="3918125289" sldId="471"/>
            <ac:spMk id="929" creationId="{40B3280E-CBA4-37F0-1514-14F253DCA371}"/>
          </ac:spMkLst>
        </pc:spChg>
        <pc:spChg chg="mod">
          <ac:chgData name="Piotr Kalaczyński" userId="144ed442d2e15e83" providerId="LiveId" clId="{BC89A074-4072-4EC5-A6F6-80030A3FE488}" dt="2023-11-12T16:05:28.319" v="1330" actId="27803"/>
          <ac:spMkLst>
            <pc:docMk/>
            <pc:sldMk cId="3918125289" sldId="471"/>
            <ac:spMk id="930" creationId="{C05BE91A-5CB1-EB10-7B80-BA9698D02232}"/>
          </ac:spMkLst>
        </pc:spChg>
        <pc:spChg chg="mod">
          <ac:chgData name="Piotr Kalaczyński" userId="144ed442d2e15e83" providerId="LiveId" clId="{BC89A074-4072-4EC5-A6F6-80030A3FE488}" dt="2023-11-12T16:05:28.319" v="1330" actId="27803"/>
          <ac:spMkLst>
            <pc:docMk/>
            <pc:sldMk cId="3918125289" sldId="471"/>
            <ac:spMk id="931" creationId="{12F1840B-DFBA-36DE-EA6C-EFBB78BD77F3}"/>
          </ac:spMkLst>
        </pc:spChg>
        <pc:spChg chg="mod">
          <ac:chgData name="Piotr Kalaczyński" userId="144ed442d2e15e83" providerId="LiveId" clId="{BC89A074-4072-4EC5-A6F6-80030A3FE488}" dt="2023-11-12T16:05:28.319" v="1330" actId="27803"/>
          <ac:spMkLst>
            <pc:docMk/>
            <pc:sldMk cId="3918125289" sldId="471"/>
            <ac:spMk id="932" creationId="{9C33FB34-1CB2-EBB3-BD50-7F903266C7B7}"/>
          </ac:spMkLst>
        </pc:spChg>
        <pc:spChg chg="mod">
          <ac:chgData name="Piotr Kalaczyński" userId="144ed442d2e15e83" providerId="LiveId" clId="{BC89A074-4072-4EC5-A6F6-80030A3FE488}" dt="2023-11-12T16:05:28.319" v="1330" actId="27803"/>
          <ac:spMkLst>
            <pc:docMk/>
            <pc:sldMk cId="3918125289" sldId="471"/>
            <ac:spMk id="933" creationId="{C2973E53-2E02-23A5-82AD-FB8E5E5A9E67}"/>
          </ac:spMkLst>
        </pc:spChg>
        <pc:spChg chg="mod">
          <ac:chgData name="Piotr Kalaczyński" userId="144ed442d2e15e83" providerId="LiveId" clId="{BC89A074-4072-4EC5-A6F6-80030A3FE488}" dt="2023-11-12T16:05:28.319" v="1330" actId="27803"/>
          <ac:spMkLst>
            <pc:docMk/>
            <pc:sldMk cId="3918125289" sldId="471"/>
            <ac:spMk id="934" creationId="{8F74F376-840B-D4AB-8B4A-2A12BE9EB541}"/>
          </ac:spMkLst>
        </pc:spChg>
        <pc:spChg chg="mod">
          <ac:chgData name="Piotr Kalaczyński" userId="144ed442d2e15e83" providerId="LiveId" clId="{BC89A074-4072-4EC5-A6F6-80030A3FE488}" dt="2023-11-12T16:05:28.319" v="1330" actId="27803"/>
          <ac:spMkLst>
            <pc:docMk/>
            <pc:sldMk cId="3918125289" sldId="471"/>
            <ac:spMk id="935" creationId="{EE816AFE-FD2D-2183-6429-BA414BB253B7}"/>
          </ac:spMkLst>
        </pc:spChg>
        <pc:spChg chg="mod">
          <ac:chgData name="Piotr Kalaczyński" userId="144ed442d2e15e83" providerId="LiveId" clId="{BC89A074-4072-4EC5-A6F6-80030A3FE488}" dt="2023-11-12T16:05:28.319" v="1330" actId="27803"/>
          <ac:spMkLst>
            <pc:docMk/>
            <pc:sldMk cId="3918125289" sldId="471"/>
            <ac:spMk id="936" creationId="{F1FA5A43-5842-226F-DBC2-2F7D061F9CD6}"/>
          </ac:spMkLst>
        </pc:spChg>
        <pc:spChg chg="mod">
          <ac:chgData name="Piotr Kalaczyński" userId="144ed442d2e15e83" providerId="LiveId" clId="{BC89A074-4072-4EC5-A6F6-80030A3FE488}" dt="2023-11-12T16:05:28.319" v="1330" actId="27803"/>
          <ac:spMkLst>
            <pc:docMk/>
            <pc:sldMk cId="3918125289" sldId="471"/>
            <ac:spMk id="937" creationId="{462138B6-7F40-0C74-6A2F-4B74C54715EF}"/>
          </ac:spMkLst>
        </pc:spChg>
        <pc:spChg chg="mod">
          <ac:chgData name="Piotr Kalaczyński" userId="144ed442d2e15e83" providerId="LiveId" clId="{BC89A074-4072-4EC5-A6F6-80030A3FE488}" dt="2023-11-12T16:05:28.319" v="1330" actId="27803"/>
          <ac:spMkLst>
            <pc:docMk/>
            <pc:sldMk cId="3918125289" sldId="471"/>
            <ac:spMk id="938" creationId="{165F5D09-2CEF-C793-804E-8897C0145868}"/>
          </ac:spMkLst>
        </pc:spChg>
        <pc:spChg chg="mod">
          <ac:chgData name="Piotr Kalaczyński" userId="144ed442d2e15e83" providerId="LiveId" clId="{BC89A074-4072-4EC5-A6F6-80030A3FE488}" dt="2023-11-12T16:05:28.319" v="1330" actId="27803"/>
          <ac:spMkLst>
            <pc:docMk/>
            <pc:sldMk cId="3918125289" sldId="471"/>
            <ac:spMk id="939" creationId="{57A310D6-A473-923F-FB8E-C651AF263046}"/>
          </ac:spMkLst>
        </pc:spChg>
        <pc:spChg chg="mod">
          <ac:chgData name="Piotr Kalaczyński" userId="144ed442d2e15e83" providerId="LiveId" clId="{BC89A074-4072-4EC5-A6F6-80030A3FE488}" dt="2023-11-12T16:05:28.319" v="1330" actId="27803"/>
          <ac:spMkLst>
            <pc:docMk/>
            <pc:sldMk cId="3918125289" sldId="471"/>
            <ac:spMk id="940" creationId="{33D97EA7-E54B-737D-9C37-1F736B33D9EF}"/>
          </ac:spMkLst>
        </pc:spChg>
        <pc:spChg chg="mod">
          <ac:chgData name="Piotr Kalaczyński" userId="144ed442d2e15e83" providerId="LiveId" clId="{BC89A074-4072-4EC5-A6F6-80030A3FE488}" dt="2023-11-12T16:05:28.319" v="1330" actId="27803"/>
          <ac:spMkLst>
            <pc:docMk/>
            <pc:sldMk cId="3918125289" sldId="471"/>
            <ac:spMk id="941" creationId="{744DDCB0-62A6-D457-A643-4A153E7AB1CD}"/>
          </ac:spMkLst>
        </pc:spChg>
        <pc:spChg chg="mod">
          <ac:chgData name="Piotr Kalaczyński" userId="144ed442d2e15e83" providerId="LiveId" clId="{BC89A074-4072-4EC5-A6F6-80030A3FE488}" dt="2023-11-12T16:05:28.319" v="1330" actId="27803"/>
          <ac:spMkLst>
            <pc:docMk/>
            <pc:sldMk cId="3918125289" sldId="471"/>
            <ac:spMk id="942" creationId="{64C1071F-98D6-AD13-569B-0418C5E79222}"/>
          </ac:spMkLst>
        </pc:spChg>
        <pc:spChg chg="mod">
          <ac:chgData name="Piotr Kalaczyński" userId="144ed442d2e15e83" providerId="LiveId" clId="{BC89A074-4072-4EC5-A6F6-80030A3FE488}" dt="2023-11-12T16:05:28.319" v="1330" actId="27803"/>
          <ac:spMkLst>
            <pc:docMk/>
            <pc:sldMk cId="3918125289" sldId="471"/>
            <ac:spMk id="943" creationId="{229CCF9A-70D5-988E-1281-ECF18356C38A}"/>
          </ac:spMkLst>
        </pc:spChg>
        <pc:spChg chg="mod">
          <ac:chgData name="Piotr Kalaczyński" userId="144ed442d2e15e83" providerId="LiveId" clId="{BC89A074-4072-4EC5-A6F6-80030A3FE488}" dt="2023-11-12T16:05:28.319" v="1330" actId="27803"/>
          <ac:spMkLst>
            <pc:docMk/>
            <pc:sldMk cId="3918125289" sldId="471"/>
            <ac:spMk id="944" creationId="{6022A221-5C2B-6841-55E8-30B9A046CE97}"/>
          </ac:spMkLst>
        </pc:spChg>
        <pc:spChg chg="mod">
          <ac:chgData name="Piotr Kalaczyński" userId="144ed442d2e15e83" providerId="LiveId" clId="{BC89A074-4072-4EC5-A6F6-80030A3FE488}" dt="2023-11-12T16:05:28.319" v="1330" actId="27803"/>
          <ac:spMkLst>
            <pc:docMk/>
            <pc:sldMk cId="3918125289" sldId="471"/>
            <ac:spMk id="945" creationId="{7A04FC24-9DDC-8867-026D-1C8AFBD3EDEB}"/>
          </ac:spMkLst>
        </pc:spChg>
        <pc:spChg chg="mod">
          <ac:chgData name="Piotr Kalaczyński" userId="144ed442d2e15e83" providerId="LiveId" clId="{BC89A074-4072-4EC5-A6F6-80030A3FE488}" dt="2023-11-12T16:05:28.319" v="1330" actId="27803"/>
          <ac:spMkLst>
            <pc:docMk/>
            <pc:sldMk cId="3918125289" sldId="471"/>
            <ac:spMk id="946" creationId="{FFDB971F-092B-2CCE-2A9B-2A8A7074E655}"/>
          </ac:spMkLst>
        </pc:spChg>
        <pc:spChg chg="mod">
          <ac:chgData name="Piotr Kalaczyński" userId="144ed442d2e15e83" providerId="LiveId" clId="{BC89A074-4072-4EC5-A6F6-80030A3FE488}" dt="2023-11-12T16:05:28.319" v="1330" actId="27803"/>
          <ac:spMkLst>
            <pc:docMk/>
            <pc:sldMk cId="3918125289" sldId="471"/>
            <ac:spMk id="947" creationId="{9B58698A-8BFE-1084-3C43-9FA49484A5CE}"/>
          </ac:spMkLst>
        </pc:spChg>
        <pc:spChg chg="mod">
          <ac:chgData name="Piotr Kalaczyński" userId="144ed442d2e15e83" providerId="LiveId" clId="{BC89A074-4072-4EC5-A6F6-80030A3FE488}" dt="2023-11-12T16:05:28.319" v="1330" actId="27803"/>
          <ac:spMkLst>
            <pc:docMk/>
            <pc:sldMk cId="3918125289" sldId="471"/>
            <ac:spMk id="948" creationId="{EF5867A9-9B13-DBEE-9A36-DA8AECB6EC0B}"/>
          </ac:spMkLst>
        </pc:spChg>
        <pc:spChg chg="mod">
          <ac:chgData name="Piotr Kalaczyński" userId="144ed442d2e15e83" providerId="LiveId" clId="{BC89A074-4072-4EC5-A6F6-80030A3FE488}" dt="2023-11-12T16:05:28.319" v="1330" actId="27803"/>
          <ac:spMkLst>
            <pc:docMk/>
            <pc:sldMk cId="3918125289" sldId="471"/>
            <ac:spMk id="949" creationId="{F1612147-B355-9FEC-911B-13EE507FFA41}"/>
          </ac:spMkLst>
        </pc:spChg>
        <pc:spChg chg="mod">
          <ac:chgData name="Piotr Kalaczyński" userId="144ed442d2e15e83" providerId="LiveId" clId="{BC89A074-4072-4EC5-A6F6-80030A3FE488}" dt="2023-11-12T16:05:28.319" v="1330" actId="27803"/>
          <ac:spMkLst>
            <pc:docMk/>
            <pc:sldMk cId="3918125289" sldId="471"/>
            <ac:spMk id="950" creationId="{75EFC83F-F17A-C86C-630B-3291630204A5}"/>
          </ac:spMkLst>
        </pc:spChg>
        <pc:spChg chg="mod">
          <ac:chgData name="Piotr Kalaczyński" userId="144ed442d2e15e83" providerId="LiveId" clId="{BC89A074-4072-4EC5-A6F6-80030A3FE488}" dt="2023-11-12T16:05:28.319" v="1330" actId="27803"/>
          <ac:spMkLst>
            <pc:docMk/>
            <pc:sldMk cId="3918125289" sldId="471"/>
            <ac:spMk id="951" creationId="{FA6D3F6F-AEDB-2460-3558-45E5345C1B6C}"/>
          </ac:spMkLst>
        </pc:spChg>
        <pc:spChg chg="mod">
          <ac:chgData name="Piotr Kalaczyński" userId="144ed442d2e15e83" providerId="LiveId" clId="{BC89A074-4072-4EC5-A6F6-80030A3FE488}" dt="2023-11-12T16:05:28.319" v="1330" actId="27803"/>
          <ac:spMkLst>
            <pc:docMk/>
            <pc:sldMk cId="3918125289" sldId="471"/>
            <ac:spMk id="952" creationId="{32F11F9F-82B2-55AA-33F2-8D073AD683B0}"/>
          </ac:spMkLst>
        </pc:spChg>
        <pc:spChg chg="mod">
          <ac:chgData name="Piotr Kalaczyński" userId="144ed442d2e15e83" providerId="LiveId" clId="{BC89A074-4072-4EC5-A6F6-80030A3FE488}" dt="2023-11-12T16:05:28.319" v="1330" actId="27803"/>
          <ac:spMkLst>
            <pc:docMk/>
            <pc:sldMk cId="3918125289" sldId="471"/>
            <ac:spMk id="953" creationId="{026FD561-213A-B83F-1D10-56D2ECE34DAC}"/>
          </ac:spMkLst>
        </pc:spChg>
        <pc:spChg chg="mod">
          <ac:chgData name="Piotr Kalaczyński" userId="144ed442d2e15e83" providerId="LiveId" clId="{BC89A074-4072-4EC5-A6F6-80030A3FE488}" dt="2023-11-12T16:05:28.319" v="1330" actId="27803"/>
          <ac:spMkLst>
            <pc:docMk/>
            <pc:sldMk cId="3918125289" sldId="471"/>
            <ac:spMk id="954" creationId="{DEA73650-D5AA-5286-626D-5244CF449BD2}"/>
          </ac:spMkLst>
        </pc:spChg>
        <pc:spChg chg="mod">
          <ac:chgData name="Piotr Kalaczyński" userId="144ed442d2e15e83" providerId="LiveId" clId="{BC89A074-4072-4EC5-A6F6-80030A3FE488}" dt="2023-11-12T16:05:28.319" v="1330" actId="27803"/>
          <ac:spMkLst>
            <pc:docMk/>
            <pc:sldMk cId="3918125289" sldId="471"/>
            <ac:spMk id="955" creationId="{E845899D-17B9-D65E-D8E8-35212FF40EC2}"/>
          </ac:spMkLst>
        </pc:spChg>
        <pc:spChg chg="mod">
          <ac:chgData name="Piotr Kalaczyński" userId="144ed442d2e15e83" providerId="LiveId" clId="{BC89A074-4072-4EC5-A6F6-80030A3FE488}" dt="2023-11-12T16:05:28.319" v="1330" actId="27803"/>
          <ac:spMkLst>
            <pc:docMk/>
            <pc:sldMk cId="3918125289" sldId="471"/>
            <ac:spMk id="956" creationId="{15D65195-D3EC-ECC4-0613-2335A532534A}"/>
          </ac:spMkLst>
        </pc:spChg>
        <pc:spChg chg="mod">
          <ac:chgData name="Piotr Kalaczyński" userId="144ed442d2e15e83" providerId="LiveId" clId="{BC89A074-4072-4EC5-A6F6-80030A3FE488}" dt="2023-11-12T16:05:28.319" v="1330" actId="27803"/>
          <ac:spMkLst>
            <pc:docMk/>
            <pc:sldMk cId="3918125289" sldId="471"/>
            <ac:spMk id="957" creationId="{C2338F95-6B19-71E7-12D2-7D997A4DAC7D}"/>
          </ac:spMkLst>
        </pc:spChg>
        <pc:spChg chg="mod">
          <ac:chgData name="Piotr Kalaczyński" userId="144ed442d2e15e83" providerId="LiveId" clId="{BC89A074-4072-4EC5-A6F6-80030A3FE488}" dt="2023-11-12T16:05:28.319" v="1330" actId="27803"/>
          <ac:spMkLst>
            <pc:docMk/>
            <pc:sldMk cId="3918125289" sldId="471"/>
            <ac:spMk id="958" creationId="{94104B4C-B082-8B9C-A9AB-E535A9FDE6E5}"/>
          </ac:spMkLst>
        </pc:spChg>
        <pc:spChg chg="mod">
          <ac:chgData name="Piotr Kalaczyński" userId="144ed442d2e15e83" providerId="LiveId" clId="{BC89A074-4072-4EC5-A6F6-80030A3FE488}" dt="2023-11-12T16:05:28.319" v="1330" actId="27803"/>
          <ac:spMkLst>
            <pc:docMk/>
            <pc:sldMk cId="3918125289" sldId="471"/>
            <ac:spMk id="959" creationId="{311AAD61-67A2-D752-26BE-83FFA2C80285}"/>
          </ac:spMkLst>
        </pc:spChg>
        <pc:spChg chg="mod">
          <ac:chgData name="Piotr Kalaczyński" userId="144ed442d2e15e83" providerId="LiveId" clId="{BC89A074-4072-4EC5-A6F6-80030A3FE488}" dt="2023-11-12T16:05:28.319" v="1330" actId="27803"/>
          <ac:spMkLst>
            <pc:docMk/>
            <pc:sldMk cId="3918125289" sldId="471"/>
            <ac:spMk id="960" creationId="{31FDBA43-4AFF-083A-E452-9147720C6865}"/>
          </ac:spMkLst>
        </pc:spChg>
        <pc:spChg chg="mod">
          <ac:chgData name="Piotr Kalaczyński" userId="144ed442d2e15e83" providerId="LiveId" clId="{BC89A074-4072-4EC5-A6F6-80030A3FE488}" dt="2023-11-12T16:05:28.319" v="1330" actId="27803"/>
          <ac:spMkLst>
            <pc:docMk/>
            <pc:sldMk cId="3918125289" sldId="471"/>
            <ac:spMk id="961" creationId="{7FAA5DA9-BCE3-92D4-9A31-D1EC61F1613C}"/>
          </ac:spMkLst>
        </pc:spChg>
        <pc:spChg chg="mod">
          <ac:chgData name="Piotr Kalaczyński" userId="144ed442d2e15e83" providerId="LiveId" clId="{BC89A074-4072-4EC5-A6F6-80030A3FE488}" dt="2023-11-12T16:05:28.319" v="1330" actId="27803"/>
          <ac:spMkLst>
            <pc:docMk/>
            <pc:sldMk cId="3918125289" sldId="471"/>
            <ac:spMk id="962" creationId="{C8502FA3-4F68-5699-8549-89E35564590F}"/>
          </ac:spMkLst>
        </pc:spChg>
        <pc:spChg chg="mod">
          <ac:chgData name="Piotr Kalaczyński" userId="144ed442d2e15e83" providerId="LiveId" clId="{BC89A074-4072-4EC5-A6F6-80030A3FE488}" dt="2023-11-12T16:05:28.319" v="1330" actId="27803"/>
          <ac:spMkLst>
            <pc:docMk/>
            <pc:sldMk cId="3918125289" sldId="471"/>
            <ac:spMk id="963" creationId="{FAF0F8A9-68AC-5348-4461-B3D722244AEC}"/>
          </ac:spMkLst>
        </pc:spChg>
        <pc:spChg chg="mod">
          <ac:chgData name="Piotr Kalaczyński" userId="144ed442d2e15e83" providerId="LiveId" clId="{BC89A074-4072-4EC5-A6F6-80030A3FE488}" dt="2023-11-12T16:05:28.319" v="1330" actId="27803"/>
          <ac:spMkLst>
            <pc:docMk/>
            <pc:sldMk cId="3918125289" sldId="471"/>
            <ac:spMk id="964" creationId="{09F30F50-2AAF-14A5-D468-BFF2B22B24A3}"/>
          </ac:spMkLst>
        </pc:spChg>
        <pc:spChg chg="mod">
          <ac:chgData name="Piotr Kalaczyński" userId="144ed442d2e15e83" providerId="LiveId" clId="{BC89A074-4072-4EC5-A6F6-80030A3FE488}" dt="2023-11-12T16:05:28.319" v="1330" actId="27803"/>
          <ac:spMkLst>
            <pc:docMk/>
            <pc:sldMk cId="3918125289" sldId="471"/>
            <ac:spMk id="965" creationId="{43151313-E2DC-C0AF-80FA-F797EFBF34F1}"/>
          </ac:spMkLst>
        </pc:spChg>
        <pc:spChg chg="mod">
          <ac:chgData name="Piotr Kalaczyński" userId="144ed442d2e15e83" providerId="LiveId" clId="{BC89A074-4072-4EC5-A6F6-80030A3FE488}" dt="2023-11-12T16:05:28.319" v="1330" actId="27803"/>
          <ac:spMkLst>
            <pc:docMk/>
            <pc:sldMk cId="3918125289" sldId="471"/>
            <ac:spMk id="966" creationId="{83EAE320-D1EA-5B19-CA9D-E81490866FA6}"/>
          </ac:spMkLst>
        </pc:spChg>
        <pc:spChg chg="mod">
          <ac:chgData name="Piotr Kalaczyński" userId="144ed442d2e15e83" providerId="LiveId" clId="{BC89A074-4072-4EC5-A6F6-80030A3FE488}" dt="2023-11-12T16:05:28.319" v="1330" actId="27803"/>
          <ac:spMkLst>
            <pc:docMk/>
            <pc:sldMk cId="3918125289" sldId="471"/>
            <ac:spMk id="967" creationId="{FA6D2434-B989-A3B5-4967-06EB6CD841DE}"/>
          </ac:spMkLst>
        </pc:spChg>
        <pc:spChg chg="mod">
          <ac:chgData name="Piotr Kalaczyński" userId="144ed442d2e15e83" providerId="LiveId" clId="{BC89A074-4072-4EC5-A6F6-80030A3FE488}" dt="2023-11-12T16:05:28.319" v="1330" actId="27803"/>
          <ac:spMkLst>
            <pc:docMk/>
            <pc:sldMk cId="3918125289" sldId="471"/>
            <ac:spMk id="968" creationId="{26B60691-387C-333A-C96A-6B87B1998D37}"/>
          </ac:spMkLst>
        </pc:spChg>
        <pc:spChg chg="mod">
          <ac:chgData name="Piotr Kalaczyński" userId="144ed442d2e15e83" providerId="LiveId" clId="{BC89A074-4072-4EC5-A6F6-80030A3FE488}" dt="2023-11-12T16:05:28.319" v="1330" actId="27803"/>
          <ac:spMkLst>
            <pc:docMk/>
            <pc:sldMk cId="3918125289" sldId="471"/>
            <ac:spMk id="969" creationId="{1D0424CE-763A-685C-08DD-78CD49E9D81A}"/>
          </ac:spMkLst>
        </pc:spChg>
        <pc:spChg chg="mod">
          <ac:chgData name="Piotr Kalaczyński" userId="144ed442d2e15e83" providerId="LiveId" clId="{BC89A074-4072-4EC5-A6F6-80030A3FE488}" dt="2023-11-12T16:05:28.319" v="1330" actId="27803"/>
          <ac:spMkLst>
            <pc:docMk/>
            <pc:sldMk cId="3918125289" sldId="471"/>
            <ac:spMk id="970" creationId="{5018040B-34AB-38A3-46C9-5F986A1B508A}"/>
          </ac:spMkLst>
        </pc:spChg>
        <pc:spChg chg="mod">
          <ac:chgData name="Piotr Kalaczyński" userId="144ed442d2e15e83" providerId="LiveId" clId="{BC89A074-4072-4EC5-A6F6-80030A3FE488}" dt="2023-11-12T16:05:28.319" v="1330" actId="27803"/>
          <ac:spMkLst>
            <pc:docMk/>
            <pc:sldMk cId="3918125289" sldId="471"/>
            <ac:spMk id="971" creationId="{F9777A7D-4138-E7D5-2AB0-2186F90E35D3}"/>
          </ac:spMkLst>
        </pc:spChg>
        <pc:spChg chg="mod">
          <ac:chgData name="Piotr Kalaczyński" userId="144ed442d2e15e83" providerId="LiveId" clId="{BC89A074-4072-4EC5-A6F6-80030A3FE488}" dt="2023-11-12T16:05:28.319" v="1330" actId="27803"/>
          <ac:spMkLst>
            <pc:docMk/>
            <pc:sldMk cId="3918125289" sldId="471"/>
            <ac:spMk id="972" creationId="{794B05AF-0776-1590-625A-17D3D1F6214D}"/>
          </ac:spMkLst>
        </pc:spChg>
        <pc:spChg chg="mod">
          <ac:chgData name="Piotr Kalaczyński" userId="144ed442d2e15e83" providerId="LiveId" clId="{BC89A074-4072-4EC5-A6F6-80030A3FE488}" dt="2023-11-12T16:05:28.319" v="1330" actId="27803"/>
          <ac:spMkLst>
            <pc:docMk/>
            <pc:sldMk cId="3918125289" sldId="471"/>
            <ac:spMk id="973" creationId="{E45F7B0C-4E31-A69C-6F1F-1F85D2528186}"/>
          </ac:spMkLst>
        </pc:spChg>
        <pc:spChg chg="mod">
          <ac:chgData name="Piotr Kalaczyński" userId="144ed442d2e15e83" providerId="LiveId" clId="{BC89A074-4072-4EC5-A6F6-80030A3FE488}" dt="2023-11-12T16:05:28.319" v="1330" actId="27803"/>
          <ac:spMkLst>
            <pc:docMk/>
            <pc:sldMk cId="3918125289" sldId="471"/>
            <ac:spMk id="974" creationId="{885EEA58-FAE9-55F0-9C24-7B07FE50708D}"/>
          </ac:spMkLst>
        </pc:spChg>
        <pc:spChg chg="mod">
          <ac:chgData name="Piotr Kalaczyński" userId="144ed442d2e15e83" providerId="LiveId" clId="{BC89A074-4072-4EC5-A6F6-80030A3FE488}" dt="2023-11-12T16:05:28.319" v="1330" actId="27803"/>
          <ac:spMkLst>
            <pc:docMk/>
            <pc:sldMk cId="3918125289" sldId="471"/>
            <ac:spMk id="975" creationId="{0DF7E021-3100-996A-E78F-F7E5182B8BD9}"/>
          </ac:spMkLst>
        </pc:spChg>
        <pc:spChg chg="mod">
          <ac:chgData name="Piotr Kalaczyński" userId="144ed442d2e15e83" providerId="LiveId" clId="{BC89A074-4072-4EC5-A6F6-80030A3FE488}" dt="2023-11-12T16:05:28.319" v="1330" actId="27803"/>
          <ac:spMkLst>
            <pc:docMk/>
            <pc:sldMk cId="3918125289" sldId="471"/>
            <ac:spMk id="976" creationId="{14DCCCEB-B890-CF10-EA32-1089639881DE}"/>
          </ac:spMkLst>
        </pc:spChg>
        <pc:spChg chg="mod">
          <ac:chgData name="Piotr Kalaczyński" userId="144ed442d2e15e83" providerId="LiveId" clId="{BC89A074-4072-4EC5-A6F6-80030A3FE488}" dt="2023-11-12T16:05:28.319" v="1330" actId="27803"/>
          <ac:spMkLst>
            <pc:docMk/>
            <pc:sldMk cId="3918125289" sldId="471"/>
            <ac:spMk id="977" creationId="{BE53F8EC-1F9F-6BFA-1F57-6AD3726F0CEE}"/>
          </ac:spMkLst>
        </pc:spChg>
        <pc:spChg chg="mod">
          <ac:chgData name="Piotr Kalaczyński" userId="144ed442d2e15e83" providerId="LiveId" clId="{BC89A074-4072-4EC5-A6F6-80030A3FE488}" dt="2023-11-12T16:05:28.319" v="1330" actId="27803"/>
          <ac:spMkLst>
            <pc:docMk/>
            <pc:sldMk cId="3918125289" sldId="471"/>
            <ac:spMk id="978" creationId="{830867DB-5970-16C9-30E3-0696366F4EAC}"/>
          </ac:spMkLst>
        </pc:spChg>
        <pc:spChg chg="mod">
          <ac:chgData name="Piotr Kalaczyński" userId="144ed442d2e15e83" providerId="LiveId" clId="{BC89A074-4072-4EC5-A6F6-80030A3FE488}" dt="2023-11-12T16:05:28.319" v="1330" actId="27803"/>
          <ac:spMkLst>
            <pc:docMk/>
            <pc:sldMk cId="3918125289" sldId="471"/>
            <ac:spMk id="979" creationId="{BD68A292-D624-6AA6-261E-AEEEA365C59B}"/>
          </ac:spMkLst>
        </pc:spChg>
        <pc:spChg chg="mod">
          <ac:chgData name="Piotr Kalaczyński" userId="144ed442d2e15e83" providerId="LiveId" clId="{BC89A074-4072-4EC5-A6F6-80030A3FE488}" dt="2023-11-12T16:05:28.319" v="1330" actId="27803"/>
          <ac:spMkLst>
            <pc:docMk/>
            <pc:sldMk cId="3918125289" sldId="471"/>
            <ac:spMk id="980" creationId="{8E97F367-ADA8-D10A-3ACD-81568E7A9A66}"/>
          </ac:spMkLst>
        </pc:spChg>
        <pc:spChg chg="mod">
          <ac:chgData name="Piotr Kalaczyński" userId="144ed442d2e15e83" providerId="LiveId" clId="{BC89A074-4072-4EC5-A6F6-80030A3FE488}" dt="2023-11-12T16:05:28.319" v="1330" actId="27803"/>
          <ac:spMkLst>
            <pc:docMk/>
            <pc:sldMk cId="3918125289" sldId="471"/>
            <ac:spMk id="981" creationId="{FECB450D-8643-E1E2-810C-8D4E1F97173C}"/>
          </ac:spMkLst>
        </pc:spChg>
        <pc:spChg chg="mod">
          <ac:chgData name="Piotr Kalaczyński" userId="144ed442d2e15e83" providerId="LiveId" clId="{BC89A074-4072-4EC5-A6F6-80030A3FE488}" dt="2023-11-12T16:05:28.319" v="1330" actId="27803"/>
          <ac:spMkLst>
            <pc:docMk/>
            <pc:sldMk cId="3918125289" sldId="471"/>
            <ac:spMk id="982" creationId="{3E5CFF56-2E8C-45A1-922D-7535C5D04290}"/>
          </ac:spMkLst>
        </pc:spChg>
        <pc:spChg chg="mod">
          <ac:chgData name="Piotr Kalaczyński" userId="144ed442d2e15e83" providerId="LiveId" clId="{BC89A074-4072-4EC5-A6F6-80030A3FE488}" dt="2023-11-12T16:05:28.319" v="1330" actId="27803"/>
          <ac:spMkLst>
            <pc:docMk/>
            <pc:sldMk cId="3918125289" sldId="471"/>
            <ac:spMk id="983" creationId="{C6DC07C9-467C-EB1D-0325-4F0CD4269E0D}"/>
          </ac:spMkLst>
        </pc:spChg>
        <pc:spChg chg="mod">
          <ac:chgData name="Piotr Kalaczyński" userId="144ed442d2e15e83" providerId="LiveId" clId="{BC89A074-4072-4EC5-A6F6-80030A3FE488}" dt="2023-11-12T16:05:28.319" v="1330" actId="27803"/>
          <ac:spMkLst>
            <pc:docMk/>
            <pc:sldMk cId="3918125289" sldId="471"/>
            <ac:spMk id="984" creationId="{5DC5FF0F-0A70-F5D2-AFF7-DD6DC9AC2481}"/>
          </ac:spMkLst>
        </pc:spChg>
        <pc:spChg chg="mod">
          <ac:chgData name="Piotr Kalaczyński" userId="144ed442d2e15e83" providerId="LiveId" clId="{BC89A074-4072-4EC5-A6F6-80030A3FE488}" dt="2023-11-12T16:05:28.319" v="1330" actId="27803"/>
          <ac:spMkLst>
            <pc:docMk/>
            <pc:sldMk cId="3918125289" sldId="471"/>
            <ac:spMk id="985" creationId="{CB1CF730-157B-AB40-38C1-867640AED2B3}"/>
          </ac:spMkLst>
        </pc:spChg>
        <pc:spChg chg="mod">
          <ac:chgData name="Piotr Kalaczyński" userId="144ed442d2e15e83" providerId="LiveId" clId="{BC89A074-4072-4EC5-A6F6-80030A3FE488}" dt="2023-11-12T16:05:28.319" v="1330" actId="27803"/>
          <ac:spMkLst>
            <pc:docMk/>
            <pc:sldMk cId="3918125289" sldId="471"/>
            <ac:spMk id="986" creationId="{5986F502-D1F3-3DE8-DAD4-4C40F66C1CA8}"/>
          </ac:spMkLst>
        </pc:spChg>
        <pc:spChg chg="mod">
          <ac:chgData name="Piotr Kalaczyński" userId="144ed442d2e15e83" providerId="LiveId" clId="{BC89A074-4072-4EC5-A6F6-80030A3FE488}" dt="2023-11-12T16:05:28.319" v="1330" actId="27803"/>
          <ac:spMkLst>
            <pc:docMk/>
            <pc:sldMk cId="3918125289" sldId="471"/>
            <ac:spMk id="987" creationId="{49B0A8A0-BFFD-E9E2-C938-C63445F16B45}"/>
          </ac:spMkLst>
        </pc:spChg>
        <pc:spChg chg="mod">
          <ac:chgData name="Piotr Kalaczyński" userId="144ed442d2e15e83" providerId="LiveId" clId="{BC89A074-4072-4EC5-A6F6-80030A3FE488}" dt="2023-11-12T16:05:28.319" v="1330" actId="27803"/>
          <ac:spMkLst>
            <pc:docMk/>
            <pc:sldMk cId="3918125289" sldId="471"/>
            <ac:spMk id="988" creationId="{9E4E5B7B-3FD4-1C57-6DC0-64521EBABD5A}"/>
          </ac:spMkLst>
        </pc:spChg>
        <pc:spChg chg="mod">
          <ac:chgData name="Piotr Kalaczyński" userId="144ed442d2e15e83" providerId="LiveId" clId="{BC89A074-4072-4EC5-A6F6-80030A3FE488}" dt="2023-11-12T16:05:28.319" v="1330" actId="27803"/>
          <ac:spMkLst>
            <pc:docMk/>
            <pc:sldMk cId="3918125289" sldId="471"/>
            <ac:spMk id="989" creationId="{BDE66EAE-ACFA-ECD2-86A1-FDAD27F2AC17}"/>
          </ac:spMkLst>
        </pc:spChg>
        <pc:spChg chg="mod">
          <ac:chgData name="Piotr Kalaczyński" userId="144ed442d2e15e83" providerId="LiveId" clId="{BC89A074-4072-4EC5-A6F6-80030A3FE488}" dt="2023-11-12T16:05:28.319" v="1330" actId="27803"/>
          <ac:spMkLst>
            <pc:docMk/>
            <pc:sldMk cId="3918125289" sldId="471"/>
            <ac:spMk id="990" creationId="{7F8747E5-D591-465D-82EE-87679B305ABF}"/>
          </ac:spMkLst>
        </pc:spChg>
        <pc:spChg chg="mod">
          <ac:chgData name="Piotr Kalaczyński" userId="144ed442d2e15e83" providerId="LiveId" clId="{BC89A074-4072-4EC5-A6F6-80030A3FE488}" dt="2023-11-12T16:05:28.319" v="1330" actId="27803"/>
          <ac:spMkLst>
            <pc:docMk/>
            <pc:sldMk cId="3918125289" sldId="471"/>
            <ac:spMk id="991" creationId="{4E996904-D3EB-47EC-E265-950F7D7AC4D4}"/>
          </ac:spMkLst>
        </pc:spChg>
        <pc:spChg chg="mod">
          <ac:chgData name="Piotr Kalaczyński" userId="144ed442d2e15e83" providerId="LiveId" clId="{BC89A074-4072-4EC5-A6F6-80030A3FE488}" dt="2023-11-12T16:05:28.319" v="1330" actId="27803"/>
          <ac:spMkLst>
            <pc:docMk/>
            <pc:sldMk cId="3918125289" sldId="471"/>
            <ac:spMk id="992" creationId="{91AEAA11-7D38-6B13-C716-9170D14FB283}"/>
          </ac:spMkLst>
        </pc:spChg>
        <pc:spChg chg="mod">
          <ac:chgData name="Piotr Kalaczyński" userId="144ed442d2e15e83" providerId="LiveId" clId="{BC89A074-4072-4EC5-A6F6-80030A3FE488}" dt="2023-11-12T16:05:28.319" v="1330" actId="27803"/>
          <ac:spMkLst>
            <pc:docMk/>
            <pc:sldMk cId="3918125289" sldId="471"/>
            <ac:spMk id="993" creationId="{533912BE-DAC9-8D97-C0C1-C37CE85596A5}"/>
          </ac:spMkLst>
        </pc:spChg>
        <pc:spChg chg="mod">
          <ac:chgData name="Piotr Kalaczyński" userId="144ed442d2e15e83" providerId="LiveId" clId="{BC89A074-4072-4EC5-A6F6-80030A3FE488}" dt="2023-11-12T16:05:28.319" v="1330" actId="27803"/>
          <ac:spMkLst>
            <pc:docMk/>
            <pc:sldMk cId="3918125289" sldId="471"/>
            <ac:spMk id="994" creationId="{AA168804-7C66-3A12-DC7E-16F65C6AA8A9}"/>
          </ac:spMkLst>
        </pc:spChg>
        <pc:spChg chg="mod">
          <ac:chgData name="Piotr Kalaczyński" userId="144ed442d2e15e83" providerId="LiveId" clId="{BC89A074-4072-4EC5-A6F6-80030A3FE488}" dt="2023-11-12T16:05:28.319" v="1330" actId="27803"/>
          <ac:spMkLst>
            <pc:docMk/>
            <pc:sldMk cId="3918125289" sldId="471"/>
            <ac:spMk id="995" creationId="{4E7EE3BD-20C3-734F-1B4B-AFD6C5BFB66F}"/>
          </ac:spMkLst>
        </pc:spChg>
        <pc:spChg chg="mod">
          <ac:chgData name="Piotr Kalaczyński" userId="144ed442d2e15e83" providerId="LiveId" clId="{BC89A074-4072-4EC5-A6F6-80030A3FE488}" dt="2023-11-12T16:05:28.319" v="1330" actId="27803"/>
          <ac:spMkLst>
            <pc:docMk/>
            <pc:sldMk cId="3918125289" sldId="471"/>
            <ac:spMk id="996" creationId="{52C05A44-2B43-F2C7-3280-5CB242FE2192}"/>
          </ac:spMkLst>
        </pc:spChg>
        <pc:spChg chg="mod">
          <ac:chgData name="Piotr Kalaczyński" userId="144ed442d2e15e83" providerId="LiveId" clId="{BC89A074-4072-4EC5-A6F6-80030A3FE488}" dt="2023-11-12T16:05:28.319" v="1330" actId="27803"/>
          <ac:spMkLst>
            <pc:docMk/>
            <pc:sldMk cId="3918125289" sldId="471"/>
            <ac:spMk id="997" creationId="{2FE756AB-599F-BFFD-8E42-A35632FDFEF8}"/>
          </ac:spMkLst>
        </pc:spChg>
        <pc:spChg chg="mod">
          <ac:chgData name="Piotr Kalaczyński" userId="144ed442d2e15e83" providerId="LiveId" clId="{BC89A074-4072-4EC5-A6F6-80030A3FE488}" dt="2023-11-12T16:05:28.319" v="1330" actId="27803"/>
          <ac:spMkLst>
            <pc:docMk/>
            <pc:sldMk cId="3918125289" sldId="471"/>
            <ac:spMk id="998" creationId="{4E220026-5D44-5B44-40ED-D92A2AAD5061}"/>
          </ac:spMkLst>
        </pc:spChg>
        <pc:spChg chg="mod">
          <ac:chgData name="Piotr Kalaczyński" userId="144ed442d2e15e83" providerId="LiveId" clId="{BC89A074-4072-4EC5-A6F6-80030A3FE488}" dt="2023-11-12T16:05:28.319" v="1330" actId="27803"/>
          <ac:spMkLst>
            <pc:docMk/>
            <pc:sldMk cId="3918125289" sldId="471"/>
            <ac:spMk id="999" creationId="{F93C51F3-AC3F-7259-FB4D-87B7164DC00C}"/>
          </ac:spMkLst>
        </pc:spChg>
        <pc:spChg chg="mod">
          <ac:chgData name="Piotr Kalaczyński" userId="144ed442d2e15e83" providerId="LiveId" clId="{BC89A074-4072-4EC5-A6F6-80030A3FE488}" dt="2023-11-12T16:05:28.319" v="1330" actId="27803"/>
          <ac:spMkLst>
            <pc:docMk/>
            <pc:sldMk cId="3918125289" sldId="471"/>
            <ac:spMk id="1000" creationId="{2641CEA8-44E1-A9DE-0F6F-611D3270EA07}"/>
          </ac:spMkLst>
        </pc:spChg>
        <pc:spChg chg="mod">
          <ac:chgData name="Piotr Kalaczyński" userId="144ed442d2e15e83" providerId="LiveId" clId="{BC89A074-4072-4EC5-A6F6-80030A3FE488}" dt="2023-11-12T16:05:28.319" v="1330" actId="27803"/>
          <ac:spMkLst>
            <pc:docMk/>
            <pc:sldMk cId="3918125289" sldId="471"/>
            <ac:spMk id="1001" creationId="{2B11DC46-A670-FE6F-E8C2-183278E5C2F0}"/>
          </ac:spMkLst>
        </pc:spChg>
        <pc:spChg chg="mod">
          <ac:chgData name="Piotr Kalaczyński" userId="144ed442d2e15e83" providerId="LiveId" clId="{BC89A074-4072-4EC5-A6F6-80030A3FE488}" dt="2023-11-12T16:05:28.319" v="1330" actId="27803"/>
          <ac:spMkLst>
            <pc:docMk/>
            <pc:sldMk cId="3918125289" sldId="471"/>
            <ac:spMk id="1002" creationId="{74072A3A-E136-91F8-3542-E0531A6CBF0D}"/>
          </ac:spMkLst>
        </pc:spChg>
        <pc:spChg chg="mod">
          <ac:chgData name="Piotr Kalaczyński" userId="144ed442d2e15e83" providerId="LiveId" clId="{BC89A074-4072-4EC5-A6F6-80030A3FE488}" dt="2023-11-12T16:05:28.319" v="1330" actId="27803"/>
          <ac:spMkLst>
            <pc:docMk/>
            <pc:sldMk cId="3918125289" sldId="471"/>
            <ac:spMk id="1003" creationId="{B9BF2D6F-FE5A-CFF1-112D-733F3B8D733A}"/>
          </ac:spMkLst>
        </pc:spChg>
        <pc:spChg chg="mod">
          <ac:chgData name="Piotr Kalaczyński" userId="144ed442d2e15e83" providerId="LiveId" clId="{BC89A074-4072-4EC5-A6F6-80030A3FE488}" dt="2023-11-12T16:05:28.319" v="1330" actId="27803"/>
          <ac:spMkLst>
            <pc:docMk/>
            <pc:sldMk cId="3918125289" sldId="471"/>
            <ac:spMk id="1004" creationId="{A2E6C116-F272-F562-7267-0E6AB918772F}"/>
          </ac:spMkLst>
        </pc:spChg>
        <pc:spChg chg="mod">
          <ac:chgData name="Piotr Kalaczyński" userId="144ed442d2e15e83" providerId="LiveId" clId="{BC89A074-4072-4EC5-A6F6-80030A3FE488}" dt="2023-11-12T16:05:28.319" v="1330" actId="27803"/>
          <ac:spMkLst>
            <pc:docMk/>
            <pc:sldMk cId="3918125289" sldId="471"/>
            <ac:spMk id="1005" creationId="{F9335A78-5B16-2827-C6FF-60B8EAB9A9E8}"/>
          </ac:spMkLst>
        </pc:spChg>
        <pc:spChg chg="mod">
          <ac:chgData name="Piotr Kalaczyński" userId="144ed442d2e15e83" providerId="LiveId" clId="{BC89A074-4072-4EC5-A6F6-80030A3FE488}" dt="2023-11-12T16:05:28.319" v="1330" actId="27803"/>
          <ac:spMkLst>
            <pc:docMk/>
            <pc:sldMk cId="3918125289" sldId="471"/>
            <ac:spMk id="1006" creationId="{DB2602D3-805B-2C95-92A0-9CBD1B9463A3}"/>
          </ac:spMkLst>
        </pc:spChg>
        <pc:spChg chg="mod">
          <ac:chgData name="Piotr Kalaczyński" userId="144ed442d2e15e83" providerId="LiveId" clId="{BC89A074-4072-4EC5-A6F6-80030A3FE488}" dt="2023-11-12T16:05:28.319" v="1330" actId="27803"/>
          <ac:spMkLst>
            <pc:docMk/>
            <pc:sldMk cId="3918125289" sldId="471"/>
            <ac:spMk id="1007" creationId="{FC6A5E43-E9A9-9678-9369-52F25E347056}"/>
          </ac:spMkLst>
        </pc:spChg>
        <pc:spChg chg="mod">
          <ac:chgData name="Piotr Kalaczyński" userId="144ed442d2e15e83" providerId="LiveId" clId="{BC89A074-4072-4EC5-A6F6-80030A3FE488}" dt="2023-11-12T16:05:28.319" v="1330" actId="27803"/>
          <ac:spMkLst>
            <pc:docMk/>
            <pc:sldMk cId="3918125289" sldId="471"/>
            <ac:spMk id="1008" creationId="{9EE0BEB4-3E73-D2AC-724B-2C06F341DAAE}"/>
          </ac:spMkLst>
        </pc:spChg>
        <pc:spChg chg="mod">
          <ac:chgData name="Piotr Kalaczyński" userId="144ed442d2e15e83" providerId="LiveId" clId="{BC89A074-4072-4EC5-A6F6-80030A3FE488}" dt="2023-11-12T16:05:28.319" v="1330" actId="27803"/>
          <ac:spMkLst>
            <pc:docMk/>
            <pc:sldMk cId="3918125289" sldId="471"/>
            <ac:spMk id="1009" creationId="{0CA9D248-7951-9651-5FEC-4DDED15A5B6C}"/>
          </ac:spMkLst>
        </pc:spChg>
        <pc:spChg chg="mod">
          <ac:chgData name="Piotr Kalaczyński" userId="144ed442d2e15e83" providerId="LiveId" clId="{BC89A074-4072-4EC5-A6F6-80030A3FE488}" dt="2023-11-12T16:05:28.319" v="1330" actId="27803"/>
          <ac:spMkLst>
            <pc:docMk/>
            <pc:sldMk cId="3918125289" sldId="471"/>
            <ac:spMk id="1010" creationId="{19EB902F-2D73-2A25-5149-EB2251A1BF88}"/>
          </ac:spMkLst>
        </pc:spChg>
        <pc:spChg chg="mod">
          <ac:chgData name="Piotr Kalaczyński" userId="144ed442d2e15e83" providerId="LiveId" clId="{BC89A074-4072-4EC5-A6F6-80030A3FE488}" dt="2023-11-12T16:05:28.319" v="1330" actId="27803"/>
          <ac:spMkLst>
            <pc:docMk/>
            <pc:sldMk cId="3918125289" sldId="471"/>
            <ac:spMk id="1011" creationId="{998F9142-58BF-0694-FACA-F554009A2297}"/>
          </ac:spMkLst>
        </pc:spChg>
        <pc:spChg chg="mod">
          <ac:chgData name="Piotr Kalaczyński" userId="144ed442d2e15e83" providerId="LiveId" clId="{BC89A074-4072-4EC5-A6F6-80030A3FE488}" dt="2023-11-12T16:05:28.319" v="1330" actId="27803"/>
          <ac:spMkLst>
            <pc:docMk/>
            <pc:sldMk cId="3918125289" sldId="471"/>
            <ac:spMk id="1012" creationId="{6470D9C1-68CF-5836-2FA2-C53C095E0415}"/>
          </ac:spMkLst>
        </pc:spChg>
        <pc:spChg chg="mod">
          <ac:chgData name="Piotr Kalaczyński" userId="144ed442d2e15e83" providerId="LiveId" clId="{BC89A074-4072-4EC5-A6F6-80030A3FE488}" dt="2023-11-12T16:05:28.319" v="1330" actId="27803"/>
          <ac:spMkLst>
            <pc:docMk/>
            <pc:sldMk cId="3918125289" sldId="471"/>
            <ac:spMk id="1013" creationId="{B5F7E50A-B306-6308-CDC6-3A735FB54B36}"/>
          </ac:spMkLst>
        </pc:spChg>
        <pc:spChg chg="mod">
          <ac:chgData name="Piotr Kalaczyński" userId="144ed442d2e15e83" providerId="LiveId" clId="{BC89A074-4072-4EC5-A6F6-80030A3FE488}" dt="2023-11-12T16:05:28.319" v="1330" actId="27803"/>
          <ac:spMkLst>
            <pc:docMk/>
            <pc:sldMk cId="3918125289" sldId="471"/>
            <ac:spMk id="1014" creationId="{FCCAFB87-B818-B783-533F-5996DBAB176B}"/>
          </ac:spMkLst>
        </pc:spChg>
        <pc:spChg chg="mod">
          <ac:chgData name="Piotr Kalaczyński" userId="144ed442d2e15e83" providerId="LiveId" clId="{BC89A074-4072-4EC5-A6F6-80030A3FE488}" dt="2023-11-12T16:05:28.319" v="1330" actId="27803"/>
          <ac:spMkLst>
            <pc:docMk/>
            <pc:sldMk cId="3918125289" sldId="471"/>
            <ac:spMk id="1015" creationId="{57FCD66E-7969-E154-61D4-DAFB62EBF2D6}"/>
          </ac:spMkLst>
        </pc:spChg>
        <pc:spChg chg="mod">
          <ac:chgData name="Piotr Kalaczyński" userId="144ed442d2e15e83" providerId="LiveId" clId="{BC89A074-4072-4EC5-A6F6-80030A3FE488}" dt="2023-11-12T16:05:28.319" v="1330" actId="27803"/>
          <ac:spMkLst>
            <pc:docMk/>
            <pc:sldMk cId="3918125289" sldId="471"/>
            <ac:spMk id="1016" creationId="{8EA3EC42-6F36-E228-FCA7-4896350FAE19}"/>
          </ac:spMkLst>
        </pc:spChg>
        <pc:spChg chg="mod">
          <ac:chgData name="Piotr Kalaczyński" userId="144ed442d2e15e83" providerId="LiveId" clId="{BC89A074-4072-4EC5-A6F6-80030A3FE488}" dt="2023-11-12T16:05:28.319" v="1330" actId="27803"/>
          <ac:spMkLst>
            <pc:docMk/>
            <pc:sldMk cId="3918125289" sldId="471"/>
            <ac:spMk id="1017" creationId="{25B131C2-ED48-097B-A6AB-5516081990CA}"/>
          </ac:spMkLst>
        </pc:spChg>
        <pc:spChg chg="mod">
          <ac:chgData name="Piotr Kalaczyński" userId="144ed442d2e15e83" providerId="LiveId" clId="{BC89A074-4072-4EC5-A6F6-80030A3FE488}" dt="2023-11-12T16:05:28.319" v="1330" actId="27803"/>
          <ac:spMkLst>
            <pc:docMk/>
            <pc:sldMk cId="3918125289" sldId="471"/>
            <ac:spMk id="1018" creationId="{68E5A3C9-C755-F05C-A5AE-8FD62C48DCCD}"/>
          </ac:spMkLst>
        </pc:spChg>
        <pc:spChg chg="mod">
          <ac:chgData name="Piotr Kalaczyński" userId="144ed442d2e15e83" providerId="LiveId" clId="{BC89A074-4072-4EC5-A6F6-80030A3FE488}" dt="2023-11-12T16:05:28.319" v="1330" actId="27803"/>
          <ac:spMkLst>
            <pc:docMk/>
            <pc:sldMk cId="3918125289" sldId="471"/>
            <ac:spMk id="1019" creationId="{F5771784-F23A-D10F-6F63-7AB5AFD5D760}"/>
          </ac:spMkLst>
        </pc:spChg>
        <pc:spChg chg="mod">
          <ac:chgData name="Piotr Kalaczyński" userId="144ed442d2e15e83" providerId="LiveId" clId="{BC89A074-4072-4EC5-A6F6-80030A3FE488}" dt="2023-11-12T16:05:28.319" v="1330" actId="27803"/>
          <ac:spMkLst>
            <pc:docMk/>
            <pc:sldMk cId="3918125289" sldId="471"/>
            <ac:spMk id="1020" creationId="{720F4C13-E90D-4416-DEBD-4917941155D6}"/>
          </ac:spMkLst>
        </pc:spChg>
        <pc:spChg chg="mod">
          <ac:chgData name="Piotr Kalaczyński" userId="144ed442d2e15e83" providerId="LiveId" clId="{BC89A074-4072-4EC5-A6F6-80030A3FE488}" dt="2023-11-12T16:05:28.319" v="1330" actId="27803"/>
          <ac:spMkLst>
            <pc:docMk/>
            <pc:sldMk cId="3918125289" sldId="471"/>
            <ac:spMk id="1021" creationId="{D742B558-4AA8-E22F-5640-7E935AEEF2F7}"/>
          </ac:spMkLst>
        </pc:spChg>
        <pc:spChg chg="mod">
          <ac:chgData name="Piotr Kalaczyński" userId="144ed442d2e15e83" providerId="LiveId" clId="{BC89A074-4072-4EC5-A6F6-80030A3FE488}" dt="2023-11-12T16:05:28.319" v="1330" actId="27803"/>
          <ac:spMkLst>
            <pc:docMk/>
            <pc:sldMk cId="3918125289" sldId="471"/>
            <ac:spMk id="1022" creationId="{4FD83923-7955-B87E-20B0-17BF5719248A}"/>
          </ac:spMkLst>
        </pc:spChg>
        <pc:spChg chg="mod">
          <ac:chgData name="Piotr Kalaczyński" userId="144ed442d2e15e83" providerId="LiveId" clId="{BC89A074-4072-4EC5-A6F6-80030A3FE488}" dt="2023-11-12T16:05:28.319" v="1330" actId="27803"/>
          <ac:spMkLst>
            <pc:docMk/>
            <pc:sldMk cId="3918125289" sldId="471"/>
            <ac:spMk id="1023" creationId="{0101D2BC-1013-7072-95ED-789AFB42E776}"/>
          </ac:spMkLst>
        </pc:spChg>
        <pc:spChg chg="mod">
          <ac:chgData name="Piotr Kalaczyński" userId="144ed442d2e15e83" providerId="LiveId" clId="{BC89A074-4072-4EC5-A6F6-80030A3FE488}" dt="2023-11-12T16:05:28.319" v="1330" actId="27803"/>
          <ac:spMkLst>
            <pc:docMk/>
            <pc:sldMk cId="3918125289" sldId="471"/>
            <ac:spMk id="1024" creationId="{E21474A4-58BB-E841-AD0D-BA288FA24818}"/>
          </ac:spMkLst>
        </pc:spChg>
        <pc:spChg chg="mod">
          <ac:chgData name="Piotr Kalaczyński" userId="144ed442d2e15e83" providerId="LiveId" clId="{BC89A074-4072-4EC5-A6F6-80030A3FE488}" dt="2023-11-12T16:05:28.319" v="1330" actId="27803"/>
          <ac:spMkLst>
            <pc:docMk/>
            <pc:sldMk cId="3918125289" sldId="471"/>
            <ac:spMk id="1025" creationId="{EED0937E-2251-EA2C-B883-5B72576FC29C}"/>
          </ac:spMkLst>
        </pc:spChg>
        <pc:spChg chg="mod">
          <ac:chgData name="Piotr Kalaczyński" userId="144ed442d2e15e83" providerId="LiveId" clId="{BC89A074-4072-4EC5-A6F6-80030A3FE488}" dt="2023-11-12T16:05:28.319" v="1330" actId="27803"/>
          <ac:spMkLst>
            <pc:docMk/>
            <pc:sldMk cId="3918125289" sldId="471"/>
            <ac:spMk id="1027" creationId="{93507660-491E-D31F-CC78-D91243DB7700}"/>
          </ac:spMkLst>
        </pc:spChg>
        <pc:spChg chg="mod">
          <ac:chgData name="Piotr Kalaczyński" userId="144ed442d2e15e83" providerId="LiveId" clId="{BC89A074-4072-4EC5-A6F6-80030A3FE488}" dt="2023-11-12T16:05:28.319" v="1330" actId="27803"/>
          <ac:spMkLst>
            <pc:docMk/>
            <pc:sldMk cId="3918125289" sldId="471"/>
            <ac:spMk id="1028" creationId="{E749F5A5-FA30-234C-6901-1319216A6F98}"/>
          </ac:spMkLst>
        </pc:spChg>
        <pc:spChg chg="mod">
          <ac:chgData name="Piotr Kalaczyński" userId="144ed442d2e15e83" providerId="LiveId" clId="{BC89A074-4072-4EC5-A6F6-80030A3FE488}" dt="2023-11-12T16:05:28.319" v="1330" actId="27803"/>
          <ac:spMkLst>
            <pc:docMk/>
            <pc:sldMk cId="3918125289" sldId="471"/>
            <ac:spMk id="1029" creationId="{856538A1-F94E-2560-623A-7738DD8C0B07}"/>
          </ac:spMkLst>
        </pc:spChg>
        <pc:spChg chg="mod">
          <ac:chgData name="Piotr Kalaczyński" userId="144ed442d2e15e83" providerId="LiveId" clId="{BC89A074-4072-4EC5-A6F6-80030A3FE488}" dt="2023-11-12T16:05:28.319" v="1330" actId="27803"/>
          <ac:spMkLst>
            <pc:docMk/>
            <pc:sldMk cId="3918125289" sldId="471"/>
            <ac:spMk id="1030" creationId="{9859F759-E6FA-E13B-30B8-3E3E41226C80}"/>
          </ac:spMkLst>
        </pc:spChg>
        <pc:spChg chg="mod">
          <ac:chgData name="Piotr Kalaczyński" userId="144ed442d2e15e83" providerId="LiveId" clId="{BC89A074-4072-4EC5-A6F6-80030A3FE488}" dt="2023-11-12T16:05:28.319" v="1330" actId="27803"/>
          <ac:spMkLst>
            <pc:docMk/>
            <pc:sldMk cId="3918125289" sldId="471"/>
            <ac:spMk id="1031" creationId="{7F26D6C5-8A06-DC1F-C3E9-37ADD8135BE4}"/>
          </ac:spMkLst>
        </pc:spChg>
        <pc:spChg chg="mod">
          <ac:chgData name="Piotr Kalaczyński" userId="144ed442d2e15e83" providerId="LiveId" clId="{BC89A074-4072-4EC5-A6F6-80030A3FE488}" dt="2023-11-12T16:05:28.319" v="1330" actId="27803"/>
          <ac:spMkLst>
            <pc:docMk/>
            <pc:sldMk cId="3918125289" sldId="471"/>
            <ac:spMk id="1033" creationId="{683BDE18-E879-44BC-14F3-7DEEBF5C2661}"/>
          </ac:spMkLst>
        </pc:spChg>
        <pc:spChg chg="mod">
          <ac:chgData name="Piotr Kalaczyński" userId="144ed442d2e15e83" providerId="LiveId" clId="{BC89A074-4072-4EC5-A6F6-80030A3FE488}" dt="2023-11-12T16:05:28.319" v="1330" actId="27803"/>
          <ac:spMkLst>
            <pc:docMk/>
            <pc:sldMk cId="3918125289" sldId="471"/>
            <ac:spMk id="1034" creationId="{AB5CF9A2-FD8C-E2E7-92D8-717A85C92ACE}"/>
          </ac:spMkLst>
        </pc:spChg>
        <pc:spChg chg="mod">
          <ac:chgData name="Piotr Kalaczyński" userId="144ed442d2e15e83" providerId="LiveId" clId="{BC89A074-4072-4EC5-A6F6-80030A3FE488}" dt="2023-11-12T16:05:28.319" v="1330" actId="27803"/>
          <ac:spMkLst>
            <pc:docMk/>
            <pc:sldMk cId="3918125289" sldId="471"/>
            <ac:spMk id="1035" creationId="{F1C9A078-A7BC-DACE-25D4-487AECF4A747}"/>
          </ac:spMkLst>
        </pc:spChg>
        <pc:spChg chg="mod">
          <ac:chgData name="Piotr Kalaczyński" userId="144ed442d2e15e83" providerId="LiveId" clId="{BC89A074-4072-4EC5-A6F6-80030A3FE488}" dt="2023-11-12T16:05:28.319" v="1330" actId="27803"/>
          <ac:spMkLst>
            <pc:docMk/>
            <pc:sldMk cId="3918125289" sldId="471"/>
            <ac:spMk id="1036" creationId="{3623747E-CB16-D204-5437-6854CA6BBDFC}"/>
          </ac:spMkLst>
        </pc:spChg>
        <pc:spChg chg="mod">
          <ac:chgData name="Piotr Kalaczyński" userId="144ed442d2e15e83" providerId="LiveId" clId="{BC89A074-4072-4EC5-A6F6-80030A3FE488}" dt="2023-11-12T16:05:28.319" v="1330" actId="27803"/>
          <ac:spMkLst>
            <pc:docMk/>
            <pc:sldMk cId="3918125289" sldId="471"/>
            <ac:spMk id="1037" creationId="{EB610BAA-8149-CF7E-A9CD-D9435607F412}"/>
          </ac:spMkLst>
        </pc:spChg>
        <pc:spChg chg="mod">
          <ac:chgData name="Piotr Kalaczyński" userId="144ed442d2e15e83" providerId="LiveId" clId="{BC89A074-4072-4EC5-A6F6-80030A3FE488}" dt="2023-11-12T16:05:28.319" v="1330" actId="27803"/>
          <ac:spMkLst>
            <pc:docMk/>
            <pc:sldMk cId="3918125289" sldId="471"/>
            <ac:spMk id="1038" creationId="{542F4DC4-3D5F-D3C9-173D-E6827B27A008}"/>
          </ac:spMkLst>
        </pc:spChg>
        <pc:spChg chg="mod">
          <ac:chgData name="Piotr Kalaczyński" userId="144ed442d2e15e83" providerId="LiveId" clId="{BC89A074-4072-4EC5-A6F6-80030A3FE488}" dt="2023-11-12T16:05:28.319" v="1330" actId="27803"/>
          <ac:spMkLst>
            <pc:docMk/>
            <pc:sldMk cId="3918125289" sldId="471"/>
            <ac:spMk id="1039" creationId="{38CB9873-1ED2-875B-E0D7-A20A5102BF72}"/>
          </ac:spMkLst>
        </pc:spChg>
        <pc:spChg chg="mod">
          <ac:chgData name="Piotr Kalaczyński" userId="144ed442d2e15e83" providerId="LiveId" clId="{BC89A074-4072-4EC5-A6F6-80030A3FE488}" dt="2023-11-12T16:05:28.319" v="1330" actId="27803"/>
          <ac:spMkLst>
            <pc:docMk/>
            <pc:sldMk cId="3918125289" sldId="471"/>
            <ac:spMk id="1040" creationId="{C70783F7-F2D5-3A30-2947-0F6513B00096}"/>
          </ac:spMkLst>
        </pc:spChg>
        <pc:spChg chg="mod">
          <ac:chgData name="Piotr Kalaczyński" userId="144ed442d2e15e83" providerId="LiveId" clId="{BC89A074-4072-4EC5-A6F6-80030A3FE488}" dt="2023-11-12T16:05:28.319" v="1330" actId="27803"/>
          <ac:spMkLst>
            <pc:docMk/>
            <pc:sldMk cId="3918125289" sldId="471"/>
            <ac:spMk id="1041" creationId="{67138191-3599-1A66-B6E1-464D4B318A3B}"/>
          </ac:spMkLst>
        </pc:spChg>
        <pc:spChg chg="mod">
          <ac:chgData name="Piotr Kalaczyński" userId="144ed442d2e15e83" providerId="LiveId" clId="{BC89A074-4072-4EC5-A6F6-80030A3FE488}" dt="2023-11-12T16:05:28.319" v="1330" actId="27803"/>
          <ac:spMkLst>
            <pc:docMk/>
            <pc:sldMk cId="3918125289" sldId="471"/>
            <ac:spMk id="1042" creationId="{0EFFB730-A3C3-6296-8FB2-E034596B8E60}"/>
          </ac:spMkLst>
        </pc:spChg>
        <pc:spChg chg="mod">
          <ac:chgData name="Piotr Kalaczyński" userId="144ed442d2e15e83" providerId="LiveId" clId="{BC89A074-4072-4EC5-A6F6-80030A3FE488}" dt="2023-11-12T16:05:28.319" v="1330" actId="27803"/>
          <ac:spMkLst>
            <pc:docMk/>
            <pc:sldMk cId="3918125289" sldId="471"/>
            <ac:spMk id="1043" creationId="{D212626F-6BFE-4C53-51D6-3F75051FE245}"/>
          </ac:spMkLst>
        </pc:spChg>
        <pc:spChg chg="mod">
          <ac:chgData name="Piotr Kalaczyński" userId="144ed442d2e15e83" providerId="LiveId" clId="{BC89A074-4072-4EC5-A6F6-80030A3FE488}" dt="2023-11-12T16:05:28.319" v="1330" actId="27803"/>
          <ac:spMkLst>
            <pc:docMk/>
            <pc:sldMk cId="3918125289" sldId="471"/>
            <ac:spMk id="1044" creationId="{2C328F09-6898-6EFF-4C73-F2E2806F3F49}"/>
          </ac:spMkLst>
        </pc:spChg>
        <pc:spChg chg="mod">
          <ac:chgData name="Piotr Kalaczyński" userId="144ed442d2e15e83" providerId="LiveId" clId="{BC89A074-4072-4EC5-A6F6-80030A3FE488}" dt="2023-11-12T16:05:28.319" v="1330" actId="27803"/>
          <ac:spMkLst>
            <pc:docMk/>
            <pc:sldMk cId="3918125289" sldId="471"/>
            <ac:spMk id="1046" creationId="{94CDB1CD-A07F-7564-8A9A-FB1E4B236C22}"/>
          </ac:spMkLst>
        </pc:spChg>
        <pc:spChg chg="mod">
          <ac:chgData name="Piotr Kalaczyński" userId="144ed442d2e15e83" providerId="LiveId" clId="{BC89A074-4072-4EC5-A6F6-80030A3FE488}" dt="2023-11-12T16:05:28.319" v="1330" actId="27803"/>
          <ac:spMkLst>
            <pc:docMk/>
            <pc:sldMk cId="3918125289" sldId="471"/>
            <ac:spMk id="1047" creationId="{83E9918A-9AAD-0A8D-2A4E-053A1708E231}"/>
          </ac:spMkLst>
        </pc:spChg>
        <pc:spChg chg="mod">
          <ac:chgData name="Piotr Kalaczyński" userId="144ed442d2e15e83" providerId="LiveId" clId="{BC89A074-4072-4EC5-A6F6-80030A3FE488}" dt="2023-11-12T16:05:28.319" v="1330" actId="27803"/>
          <ac:spMkLst>
            <pc:docMk/>
            <pc:sldMk cId="3918125289" sldId="471"/>
            <ac:spMk id="1048" creationId="{1C490571-D2EF-838E-7820-85F447A84EE2}"/>
          </ac:spMkLst>
        </pc:spChg>
        <pc:spChg chg="mod">
          <ac:chgData name="Piotr Kalaczyński" userId="144ed442d2e15e83" providerId="LiveId" clId="{BC89A074-4072-4EC5-A6F6-80030A3FE488}" dt="2023-11-12T16:05:28.319" v="1330" actId="27803"/>
          <ac:spMkLst>
            <pc:docMk/>
            <pc:sldMk cId="3918125289" sldId="471"/>
            <ac:spMk id="1049" creationId="{32C01BF0-165E-15C9-50DC-4154622B46CB}"/>
          </ac:spMkLst>
        </pc:spChg>
        <pc:spChg chg="mod">
          <ac:chgData name="Piotr Kalaczyński" userId="144ed442d2e15e83" providerId="LiveId" clId="{BC89A074-4072-4EC5-A6F6-80030A3FE488}" dt="2023-11-12T16:05:28.319" v="1330" actId="27803"/>
          <ac:spMkLst>
            <pc:docMk/>
            <pc:sldMk cId="3918125289" sldId="471"/>
            <ac:spMk id="1050" creationId="{7EE1FCDE-8B7E-39EA-AFFF-279F9BEB5E9E}"/>
          </ac:spMkLst>
        </pc:spChg>
        <pc:spChg chg="mod">
          <ac:chgData name="Piotr Kalaczyński" userId="144ed442d2e15e83" providerId="LiveId" clId="{BC89A074-4072-4EC5-A6F6-80030A3FE488}" dt="2023-11-12T16:05:28.319" v="1330" actId="27803"/>
          <ac:spMkLst>
            <pc:docMk/>
            <pc:sldMk cId="3918125289" sldId="471"/>
            <ac:spMk id="1051" creationId="{176EB3C0-86AD-9E91-24CF-0B21D0733387}"/>
          </ac:spMkLst>
        </pc:spChg>
        <pc:spChg chg="mod">
          <ac:chgData name="Piotr Kalaczyński" userId="144ed442d2e15e83" providerId="LiveId" clId="{BC89A074-4072-4EC5-A6F6-80030A3FE488}" dt="2023-11-12T16:05:28.319" v="1330" actId="27803"/>
          <ac:spMkLst>
            <pc:docMk/>
            <pc:sldMk cId="3918125289" sldId="471"/>
            <ac:spMk id="1052" creationId="{221DC115-78B9-3030-8E19-4F3A3043E537}"/>
          </ac:spMkLst>
        </pc:spChg>
        <pc:spChg chg="mod">
          <ac:chgData name="Piotr Kalaczyński" userId="144ed442d2e15e83" providerId="LiveId" clId="{BC89A074-4072-4EC5-A6F6-80030A3FE488}" dt="2023-11-12T16:05:28.319" v="1330" actId="27803"/>
          <ac:spMkLst>
            <pc:docMk/>
            <pc:sldMk cId="3918125289" sldId="471"/>
            <ac:spMk id="1053" creationId="{62111149-F907-73C8-465D-2948C7705E82}"/>
          </ac:spMkLst>
        </pc:spChg>
        <pc:spChg chg="mod">
          <ac:chgData name="Piotr Kalaczyński" userId="144ed442d2e15e83" providerId="LiveId" clId="{BC89A074-4072-4EC5-A6F6-80030A3FE488}" dt="2023-11-12T16:05:28.319" v="1330" actId="27803"/>
          <ac:spMkLst>
            <pc:docMk/>
            <pc:sldMk cId="3918125289" sldId="471"/>
            <ac:spMk id="1054" creationId="{1A6BD83C-8576-6BE9-000F-0BF0B4D47FBA}"/>
          </ac:spMkLst>
        </pc:spChg>
        <pc:spChg chg="mod">
          <ac:chgData name="Piotr Kalaczyński" userId="144ed442d2e15e83" providerId="LiveId" clId="{BC89A074-4072-4EC5-A6F6-80030A3FE488}" dt="2023-11-12T16:05:28.319" v="1330" actId="27803"/>
          <ac:spMkLst>
            <pc:docMk/>
            <pc:sldMk cId="3918125289" sldId="471"/>
            <ac:spMk id="1055" creationId="{BD7F67E9-6FCC-16D1-F0A0-E60EA21F4A1E}"/>
          </ac:spMkLst>
        </pc:spChg>
        <pc:spChg chg="mod">
          <ac:chgData name="Piotr Kalaczyński" userId="144ed442d2e15e83" providerId="LiveId" clId="{BC89A074-4072-4EC5-A6F6-80030A3FE488}" dt="2023-11-12T16:05:28.319" v="1330" actId="27803"/>
          <ac:spMkLst>
            <pc:docMk/>
            <pc:sldMk cId="3918125289" sldId="471"/>
            <ac:spMk id="1056" creationId="{42C8006A-6615-E68B-AB48-124C842F27BA}"/>
          </ac:spMkLst>
        </pc:spChg>
        <pc:spChg chg="mod">
          <ac:chgData name="Piotr Kalaczyński" userId="144ed442d2e15e83" providerId="LiveId" clId="{BC89A074-4072-4EC5-A6F6-80030A3FE488}" dt="2023-11-12T16:05:28.319" v="1330" actId="27803"/>
          <ac:spMkLst>
            <pc:docMk/>
            <pc:sldMk cId="3918125289" sldId="471"/>
            <ac:spMk id="1057" creationId="{53CE5AE8-0D7F-94C1-13B0-ACE99FAFA00C}"/>
          </ac:spMkLst>
        </pc:spChg>
        <pc:spChg chg="mod">
          <ac:chgData name="Piotr Kalaczyński" userId="144ed442d2e15e83" providerId="LiveId" clId="{BC89A074-4072-4EC5-A6F6-80030A3FE488}" dt="2023-11-12T16:05:28.319" v="1330" actId="27803"/>
          <ac:spMkLst>
            <pc:docMk/>
            <pc:sldMk cId="3918125289" sldId="471"/>
            <ac:spMk id="1058" creationId="{3B83B0E9-DCE9-E1F0-F673-A011CD2B5404}"/>
          </ac:spMkLst>
        </pc:spChg>
        <pc:spChg chg="mod">
          <ac:chgData name="Piotr Kalaczyński" userId="144ed442d2e15e83" providerId="LiveId" clId="{BC89A074-4072-4EC5-A6F6-80030A3FE488}" dt="2023-11-12T16:05:28.319" v="1330" actId="27803"/>
          <ac:spMkLst>
            <pc:docMk/>
            <pc:sldMk cId="3918125289" sldId="471"/>
            <ac:spMk id="1059" creationId="{D1ABD8CC-54D4-F1EE-147D-809550C8BA9E}"/>
          </ac:spMkLst>
        </pc:spChg>
        <pc:spChg chg="mod">
          <ac:chgData name="Piotr Kalaczyński" userId="144ed442d2e15e83" providerId="LiveId" clId="{BC89A074-4072-4EC5-A6F6-80030A3FE488}" dt="2023-11-12T16:05:28.319" v="1330" actId="27803"/>
          <ac:spMkLst>
            <pc:docMk/>
            <pc:sldMk cId="3918125289" sldId="471"/>
            <ac:spMk id="1060" creationId="{5BEB5DB8-7089-5362-2D79-C1CFE3C23589}"/>
          </ac:spMkLst>
        </pc:spChg>
        <pc:spChg chg="mod">
          <ac:chgData name="Piotr Kalaczyński" userId="144ed442d2e15e83" providerId="LiveId" clId="{BC89A074-4072-4EC5-A6F6-80030A3FE488}" dt="2023-11-12T16:05:28.319" v="1330" actId="27803"/>
          <ac:spMkLst>
            <pc:docMk/>
            <pc:sldMk cId="3918125289" sldId="471"/>
            <ac:spMk id="1061" creationId="{9A602677-9B7D-A448-0D82-210316744EF6}"/>
          </ac:spMkLst>
        </pc:spChg>
        <pc:spChg chg="mod">
          <ac:chgData name="Piotr Kalaczyński" userId="144ed442d2e15e83" providerId="LiveId" clId="{BC89A074-4072-4EC5-A6F6-80030A3FE488}" dt="2023-11-12T16:05:28.319" v="1330" actId="27803"/>
          <ac:spMkLst>
            <pc:docMk/>
            <pc:sldMk cId="3918125289" sldId="471"/>
            <ac:spMk id="1062" creationId="{4CD69674-628E-101B-C343-49C194C42D8E}"/>
          </ac:spMkLst>
        </pc:spChg>
        <pc:spChg chg="mod">
          <ac:chgData name="Piotr Kalaczyński" userId="144ed442d2e15e83" providerId="LiveId" clId="{BC89A074-4072-4EC5-A6F6-80030A3FE488}" dt="2023-11-12T16:05:28.319" v="1330" actId="27803"/>
          <ac:spMkLst>
            <pc:docMk/>
            <pc:sldMk cId="3918125289" sldId="471"/>
            <ac:spMk id="1063" creationId="{B908B098-DB6A-A5B6-9C97-1AF40B94818E}"/>
          </ac:spMkLst>
        </pc:spChg>
        <pc:spChg chg="mod">
          <ac:chgData name="Piotr Kalaczyński" userId="144ed442d2e15e83" providerId="LiveId" clId="{BC89A074-4072-4EC5-A6F6-80030A3FE488}" dt="2023-11-12T16:05:28.319" v="1330" actId="27803"/>
          <ac:spMkLst>
            <pc:docMk/>
            <pc:sldMk cId="3918125289" sldId="471"/>
            <ac:spMk id="1064" creationId="{6E36AA14-10E2-76E8-A258-0EA09E5CBD18}"/>
          </ac:spMkLst>
        </pc:spChg>
        <pc:spChg chg="mod">
          <ac:chgData name="Piotr Kalaczyński" userId="144ed442d2e15e83" providerId="LiveId" clId="{BC89A074-4072-4EC5-A6F6-80030A3FE488}" dt="2023-11-12T16:05:28.319" v="1330" actId="27803"/>
          <ac:spMkLst>
            <pc:docMk/>
            <pc:sldMk cId="3918125289" sldId="471"/>
            <ac:spMk id="1065" creationId="{D45A5E54-F769-C9B8-43B6-8C2806C9BD1B}"/>
          </ac:spMkLst>
        </pc:spChg>
        <pc:spChg chg="mod">
          <ac:chgData name="Piotr Kalaczyński" userId="144ed442d2e15e83" providerId="LiveId" clId="{BC89A074-4072-4EC5-A6F6-80030A3FE488}" dt="2023-11-12T16:05:28.319" v="1330" actId="27803"/>
          <ac:spMkLst>
            <pc:docMk/>
            <pc:sldMk cId="3918125289" sldId="471"/>
            <ac:spMk id="1066" creationId="{FCF8C133-09E8-B95B-9E21-1809D98F310F}"/>
          </ac:spMkLst>
        </pc:spChg>
        <pc:spChg chg="mod">
          <ac:chgData name="Piotr Kalaczyński" userId="144ed442d2e15e83" providerId="LiveId" clId="{BC89A074-4072-4EC5-A6F6-80030A3FE488}" dt="2023-11-12T16:05:28.319" v="1330" actId="27803"/>
          <ac:spMkLst>
            <pc:docMk/>
            <pc:sldMk cId="3918125289" sldId="471"/>
            <ac:spMk id="1067" creationId="{4744CA08-5370-CD62-4BB7-D1F028CB53A8}"/>
          </ac:spMkLst>
        </pc:spChg>
        <pc:spChg chg="mod">
          <ac:chgData name="Piotr Kalaczyński" userId="144ed442d2e15e83" providerId="LiveId" clId="{BC89A074-4072-4EC5-A6F6-80030A3FE488}" dt="2023-11-12T16:05:28.319" v="1330" actId="27803"/>
          <ac:spMkLst>
            <pc:docMk/>
            <pc:sldMk cId="3918125289" sldId="471"/>
            <ac:spMk id="1068" creationId="{65DAF9C0-0257-FB73-B4F5-0A557E12FF33}"/>
          </ac:spMkLst>
        </pc:spChg>
        <pc:spChg chg="mod">
          <ac:chgData name="Piotr Kalaczyński" userId="144ed442d2e15e83" providerId="LiveId" clId="{BC89A074-4072-4EC5-A6F6-80030A3FE488}" dt="2023-11-12T16:05:28.319" v="1330" actId="27803"/>
          <ac:spMkLst>
            <pc:docMk/>
            <pc:sldMk cId="3918125289" sldId="471"/>
            <ac:spMk id="1069" creationId="{51ADA921-C555-4BA1-DF7D-F8E00BB0AAA5}"/>
          </ac:spMkLst>
        </pc:spChg>
        <pc:spChg chg="mod">
          <ac:chgData name="Piotr Kalaczyński" userId="144ed442d2e15e83" providerId="LiveId" clId="{BC89A074-4072-4EC5-A6F6-80030A3FE488}" dt="2023-11-12T16:05:28.319" v="1330" actId="27803"/>
          <ac:spMkLst>
            <pc:docMk/>
            <pc:sldMk cId="3918125289" sldId="471"/>
            <ac:spMk id="1070" creationId="{07AB85FA-BA1F-98DC-B44B-6A4DF7932820}"/>
          </ac:spMkLst>
        </pc:spChg>
        <pc:spChg chg="mod">
          <ac:chgData name="Piotr Kalaczyński" userId="144ed442d2e15e83" providerId="LiveId" clId="{BC89A074-4072-4EC5-A6F6-80030A3FE488}" dt="2023-11-12T16:05:28.319" v="1330" actId="27803"/>
          <ac:spMkLst>
            <pc:docMk/>
            <pc:sldMk cId="3918125289" sldId="471"/>
            <ac:spMk id="1071" creationId="{91E922A3-6521-6EC4-63E7-B3986F65FE45}"/>
          </ac:spMkLst>
        </pc:spChg>
        <pc:spChg chg="mod">
          <ac:chgData name="Piotr Kalaczyński" userId="144ed442d2e15e83" providerId="LiveId" clId="{BC89A074-4072-4EC5-A6F6-80030A3FE488}" dt="2023-11-12T16:05:28.319" v="1330" actId="27803"/>
          <ac:spMkLst>
            <pc:docMk/>
            <pc:sldMk cId="3918125289" sldId="471"/>
            <ac:spMk id="1072" creationId="{80DC690A-820B-29FA-7400-C23E0E7CED2D}"/>
          </ac:spMkLst>
        </pc:spChg>
        <pc:spChg chg="mod">
          <ac:chgData name="Piotr Kalaczyński" userId="144ed442d2e15e83" providerId="LiveId" clId="{BC89A074-4072-4EC5-A6F6-80030A3FE488}" dt="2023-11-12T16:05:28.319" v="1330" actId="27803"/>
          <ac:spMkLst>
            <pc:docMk/>
            <pc:sldMk cId="3918125289" sldId="471"/>
            <ac:spMk id="1073" creationId="{4CE1D480-C1D3-A53A-770D-E73B2D237DA6}"/>
          </ac:spMkLst>
        </pc:spChg>
        <pc:spChg chg="mod">
          <ac:chgData name="Piotr Kalaczyński" userId="144ed442d2e15e83" providerId="LiveId" clId="{BC89A074-4072-4EC5-A6F6-80030A3FE488}" dt="2023-11-12T16:05:28.319" v="1330" actId="27803"/>
          <ac:spMkLst>
            <pc:docMk/>
            <pc:sldMk cId="3918125289" sldId="471"/>
            <ac:spMk id="1074" creationId="{C0714F32-F160-E51E-343F-DFA0ECA5BD50}"/>
          </ac:spMkLst>
        </pc:spChg>
        <pc:spChg chg="mod">
          <ac:chgData name="Piotr Kalaczyński" userId="144ed442d2e15e83" providerId="LiveId" clId="{BC89A074-4072-4EC5-A6F6-80030A3FE488}" dt="2023-11-12T16:05:28.319" v="1330" actId="27803"/>
          <ac:spMkLst>
            <pc:docMk/>
            <pc:sldMk cId="3918125289" sldId="471"/>
            <ac:spMk id="1075" creationId="{A2F93EFC-5BB4-FD5C-958C-D9152AF6B588}"/>
          </ac:spMkLst>
        </pc:spChg>
        <pc:spChg chg="mod">
          <ac:chgData name="Piotr Kalaczyński" userId="144ed442d2e15e83" providerId="LiveId" clId="{BC89A074-4072-4EC5-A6F6-80030A3FE488}" dt="2023-11-12T16:05:28.319" v="1330" actId="27803"/>
          <ac:spMkLst>
            <pc:docMk/>
            <pc:sldMk cId="3918125289" sldId="471"/>
            <ac:spMk id="1076" creationId="{FA90A538-C3EE-F129-0563-027B14E832A8}"/>
          </ac:spMkLst>
        </pc:spChg>
        <pc:spChg chg="mod">
          <ac:chgData name="Piotr Kalaczyński" userId="144ed442d2e15e83" providerId="LiveId" clId="{BC89A074-4072-4EC5-A6F6-80030A3FE488}" dt="2023-11-12T16:05:28.319" v="1330" actId="27803"/>
          <ac:spMkLst>
            <pc:docMk/>
            <pc:sldMk cId="3918125289" sldId="471"/>
            <ac:spMk id="1077" creationId="{7D2AB942-F5F8-656D-97D0-A20DA364E33F}"/>
          </ac:spMkLst>
        </pc:spChg>
        <pc:spChg chg="mod">
          <ac:chgData name="Piotr Kalaczyński" userId="144ed442d2e15e83" providerId="LiveId" clId="{BC89A074-4072-4EC5-A6F6-80030A3FE488}" dt="2023-11-12T16:05:28.319" v="1330" actId="27803"/>
          <ac:spMkLst>
            <pc:docMk/>
            <pc:sldMk cId="3918125289" sldId="471"/>
            <ac:spMk id="1078" creationId="{1BBE54D9-FBDE-0364-FBB1-421EB2B0A604}"/>
          </ac:spMkLst>
        </pc:spChg>
        <pc:spChg chg="mod">
          <ac:chgData name="Piotr Kalaczyński" userId="144ed442d2e15e83" providerId="LiveId" clId="{BC89A074-4072-4EC5-A6F6-80030A3FE488}" dt="2023-11-12T16:05:28.319" v="1330" actId="27803"/>
          <ac:spMkLst>
            <pc:docMk/>
            <pc:sldMk cId="3918125289" sldId="471"/>
            <ac:spMk id="1079" creationId="{EF6CCAF9-01BC-1A66-59C5-BBEEB782B5E9}"/>
          </ac:spMkLst>
        </pc:spChg>
        <pc:spChg chg="mod">
          <ac:chgData name="Piotr Kalaczyński" userId="144ed442d2e15e83" providerId="LiveId" clId="{BC89A074-4072-4EC5-A6F6-80030A3FE488}" dt="2023-11-12T16:05:28.319" v="1330" actId="27803"/>
          <ac:spMkLst>
            <pc:docMk/>
            <pc:sldMk cId="3918125289" sldId="471"/>
            <ac:spMk id="1080" creationId="{A2892BA5-F23E-BA17-3986-7A28C3740A32}"/>
          </ac:spMkLst>
        </pc:spChg>
        <pc:spChg chg="mod">
          <ac:chgData name="Piotr Kalaczyński" userId="144ed442d2e15e83" providerId="LiveId" clId="{BC89A074-4072-4EC5-A6F6-80030A3FE488}" dt="2023-11-12T16:05:28.319" v="1330" actId="27803"/>
          <ac:spMkLst>
            <pc:docMk/>
            <pc:sldMk cId="3918125289" sldId="471"/>
            <ac:spMk id="1081" creationId="{3FAEC5A0-8F51-25F3-2D46-BC180740FC44}"/>
          </ac:spMkLst>
        </pc:spChg>
        <pc:spChg chg="mod">
          <ac:chgData name="Piotr Kalaczyński" userId="144ed442d2e15e83" providerId="LiveId" clId="{BC89A074-4072-4EC5-A6F6-80030A3FE488}" dt="2023-11-12T16:05:28.319" v="1330" actId="27803"/>
          <ac:spMkLst>
            <pc:docMk/>
            <pc:sldMk cId="3918125289" sldId="471"/>
            <ac:spMk id="1082" creationId="{88BB62F0-3F07-86EB-9064-51385FCBB870}"/>
          </ac:spMkLst>
        </pc:spChg>
        <pc:spChg chg="mod">
          <ac:chgData name="Piotr Kalaczyński" userId="144ed442d2e15e83" providerId="LiveId" clId="{BC89A074-4072-4EC5-A6F6-80030A3FE488}" dt="2023-11-12T16:05:28.319" v="1330" actId="27803"/>
          <ac:spMkLst>
            <pc:docMk/>
            <pc:sldMk cId="3918125289" sldId="471"/>
            <ac:spMk id="1083" creationId="{28BE4671-CD76-F8AC-C5C3-6195009E874A}"/>
          </ac:spMkLst>
        </pc:spChg>
        <pc:spChg chg="mod">
          <ac:chgData name="Piotr Kalaczyński" userId="144ed442d2e15e83" providerId="LiveId" clId="{BC89A074-4072-4EC5-A6F6-80030A3FE488}" dt="2023-11-12T16:05:28.319" v="1330" actId="27803"/>
          <ac:spMkLst>
            <pc:docMk/>
            <pc:sldMk cId="3918125289" sldId="471"/>
            <ac:spMk id="1084" creationId="{1034F6B9-EE29-7A7D-CE6C-237FAFC0447C}"/>
          </ac:spMkLst>
        </pc:spChg>
        <pc:spChg chg="mod">
          <ac:chgData name="Piotr Kalaczyński" userId="144ed442d2e15e83" providerId="LiveId" clId="{BC89A074-4072-4EC5-A6F6-80030A3FE488}" dt="2023-11-12T16:05:28.319" v="1330" actId="27803"/>
          <ac:spMkLst>
            <pc:docMk/>
            <pc:sldMk cId="3918125289" sldId="471"/>
            <ac:spMk id="1085" creationId="{B33AF6EB-9DC5-E48D-6217-D80DBFF9B8FD}"/>
          </ac:spMkLst>
        </pc:spChg>
        <pc:spChg chg="mod">
          <ac:chgData name="Piotr Kalaczyński" userId="144ed442d2e15e83" providerId="LiveId" clId="{BC89A074-4072-4EC5-A6F6-80030A3FE488}" dt="2023-11-12T16:05:28.319" v="1330" actId="27803"/>
          <ac:spMkLst>
            <pc:docMk/>
            <pc:sldMk cId="3918125289" sldId="471"/>
            <ac:spMk id="1086" creationId="{85E8CB48-955D-76B1-5BDA-17DECF8C172A}"/>
          </ac:spMkLst>
        </pc:spChg>
        <pc:spChg chg="mod">
          <ac:chgData name="Piotr Kalaczyński" userId="144ed442d2e15e83" providerId="LiveId" clId="{BC89A074-4072-4EC5-A6F6-80030A3FE488}" dt="2023-11-12T16:05:28.319" v="1330" actId="27803"/>
          <ac:spMkLst>
            <pc:docMk/>
            <pc:sldMk cId="3918125289" sldId="471"/>
            <ac:spMk id="1087" creationId="{2C27DEE9-2A25-574C-3081-13837A5F9D45}"/>
          </ac:spMkLst>
        </pc:spChg>
        <pc:spChg chg="mod">
          <ac:chgData name="Piotr Kalaczyński" userId="144ed442d2e15e83" providerId="LiveId" clId="{BC89A074-4072-4EC5-A6F6-80030A3FE488}" dt="2023-11-12T16:05:28.319" v="1330" actId="27803"/>
          <ac:spMkLst>
            <pc:docMk/>
            <pc:sldMk cId="3918125289" sldId="471"/>
            <ac:spMk id="1088" creationId="{085D21F5-6A7A-1E81-0C70-1854874BCAC0}"/>
          </ac:spMkLst>
        </pc:spChg>
        <pc:spChg chg="mod">
          <ac:chgData name="Piotr Kalaczyński" userId="144ed442d2e15e83" providerId="LiveId" clId="{BC89A074-4072-4EC5-A6F6-80030A3FE488}" dt="2023-11-12T16:05:28.319" v="1330" actId="27803"/>
          <ac:spMkLst>
            <pc:docMk/>
            <pc:sldMk cId="3918125289" sldId="471"/>
            <ac:spMk id="1089" creationId="{0F0B5641-6399-CF81-F916-ADAB20D30B02}"/>
          </ac:spMkLst>
        </pc:spChg>
        <pc:spChg chg="mod">
          <ac:chgData name="Piotr Kalaczyński" userId="144ed442d2e15e83" providerId="LiveId" clId="{BC89A074-4072-4EC5-A6F6-80030A3FE488}" dt="2023-11-12T16:05:28.319" v="1330" actId="27803"/>
          <ac:spMkLst>
            <pc:docMk/>
            <pc:sldMk cId="3918125289" sldId="471"/>
            <ac:spMk id="1090" creationId="{DACA135A-F1C5-3DA2-20A1-6A6F9555CDB0}"/>
          </ac:spMkLst>
        </pc:spChg>
        <pc:spChg chg="mod">
          <ac:chgData name="Piotr Kalaczyński" userId="144ed442d2e15e83" providerId="LiveId" clId="{BC89A074-4072-4EC5-A6F6-80030A3FE488}" dt="2023-11-12T16:05:28.319" v="1330" actId="27803"/>
          <ac:spMkLst>
            <pc:docMk/>
            <pc:sldMk cId="3918125289" sldId="471"/>
            <ac:spMk id="1091" creationId="{E7AD025A-E239-35C6-0B72-BB1901B32D09}"/>
          </ac:spMkLst>
        </pc:spChg>
        <pc:spChg chg="mod">
          <ac:chgData name="Piotr Kalaczyński" userId="144ed442d2e15e83" providerId="LiveId" clId="{BC89A074-4072-4EC5-A6F6-80030A3FE488}" dt="2023-11-12T16:05:28.319" v="1330" actId="27803"/>
          <ac:spMkLst>
            <pc:docMk/>
            <pc:sldMk cId="3918125289" sldId="471"/>
            <ac:spMk id="1092" creationId="{A0A42CEE-374F-C21A-07D6-BF6A05E78DEA}"/>
          </ac:spMkLst>
        </pc:spChg>
        <pc:spChg chg="mod">
          <ac:chgData name="Piotr Kalaczyński" userId="144ed442d2e15e83" providerId="LiveId" clId="{BC89A074-4072-4EC5-A6F6-80030A3FE488}" dt="2023-11-12T16:05:28.319" v="1330" actId="27803"/>
          <ac:spMkLst>
            <pc:docMk/>
            <pc:sldMk cId="3918125289" sldId="471"/>
            <ac:spMk id="1093" creationId="{2E1DA5EF-5295-2A4C-0C7B-8C0016843372}"/>
          </ac:spMkLst>
        </pc:spChg>
        <pc:spChg chg="mod">
          <ac:chgData name="Piotr Kalaczyński" userId="144ed442d2e15e83" providerId="LiveId" clId="{BC89A074-4072-4EC5-A6F6-80030A3FE488}" dt="2023-11-12T16:05:28.319" v="1330" actId="27803"/>
          <ac:spMkLst>
            <pc:docMk/>
            <pc:sldMk cId="3918125289" sldId="471"/>
            <ac:spMk id="1094" creationId="{E697F1BC-1C08-1C55-5052-1A309B15EA5E}"/>
          </ac:spMkLst>
        </pc:spChg>
        <pc:spChg chg="mod">
          <ac:chgData name="Piotr Kalaczyński" userId="144ed442d2e15e83" providerId="LiveId" clId="{BC89A074-4072-4EC5-A6F6-80030A3FE488}" dt="2023-11-12T16:05:28.319" v="1330" actId="27803"/>
          <ac:spMkLst>
            <pc:docMk/>
            <pc:sldMk cId="3918125289" sldId="471"/>
            <ac:spMk id="1095" creationId="{D1215300-0647-7037-CC0D-71489613B3F3}"/>
          </ac:spMkLst>
        </pc:spChg>
        <pc:spChg chg="mod">
          <ac:chgData name="Piotr Kalaczyński" userId="144ed442d2e15e83" providerId="LiveId" clId="{BC89A074-4072-4EC5-A6F6-80030A3FE488}" dt="2023-11-12T16:05:28.319" v="1330" actId="27803"/>
          <ac:spMkLst>
            <pc:docMk/>
            <pc:sldMk cId="3918125289" sldId="471"/>
            <ac:spMk id="1096" creationId="{E1516068-51B1-C806-1C1B-019EEC6E189B}"/>
          </ac:spMkLst>
        </pc:spChg>
        <pc:spChg chg="mod">
          <ac:chgData name="Piotr Kalaczyński" userId="144ed442d2e15e83" providerId="LiveId" clId="{BC89A074-4072-4EC5-A6F6-80030A3FE488}" dt="2023-11-12T16:05:28.319" v="1330" actId="27803"/>
          <ac:spMkLst>
            <pc:docMk/>
            <pc:sldMk cId="3918125289" sldId="471"/>
            <ac:spMk id="1097" creationId="{CCD91A73-187C-9523-AABE-50F255B1682C}"/>
          </ac:spMkLst>
        </pc:spChg>
        <pc:spChg chg="mod">
          <ac:chgData name="Piotr Kalaczyński" userId="144ed442d2e15e83" providerId="LiveId" clId="{BC89A074-4072-4EC5-A6F6-80030A3FE488}" dt="2023-11-12T16:05:28.319" v="1330" actId="27803"/>
          <ac:spMkLst>
            <pc:docMk/>
            <pc:sldMk cId="3918125289" sldId="471"/>
            <ac:spMk id="1098" creationId="{556AE8EF-65BB-F636-86EC-455597ADE18A}"/>
          </ac:spMkLst>
        </pc:spChg>
        <pc:spChg chg="mod">
          <ac:chgData name="Piotr Kalaczyński" userId="144ed442d2e15e83" providerId="LiveId" clId="{BC89A074-4072-4EC5-A6F6-80030A3FE488}" dt="2023-11-12T16:05:28.319" v="1330" actId="27803"/>
          <ac:spMkLst>
            <pc:docMk/>
            <pc:sldMk cId="3918125289" sldId="471"/>
            <ac:spMk id="1099" creationId="{7EB8115D-4159-513A-85A0-640164214C1C}"/>
          </ac:spMkLst>
        </pc:spChg>
        <pc:spChg chg="mod">
          <ac:chgData name="Piotr Kalaczyński" userId="144ed442d2e15e83" providerId="LiveId" clId="{BC89A074-4072-4EC5-A6F6-80030A3FE488}" dt="2023-11-12T16:05:28.319" v="1330" actId="27803"/>
          <ac:spMkLst>
            <pc:docMk/>
            <pc:sldMk cId="3918125289" sldId="471"/>
            <ac:spMk id="1100" creationId="{AA66AEF6-FCE7-5140-9DD8-02B72D9F3CC5}"/>
          </ac:spMkLst>
        </pc:spChg>
        <pc:spChg chg="mod">
          <ac:chgData name="Piotr Kalaczyński" userId="144ed442d2e15e83" providerId="LiveId" clId="{BC89A074-4072-4EC5-A6F6-80030A3FE488}" dt="2023-11-12T16:05:28.319" v="1330" actId="27803"/>
          <ac:spMkLst>
            <pc:docMk/>
            <pc:sldMk cId="3918125289" sldId="471"/>
            <ac:spMk id="1101" creationId="{5AEDE1E8-6C75-4E92-4320-911AE25FABBE}"/>
          </ac:spMkLst>
        </pc:spChg>
        <pc:spChg chg="mod">
          <ac:chgData name="Piotr Kalaczyński" userId="144ed442d2e15e83" providerId="LiveId" clId="{BC89A074-4072-4EC5-A6F6-80030A3FE488}" dt="2023-11-12T16:05:28.319" v="1330" actId="27803"/>
          <ac:spMkLst>
            <pc:docMk/>
            <pc:sldMk cId="3918125289" sldId="471"/>
            <ac:spMk id="1102" creationId="{83AFB0A7-802A-5861-F81B-2105E2F5384A}"/>
          </ac:spMkLst>
        </pc:spChg>
        <pc:spChg chg="mod">
          <ac:chgData name="Piotr Kalaczyński" userId="144ed442d2e15e83" providerId="LiveId" clId="{BC89A074-4072-4EC5-A6F6-80030A3FE488}" dt="2023-11-12T16:05:28.319" v="1330" actId="27803"/>
          <ac:spMkLst>
            <pc:docMk/>
            <pc:sldMk cId="3918125289" sldId="471"/>
            <ac:spMk id="1103" creationId="{1358F97F-FF4E-BB33-2C4E-E09AC87896E8}"/>
          </ac:spMkLst>
        </pc:spChg>
        <pc:spChg chg="mod">
          <ac:chgData name="Piotr Kalaczyński" userId="144ed442d2e15e83" providerId="LiveId" clId="{BC89A074-4072-4EC5-A6F6-80030A3FE488}" dt="2023-11-12T16:05:28.319" v="1330" actId="27803"/>
          <ac:spMkLst>
            <pc:docMk/>
            <pc:sldMk cId="3918125289" sldId="471"/>
            <ac:spMk id="1104" creationId="{089968B4-6CB2-25A1-97D0-229241DFB5F5}"/>
          </ac:spMkLst>
        </pc:spChg>
        <pc:spChg chg="mod">
          <ac:chgData name="Piotr Kalaczyński" userId="144ed442d2e15e83" providerId="LiveId" clId="{BC89A074-4072-4EC5-A6F6-80030A3FE488}" dt="2023-11-12T16:05:28.319" v="1330" actId="27803"/>
          <ac:spMkLst>
            <pc:docMk/>
            <pc:sldMk cId="3918125289" sldId="471"/>
            <ac:spMk id="1105" creationId="{476F4CE0-04E8-621E-E360-78D134AA74EF}"/>
          </ac:spMkLst>
        </pc:spChg>
        <pc:spChg chg="mod">
          <ac:chgData name="Piotr Kalaczyński" userId="144ed442d2e15e83" providerId="LiveId" clId="{BC89A074-4072-4EC5-A6F6-80030A3FE488}" dt="2023-11-12T16:05:28.319" v="1330" actId="27803"/>
          <ac:spMkLst>
            <pc:docMk/>
            <pc:sldMk cId="3918125289" sldId="471"/>
            <ac:spMk id="1106" creationId="{E867AE2B-1B3D-7E02-2A57-9496F04718F9}"/>
          </ac:spMkLst>
        </pc:spChg>
        <pc:spChg chg="mod">
          <ac:chgData name="Piotr Kalaczyński" userId="144ed442d2e15e83" providerId="LiveId" clId="{BC89A074-4072-4EC5-A6F6-80030A3FE488}" dt="2023-11-12T16:05:28.319" v="1330" actId="27803"/>
          <ac:spMkLst>
            <pc:docMk/>
            <pc:sldMk cId="3918125289" sldId="471"/>
            <ac:spMk id="1107" creationId="{DE322B79-C8BC-2822-B126-61D9F2AF2553}"/>
          </ac:spMkLst>
        </pc:spChg>
        <pc:spChg chg="mod">
          <ac:chgData name="Piotr Kalaczyński" userId="144ed442d2e15e83" providerId="LiveId" clId="{BC89A074-4072-4EC5-A6F6-80030A3FE488}" dt="2023-11-12T16:05:28.319" v="1330" actId="27803"/>
          <ac:spMkLst>
            <pc:docMk/>
            <pc:sldMk cId="3918125289" sldId="471"/>
            <ac:spMk id="1108" creationId="{110FE5F2-1BEC-3760-DE3B-2809B58C242E}"/>
          </ac:spMkLst>
        </pc:spChg>
        <pc:spChg chg="mod">
          <ac:chgData name="Piotr Kalaczyński" userId="144ed442d2e15e83" providerId="LiveId" clId="{BC89A074-4072-4EC5-A6F6-80030A3FE488}" dt="2023-11-12T16:05:28.319" v="1330" actId="27803"/>
          <ac:spMkLst>
            <pc:docMk/>
            <pc:sldMk cId="3918125289" sldId="471"/>
            <ac:spMk id="1109" creationId="{44EDCC62-33DB-A20F-1FCB-3DEFDC6392FB}"/>
          </ac:spMkLst>
        </pc:spChg>
        <pc:spChg chg="mod">
          <ac:chgData name="Piotr Kalaczyński" userId="144ed442d2e15e83" providerId="LiveId" clId="{BC89A074-4072-4EC5-A6F6-80030A3FE488}" dt="2023-11-12T16:05:28.319" v="1330" actId="27803"/>
          <ac:spMkLst>
            <pc:docMk/>
            <pc:sldMk cId="3918125289" sldId="471"/>
            <ac:spMk id="1110" creationId="{B0B6A591-4970-F397-0D2B-0897292D77C9}"/>
          </ac:spMkLst>
        </pc:spChg>
        <pc:spChg chg="mod">
          <ac:chgData name="Piotr Kalaczyński" userId="144ed442d2e15e83" providerId="LiveId" clId="{BC89A074-4072-4EC5-A6F6-80030A3FE488}" dt="2023-11-12T16:05:28.319" v="1330" actId="27803"/>
          <ac:spMkLst>
            <pc:docMk/>
            <pc:sldMk cId="3918125289" sldId="471"/>
            <ac:spMk id="1111" creationId="{2E974234-0B6A-E23B-74B7-78421D28872F}"/>
          </ac:spMkLst>
        </pc:spChg>
        <pc:spChg chg="mod">
          <ac:chgData name="Piotr Kalaczyński" userId="144ed442d2e15e83" providerId="LiveId" clId="{BC89A074-4072-4EC5-A6F6-80030A3FE488}" dt="2023-11-12T16:05:28.319" v="1330" actId="27803"/>
          <ac:spMkLst>
            <pc:docMk/>
            <pc:sldMk cId="3918125289" sldId="471"/>
            <ac:spMk id="1112" creationId="{19DF116C-7171-8FCE-A924-BA1B48C17A8D}"/>
          </ac:spMkLst>
        </pc:spChg>
        <pc:spChg chg="mod">
          <ac:chgData name="Piotr Kalaczyński" userId="144ed442d2e15e83" providerId="LiveId" clId="{BC89A074-4072-4EC5-A6F6-80030A3FE488}" dt="2023-11-12T16:05:28.319" v="1330" actId="27803"/>
          <ac:spMkLst>
            <pc:docMk/>
            <pc:sldMk cId="3918125289" sldId="471"/>
            <ac:spMk id="1113" creationId="{FE01AA43-2C01-2C55-7FE0-80083361503C}"/>
          </ac:spMkLst>
        </pc:spChg>
        <pc:spChg chg="mod">
          <ac:chgData name="Piotr Kalaczyński" userId="144ed442d2e15e83" providerId="LiveId" clId="{BC89A074-4072-4EC5-A6F6-80030A3FE488}" dt="2023-11-12T16:05:28.319" v="1330" actId="27803"/>
          <ac:spMkLst>
            <pc:docMk/>
            <pc:sldMk cId="3918125289" sldId="471"/>
            <ac:spMk id="1114" creationId="{EAE5397C-6A36-66A0-9155-59881E133FF0}"/>
          </ac:spMkLst>
        </pc:spChg>
        <pc:spChg chg="mod">
          <ac:chgData name="Piotr Kalaczyński" userId="144ed442d2e15e83" providerId="LiveId" clId="{BC89A074-4072-4EC5-A6F6-80030A3FE488}" dt="2023-11-12T16:05:28.319" v="1330" actId="27803"/>
          <ac:spMkLst>
            <pc:docMk/>
            <pc:sldMk cId="3918125289" sldId="471"/>
            <ac:spMk id="1115" creationId="{C7AE3779-596C-1A19-C48D-173A5AD5790D}"/>
          </ac:spMkLst>
        </pc:spChg>
        <pc:spChg chg="mod">
          <ac:chgData name="Piotr Kalaczyński" userId="144ed442d2e15e83" providerId="LiveId" clId="{BC89A074-4072-4EC5-A6F6-80030A3FE488}" dt="2023-11-12T16:05:28.319" v="1330" actId="27803"/>
          <ac:spMkLst>
            <pc:docMk/>
            <pc:sldMk cId="3918125289" sldId="471"/>
            <ac:spMk id="1116" creationId="{DFC53DA0-4D74-8556-85F3-3A4D07DA9518}"/>
          </ac:spMkLst>
        </pc:spChg>
        <pc:spChg chg="mod">
          <ac:chgData name="Piotr Kalaczyński" userId="144ed442d2e15e83" providerId="LiveId" clId="{BC89A074-4072-4EC5-A6F6-80030A3FE488}" dt="2023-11-12T16:05:28.319" v="1330" actId="27803"/>
          <ac:spMkLst>
            <pc:docMk/>
            <pc:sldMk cId="3918125289" sldId="471"/>
            <ac:spMk id="1117" creationId="{91A8D36C-F352-DAC1-2145-640E70D1C320}"/>
          </ac:spMkLst>
        </pc:spChg>
        <pc:spChg chg="mod">
          <ac:chgData name="Piotr Kalaczyński" userId="144ed442d2e15e83" providerId="LiveId" clId="{BC89A074-4072-4EC5-A6F6-80030A3FE488}" dt="2023-11-12T16:05:28.319" v="1330" actId="27803"/>
          <ac:spMkLst>
            <pc:docMk/>
            <pc:sldMk cId="3918125289" sldId="471"/>
            <ac:spMk id="1118" creationId="{AF04A028-3687-0E19-B927-B839E5B56A94}"/>
          </ac:spMkLst>
        </pc:spChg>
        <pc:spChg chg="mod">
          <ac:chgData name="Piotr Kalaczyński" userId="144ed442d2e15e83" providerId="LiveId" clId="{BC89A074-4072-4EC5-A6F6-80030A3FE488}" dt="2023-11-12T16:05:28.319" v="1330" actId="27803"/>
          <ac:spMkLst>
            <pc:docMk/>
            <pc:sldMk cId="3918125289" sldId="471"/>
            <ac:spMk id="1119" creationId="{196EE684-1517-6563-FDAF-F4D0EE3D8900}"/>
          </ac:spMkLst>
        </pc:spChg>
        <pc:spChg chg="mod">
          <ac:chgData name="Piotr Kalaczyński" userId="144ed442d2e15e83" providerId="LiveId" clId="{BC89A074-4072-4EC5-A6F6-80030A3FE488}" dt="2023-11-12T16:05:28.319" v="1330" actId="27803"/>
          <ac:spMkLst>
            <pc:docMk/>
            <pc:sldMk cId="3918125289" sldId="471"/>
            <ac:spMk id="1120" creationId="{0C70529A-89D9-828E-8B2C-7E22DFB4131B}"/>
          </ac:spMkLst>
        </pc:spChg>
        <pc:spChg chg="mod">
          <ac:chgData name="Piotr Kalaczyński" userId="144ed442d2e15e83" providerId="LiveId" clId="{BC89A074-4072-4EC5-A6F6-80030A3FE488}" dt="2023-11-12T16:05:28.319" v="1330" actId="27803"/>
          <ac:spMkLst>
            <pc:docMk/>
            <pc:sldMk cId="3918125289" sldId="471"/>
            <ac:spMk id="1121" creationId="{A58B1EE4-CBF9-8B89-26D3-A884DB96ACA5}"/>
          </ac:spMkLst>
        </pc:spChg>
        <pc:spChg chg="mod">
          <ac:chgData name="Piotr Kalaczyński" userId="144ed442d2e15e83" providerId="LiveId" clId="{BC89A074-4072-4EC5-A6F6-80030A3FE488}" dt="2023-11-12T16:05:28.319" v="1330" actId="27803"/>
          <ac:spMkLst>
            <pc:docMk/>
            <pc:sldMk cId="3918125289" sldId="471"/>
            <ac:spMk id="1122" creationId="{28AE3FC9-0085-8268-6665-BDE60A56F208}"/>
          </ac:spMkLst>
        </pc:spChg>
        <pc:spChg chg="mod">
          <ac:chgData name="Piotr Kalaczyński" userId="144ed442d2e15e83" providerId="LiveId" clId="{BC89A074-4072-4EC5-A6F6-80030A3FE488}" dt="2023-11-12T16:05:28.319" v="1330" actId="27803"/>
          <ac:spMkLst>
            <pc:docMk/>
            <pc:sldMk cId="3918125289" sldId="471"/>
            <ac:spMk id="1123" creationId="{16A91FD8-D094-A0B8-1A42-E03CBE949694}"/>
          </ac:spMkLst>
        </pc:spChg>
        <pc:spChg chg="mod">
          <ac:chgData name="Piotr Kalaczyński" userId="144ed442d2e15e83" providerId="LiveId" clId="{BC89A074-4072-4EC5-A6F6-80030A3FE488}" dt="2023-11-12T16:05:28.319" v="1330" actId="27803"/>
          <ac:spMkLst>
            <pc:docMk/>
            <pc:sldMk cId="3918125289" sldId="471"/>
            <ac:spMk id="1124" creationId="{CA1F729E-5268-F5BF-E94C-8F63826B03D1}"/>
          </ac:spMkLst>
        </pc:spChg>
        <pc:spChg chg="mod">
          <ac:chgData name="Piotr Kalaczyński" userId="144ed442d2e15e83" providerId="LiveId" clId="{BC89A074-4072-4EC5-A6F6-80030A3FE488}" dt="2023-11-12T16:05:28.319" v="1330" actId="27803"/>
          <ac:spMkLst>
            <pc:docMk/>
            <pc:sldMk cId="3918125289" sldId="471"/>
            <ac:spMk id="1125" creationId="{086E0619-F52F-44DD-94D4-452B98C7332C}"/>
          </ac:spMkLst>
        </pc:spChg>
        <pc:spChg chg="mod">
          <ac:chgData name="Piotr Kalaczyński" userId="144ed442d2e15e83" providerId="LiveId" clId="{BC89A074-4072-4EC5-A6F6-80030A3FE488}" dt="2023-11-12T16:05:28.319" v="1330" actId="27803"/>
          <ac:spMkLst>
            <pc:docMk/>
            <pc:sldMk cId="3918125289" sldId="471"/>
            <ac:spMk id="1126" creationId="{C638F3DE-4FF6-BFC8-9472-647D89AD675C}"/>
          </ac:spMkLst>
        </pc:spChg>
        <pc:spChg chg="mod">
          <ac:chgData name="Piotr Kalaczyński" userId="144ed442d2e15e83" providerId="LiveId" clId="{BC89A074-4072-4EC5-A6F6-80030A3FE488}" dt="2023-11-12T16:05:28.319" v="1330" actId="27803"/>
          <ac:spMkLst>
            <pc:docMk/>
            <pc:sldMk cId="3918125289" sldId="471"/>
            <ac:spMk id="1127" creationId="{E0093838-A732-B52F-935E-C3B0EBF3B11A}"/>
          </ac:spMkLst>
        </pc:spChg>
        <pc:spChg chg="mod">
          <ac:chgData name="Piotr Kalaczyński" userId="144ed442d2e15e83" providerId="LiveId" clId="{BC89A074-4072-4EC5-A6F6-80030A3FE488}" dt="2023-11-12T16:05:28.319" v="1330" actId="27803"/>
          <ac:spMkLst>
            <pc:docMk/>
            <pc:sldMk cId="3918125289" sldId="471"/>
            <ac:spMk id="1128" creationId="{2BFA1636-30AD-0DF7-BF65-D9ED2156783A}"/>
          </ac:spMkLst>
        </pc:spChg>
        <pc:spChg chg="mod">
          <ac:chgData name="Piotr Kalaczyński" userId="144ed442d2e15e83" providerId="LiveId" clId="{BC89A074-4072-4EC5-A6F6-80030A3FE488}" dt="2023-11-12T16:05:28.319" v="1330" actId="27803"/>
          <ac:spMkLst>
            <pc:docMk/>
            <pc:sldMk cId="3918125289" sldId="471"/>
            <ac:spMk id="1129" creationId="{DA877F8C-90F9-7CB5-0758-EEE759363BEE}"/>
          </ac:spMkLst>
        </pc:spChg>
        <pc:spChg chg="mod">
          <ac:chgData name="Piotr Kalaczyński" userId="144ed442d2e15e83" providerId="LiveId" clId="{BC89A074-4072-4EC5-A6F6-80030A3FE488}" dt="2023-11-12T16:05:28.319" v="1330" actId="27803"/>
          <ac:spMkLst>
            <pc:docMk/>
            <pc:sldMk cId="3918125289" sldId="471"/>
            <ac:spMk id="1130" creationId="{38FF9C88-4C46-2716-343B-306D75C6CCA6}"/>
          </ac:spMkLst>
        </pc:spChg>
        <pc:spChg chg="mod">
          <ac:chgData name="Piotr Kalaczyński" userId="144ed442d2e15e83" providerId="LiveId" clId="{BC89A074-4072-4EC5-A6F6-80030A3FE488}" dt="2023-11-12T16:05:28.319" v="1330" actId="27803"/>
          <ac:spMkLst>
            <pc:docMk/>
            <pc:sldMk cId="3918125289" sldId="471"/>
            <ac:spMk id="1131" creationId="{3193B0C6-102E-64D2-24D6-E14978A52D09}"/>
          </ac:spMkLst>
        </pc:spChg>
        <pc:spChg chg="mod">
          <ac:chgData name="Piotr Kalaczyński" userId="144ed442d2e15e83" providerId="LiveId" clId="{BC89A074-4072-4EC5-A6F6-80030A3FE488}" dt="2023-11-12T16:05:28.319" v="1330" actId="27803"/>
          <ac:spMkLst>
            <pc:docMk/>
            <pc:sldMk cId="3918125289" sldId="471"/>
            <ac:spMk id="1132" creationId="{CFF20E72-EA91-9385-A631-61A24DCAD04D}"/>
          </ac:spMkLst>
        </pc:spChg>
        <pc:spChg chg="mod">
          <ac:chgData name="Piotr Kalaczyński" userId="144ed442d2e15e83" providerId="LiveId" clId="{BC89A074-4072-4EC5-A6F6-80030A3FE488}" dt="2023-11-12T16:05:28.319" v="1330" actId="27803"/>
          <ac:spMkLst>
            <pc:docMk/>
            <pc:sldMk cId="3918125289" sldId="471"/>
            <ac:spMk id="1133" creationId="{DA33A1B7-4E53-D744-539A-A747BF60F3B5}"/>
          </ac:spMkLst>
        </pc:spChg>
        <pc:spChg chg="mod">
          <ac:chgData name="Piotr Kalaczyński" userId="144ed442d2e15e83" providerId="LiveId" clId="{BC89A074-4072-4EC5-A6F6-80030A3FE488}" dt="2023-11-12T16:05:28.319" v="1330" actId="27803"/>
          <ac:spMkLst>
            <pc:docMk/>
            <pc:sldMk cId="3918125289" sldId="471"/>
            <ac:spMk id="1134" creationId="{AE4817FC-7922-D05E-BB26-9645BDB7FE1F}"/>
          </ac:spMkLst>
        </pc:spChg>
        <pc:spChg chg="mod">
          <ac:chgData name="Piotr Kalaczyński" userId="144ed442d2e15e83" providerId="LiveId" clId="{BC89A074-4072-4EC5-A6F6-80030A3FE488}" dt="2023-11-12T16:05:28.319" v="1330" actId="27803"/>
          <ac:spMkLst>
            <pc:docMk/>
            <pc:sldMk cId="3918125289" sldId="471"/>
            <ac:spMk id="1135" creationId="{D8439CDC-6672-B3AF-A980-121F4E241EAC}"/>
          </ac:spMkLst>
        </pc:spChg>
        <pc:spChg chg="mod">
          <ac:chgData name="Piotr Kalaczyński" userId="144ed442d2e15e83" providerId="LiveId" clId="{BC89A074-4072-4EC5-A6F6-80030A3FE488}" dt="2023-11-12T16:05:28.319" v="1330" actId="27803"/>
          <ac:spMkLst>
            <pc:docMk/>
            <pc:sldMk cId="3918125289" sldId="471"/>
            <ac:spMk id="1136" creationId="{59B4CC1A-F82B-A071-C7EB-23A39983D671}"/>
          </ac:spMkLst>
        </pc:spChg>
        <pc:spChg chg="mod">
          <ac:chgData name="Piotr Kalaczyński" userId="144ed442d2e15e83" providerId="LiveId" clId="{BC89A074-4072-4EC5-A6F6-80030A3FE488}" dt="2023-11-12T16:05:28.319" v="1330" actId="27803"/>
          <ac:spMkLst>
            <pc:docMk/>
            <pc:sldMk cId="3918125289" sldId="471"/>
            <ac:spMk id="1137" creationId="{441A786C-A3F0-AEA8-6C47-1468B9629A96}"/>
          </ac:spMkLst>
        </pc:spChg>
        <pc:spChg chg="mod">
          <ac:chgData name="Piotr Kalaczyński" userId="144ed442d2e15e83" providerId="LiveId" clId="{BC89A074-4072-4EC5-A6F6-80030A3FE488}" dt="2023-11-12T16:05:28.319" v="1330" actId="27803"/>
          <ac:spMkLst>
            <pc:docMk/>
            <pc:sldMk cId="3918125289" sldId="471"/>
            <ac:spMk id="1138" creationId="{DA692E01-D9B9-E064-2171-09DFC5B8C856}"/>
          </ac:spMkLst>
        </pc:spChg>
        <pc:spChg chg="mod">
          <ac:chgData name="Piotr Kalaczyński" userId="144ed442d2e15e83" providerId="LiveId" clId="{BC89A074-4072-4EC5-A6F6-80030A3FE488}" dt="2023-11-12T16:05:28.319" v="1330" actId="27803"/>
          <ac:spMkLst>
            <pc:docMk/>
            <pc:sldMk cId="3918125289" sldId="471"/>
            <ac:spMk id="1139" creationId="{F019A438-B609-8110-E77D-6418CC5933EF}"/>
          </ac:spMkLst>
        </pc:spChg>
        <pc:spChg chg="mod">
          <ac:chgData name="Piotr Kalaczyński" userId="144ed442d2e15e83" providerId="LiveId" clId="{BC89A074-4072-4EC5-A6F6-80030A3FE488}" dt="2023-11-12T16:05:28.319" v="1330" actId="27803"/>
          <ac:spMkLst>
            <pc:docMk/>
            <pc:sldMk cId="3918125289" sldId="471"/>
            <ac:spMk id="1140" creationId="{EE0AC6E6-DDE3-9820-42FF-E231938F5A8C}"/>
          </ac:spMkLst>
        </pc:spChg>
        <pc:spChg chg="mod">
          <ac:chgData name="Piotr Kalaczyński" userId="144ed442d2e15e83" providerId="LiveId" clId="{BC89A074-4072-4EC5-A6F6-80030A3FE488}" dt="2023-11-12T16:05:28.319" v="1330" actId="27803"/>
          <ac:spMkLst>
            <pc:docMk/>
            <pc:sldMk cId="3918125289" sldId="471"/>
            <ac:spMk id="1141" creationId="{9BF3D43E-B05A-8A88-480A-EC0860D5AD5C}"/>
          </ac:spMkLst>
        </pc:spChg>
        <pc:spChg chg="mod">
          <ac:chgData name="Piotr Kalaczyński" userId="144ed442d2e15e83" providerId="LiveId" clId="{BC89A074-4072-4EC5-A6F6-80030A3FE488}" dt="2023-11-12T16:05:28.319" v="1330" actId="27803"/>
          <ac:spMkLst>
            <pc:docMk/>
            <pc:sldMk cId="3918125289" sldId="471"/>
            <ac:spMk id="1142" creationId="{3F6C1C71-E5DF-A811-803D-19133DACCCA6}"/>
          </ac:spMkLst>
        </pc:spChg>
        <pc:spChg chg="mod">
          <ac:chgData name="Piotr Kalaczyński" userId="144ed442d2e15e83" providerId="LiveId" clId="{BC89A074-4072-4EC5-A6F6-80030A3FE488}" dt="2023-11-12T16:05:28.319" v="1330" actId="27803"/>
          <ac:spMkLst>
            <pc:docMk/>
            <pc:sldMk cId="3918125289" sldId="471"/>
            <ac:spMk id="1143" creationId="{A2B4FBE4-9030-FD53-24ED-2EB29F838C6E}"/>
          </ac:spMkLst>
        </pc:spChg>
        <pc:spChg chg="mod">
          <ac:chgData name="Piotr Kalaczyński" userId="144ed442d2e15e83" providerId="LiveId" clId="{BC89A074-4072-4EC5-A6F6-80030A3FE488}" dt="2023-11-12T16:05:28.319" v="1330" actId="27803"/>
          <ac:spMkLst>
            <pc:docMk/>
            <pc:sldMk cId="3918125289" sldId="471"/>
            <ac:spMk id="1144" creationId="{2E082C63-A9E7-C565-1F83-81DA1FAE85C2}"/>
          </ac:spMkLst>
        </pc:spChg>
        <pc:spChg chg="mod">
          <ac:chgData name="Piotr Kalaczyński" userId="144ed442d2e15e83" providerId="LiveId" clId="{BC89A074-4072-4EC5-A6F6-80030A3FE488}" dt="2023-11-12T16:05:28.319" v="1330" actId="27803"/>
          <ac:spMkLst>
            <pc:docMk/>
            <pc:sldMk cId="3918125289" sldId="471"/>
            <ac:spMk id="1145" creationId="{B918CC2F-5CB0-5BD9-FA1A-67223F270A24}"/>
          </ac:spMkLst>
        </pc:spChg>
        <pc:spChg chg="mod">
          <ac:chgData name="Piotr Kalaczyński" userId="144ed442d2e15e83" providerId="LiveId" clId="{BC89A074-4072-4EC5-A6F6-80030A3FE488}" dt="2023-11-12T16:05:28.319" v="1330" actId="27803"/>
          <ac:spMkLst>
            <pc:docMk/>
            <pc:sldMk cId="3918125289" sldId="471"/>
            <ac:spMk id="1146" creationId="{21EB0B46-7AF9-1020-F941-8BFB0285AC79}"/>
          </ac:spMkLst>
        </pc:spChg>
        <pc:spChg chg="mod">
          <ac:chgData name="Piotr Kalaczyński" userId="144ed442d2e15e83" providerId="LiveId" clId="{BC89A074-4072-4EC5-A6F6-80030A3FE488}" dt="2023-11-12T16:05:28.319" v="1330" actId="27803"/>
          <ac:spMkLst>
            <pc:docMk/>
            <pc:sldMk cId="3918125289" sldId="471"/>
            <ac:spMk id="1147" creationId="{21D17C90-CC5B-631B-9295-7FA18D4686FB}"/>
          </ac:spMkLst>
        </pc:spChg>
        <pc:spChg chg="mod">
          <ac:chgData name="Piotr Kalaczyński" userId="144ed442d2e15e83" providerId="LiveId" clId="{BC89A074-4072-4EC5-A6F6-80030A3FE488}" dt="2023-11-12T16:05:28.319" v="1330" actId="27803"/>
          <ac:spMkLst>
            <pc:docMk/>
            <pc:sldMk cId="3918125289" sldId="471"/>
            <ac:spMk id="1148" creationId="{CFBB7D9C-6187-64EC-1D0F-CEF17BF92093}"/>
          </ac:spMkLst>
        </pc:spChg>
        <pc:spChg chg="mod">
          <ac:chgData name="Piotr Kalaczyński" userId="144ed442d2e15e83" providerId="LiveId" clId="{BC89A074-4072-4EC5-A6F6-80030A3FE488}" dt="2023-11-12T16:05:28.319" v="1330" actId="27803"/>
          <ac:spMkLst>
            <pc:docMk/>
            <pc:sldMk cId="3918125289" sldId="471"/>
            <ac:spMk id="1149" creationId="{C5249323-D3E0-1C43-E836-2635FF819684}"/>
          </ac:spMkLst>
        </pc:spChg>
        <pc:spChg chg="mod">
          <ac:chgData name="Piotr Kalaczyński" userId="144ed442d2e15e83" providerId="LiveId" clId="{BC89A074-4072-4EC5-A6F6-80030A3FE488}" dt="2023-11-12T16:05:28.319" v="1330" actId="27803"/>
          <ac:spMkLst>
            <pc:docMk/>
            <pc:sldMk cId="3918125289" sldId="471"/>
            <ac:spMk id="1150" creationId="{77C1513F-F209-5D70-36E1-2B8949F4CF9A}"/>
          </ac:spMkLst>
        </pc:spChg>
        <pc:spChg chg="mod">
          <ac:chgData name="Piotr Kalaczyński" userId="144ed442d2e15e83" providerId="LiveId" clId="{BC89A074-4072-4EC5-A6F6-80030A3FE488}" dt="2023-11-12T16:05:28.319" v="1330" actId="27803"/>
          <ac:spMkLst>
            <pc:docMk/>
            <pc:sldMk cId="3918125289" sldId="471"/>
            <ac:spMk id="1151" creationId="{13682015-0904-B34B-E6C3-6EBB4C097296}"/>
          </ac:spMkLst>
        </pc:spChg>
        <pc:spChg chg="mod">
          <ac:chgData name="Piotr Kalaczyński" userId="144ed442d2e15e83" providerId="LiveId" clId="{BC89A074-4072-4EC5-A6F6-80030A3FE488}" dt="2023-11-12T16:05:28.319" v="1330" actId="27803"/>
          <ac:spMkLst>
            <pc:docMk/>
            <pc:sldMk cId="3918125289" sldId="471"/>
            <ac:spMk id="1152" creationId="{EED77378-A8C6-B857-324D-451D8E8B2D07}"/>
          </ac:spMkLst>
        </pc:spChg>
        <pc:spChg chg="mod">
          <ac:chgData name="Piotr Kalaczyński" userId="144ed442d2e15e83" providerId="LiveId" clId="{BC89A074-4072-4EC5-A6F6-80030A3FE488}" dt="2023-11-12T16:05:28.319" v="1330" actId="27803"/>
          <ac:spMkLst>
            <pc:docMk/>
            <pc:sldMk cId="3918125289" sldId="471"/>
            <ac:spMk id="1153" creationId="{50F6FEF8-7CC4-FE30-5A5F-1E692E6E8288}"/>
          </ac:spMkLst>
        </pc:spChg>
        <pc:spChg chg="mod">
          <ac:chgData name="Piotr Kalaczyński" userId="144ed442d2e15e83" providerId="LiveId" clId="{BC89A074-4072-4EC5-A6F6-80030A3FE488}" dt="2023-11-12T16:05:28.319" v="1330" actId="27803"/>
          <ac:spMkLst>
            <pc:docMk/>
            <pc:sldMk cId="3918125289" sldId="471"/>
            <ac:spMk id="1154" creationId="{A0BDA778-18E0-BED6-AA7C-B04FD5946817}"/>
          </ac:spMkLst>
        </pc:spChg>
        <pc:spChg chg="mod">
          <ac:chgData name="Piotr Kalaczyński" userId="144ed442d2e15e83" providerId="LiveId" clId="{BC89A074-4072-4EC5-A6F6-80030A3FE488}" dt="2023-11-12T16:05:28.319" v="1330" actId="27803"/>
          <ac:spMkLst>
            <pc:docMk/>
            <pc:sldMk cId="3918125289" sldId="471"/>
            <ac:spMk id="1155" creationId="{5AD07085-90D9-BD73-F1B1-6E50C535457B}"/>
          </ac:spMkLst>
        </pc:spChg>
        <pc:spChg chg="mod">
          <ac:chgData name="Piotr Kalaczyński" userId="144ed442d2e15e83" providerId="LiveId" clId="{BC89A074-4072-4EC5-A6F6-80030A3FE488}" dt="2023-11-12T16:05:28.319" v="1330" actId="27803"/>
          <ac:spMkLst>
            <pc:docMk/>
            <pc:sldMk cId="3918125289" sldId="471"/>
            <ac:spMk id="1156" creationId="{140DF54A-BB8D-9328-FD07-710857D18EF4}"/>
          </ac:spMkLst>
        </pc:spChg>
        <pc:spChg chg="mod">
          <ac:chgData name="Piotr Kalaczyński" userId="144ed442d2e15e83" providerId="LiveId" clId="{BC89A074-4072-4EC5-A6F6-80030A3FE488}" dt="2023-11-12T16:05:28.319" v="1330" actId="27803"/>
          <ac:spMkLst>
            <pc:docMk/>
            <pc:sldMk cId="3918125289" sldId="471"/>
            <ac:spMk id="1157" creationId="{CCDFA0EF-6F79-68C9-B912-5B412FC9EB93}"/>
          </ac:spMkLst>
        </pc:spChg>
        <pc:spChg chg="mod">
          <ac:chgData name="Piotr Kalaczyński" userId="144ed442d2e15e83" providerId="LiveId" clId="{BC89A074-4072-4EC5-A6F6-80030A3FE488}" dt="2023-11-12T16:05:28.319" v="1330" actId="27803"/>
          <ac:spMkLst>
            <pc:docMk/>
            <pc:sldMk cId="3918125289" sldId="471"/>
            <ac:spMk id="1158" creationId="{58677691-CA2D-18B7-E823-7197F6F99E67}"/>
          </ac:spMkLst>
        </pc:spChg>
        <pc:spChg chg="mod">
          <ac:chgData name="Piotr Kalaczyński" userId="144ed442d2e15e83" providerId="LiveId" clId="{BC89A074-4072-4EC5-A6F6-80030A3FE488}" dt="2023-11-12T16:05:28.319" v="1330" actId="27803"/>
          <ac:spMkLst>
            <pc:docMk/>
            <pc:sldMk cId="3918125289" sldId="471"/>
            <ac:spMk id="1159" creationId="{DB6DF8A7-36E0-C313-F8D2-9697D8EC7D22}"/>
          </ac:spMkLst>
        </pc:spChg>
        <pc:spChg chg="mod">
          <ac:chgData name="Piotr Kalaczyński" userId="144ed442d2e15e83" providerId="LiveId" clId="{BC89A074-4072-4EC5-A6F6-80030A3FE488}" dt="2023-11-12T16:05:28.319" v="1330" actId="27803"/>
          <ac:spMkLst>
            <pc:docMk/>
            <pc:sldMk cId="3918125289" sldId="471"/>
            <ac:spMk id="1160" creationId="{11B18EEF-88B2-DAB5-9E32-72A7DF55E93F}"/>
          </ac:spMkLst>
        </pc:spChg>
        <pc:spChg chg="mod">
          <ac:chgData name="Piotr Kalaczyński" userId="144ed442d2e15e83" providerId="LiveId" clId="{BC89A074-4072-4EC5-A6F6-80030A3FE488}" dt="2023-11-12T16:05:28.319" v="1330" actId="27803"/>
          <ac:spMkLst>
            <pc:docMk/>
            <pc:sldMk cId="3918125289" sldId="471"/>
            <ac:spMk id="1161" creationId="{3892ECC2-E8FA-75A0-C310-AC402836A7F6}"/>
          </ac:spMkLst>
        </pc:spChg>
        <pc:spChg chg="mod">
          <ac:chgData name="Piotr Kalaczyński" userId="144ed442d2e15e83" providerId="LiveId" clId="{BC89A074-4072-4EC5-A6F6-80030A3FE488}" dt="2023-11-12T16:05:28.319" v="1330" actId="27803"/>
          <ac:spMkLst>
            <pc:docMk/>
            <pc:sldMk cId="3918125289" sldId="471"/>
            <ac:spMk id="1162" creationId="{919302D1-D98F-54B4-B12A-8F6CF7869F69}"/>
          </ac:spMkLst>
        </pc:spChg>
        <pc:spChg chg="mod">
          <ac:chgData name="Piotr Kalaczyński" userId="144ed442d2e15e83" providerId="LiveId" clId="{BC89A074-4072-4EC5-A6F6-80030A3FE488}" dt="2023-11-12T16:05:28.319" v="1330" actId="27803"/>
          <ac:spMkLst>
            <pc:docMk/>
            <pc:sldMk cId="3918125289" sldId="471"/>
            <ac:spMk id="1163" creationId="{6B96EF69-16C4-001B-5C2C-1AAFC201F555}"/>
          </ac:spMkLst>
        </pc:spChg>
        <pc:spChg chg="mod">
          <ac:chgData name="Piotr Kalaczyński" userId="144ed442d2e15e83" providerId="LiveId" clId="{BC89A074-4072-4EC5-A6F6-80030A3FE488}" dt="2023-11-12T16:05:28.319" v="1330" actId="27803"/>
          <ac:spMkLst>
            <pc:docMk/>
            <pc:sldMk cId="3918125289" sldId="471"/>
            <ac:spMk id="1164" creationId="{1D9C9359-3BFD-6277-B45A-215D8B0A023F}"/>
          </ac:spMkLst>
        </pc:spChg>
        <pc:spChg chg="mod">
          <ac:chgData name="Piotr Kalaczyński" userId="144ed442d2e15e83" providerId="LiveId" clId="{BC89A074-4072-4EC5-A6F6-80030A3FE488}" dt="2023-11-12T16:05:28.319" v="1330" actId="27803"/>
          <ac:spMkLst>
            <pc:docMk/>
            <pc:sldMk cId="3918125289" sldId="471"/>
            <ac:spMk id="1165" creationId="{83B70DF3-DE7C-09B8-580F-EAFFC582A2B9}"/>
          </ac:spMkLst>
        </pc:spChg>
        <pc:spChg chg="mod">
          <ac:chgData name="Piotr Kalaczyński" userId="144ed442d2e15e83" providerId="LiveId" clId="{BC89A074-4072-4EC5-A6F6-80030A3FE488}" dt="2023-11-12T16:05:28.319" v="1330" actId="27803"/>
          <ac:spMkLst>
            <pc:docMk/>
            <pc:sldMk cId="3918125289" sldId="471"/>
            <ac:spMk id="1166" creationId="{5DD2E374-8E59-2101-F339-752A3872B8FE}"/>
          </ac:spMkLst>
        </pc:spChg>
        <pc:spChg chg="mod">
          <ac:chgData name="Piotr Kalaczyński" userId="144ed442d2e15e83" providerId="LiveId" clId="{BC89A074-4072-4EC5-A6F6-80030A3FE488}" dt="2023-11-12T16:05:28.319" v="1330" actId="27803"/>
          <ac:spMkLst>
            <pc:docMk/>
            <pc:sldMk cId="3918125289" sldId="471"/>
            <ac:spMk id="1167" creationId="{B5932A0E-8B4A-BF68-7516-C519D6C5A8AF}"/>
          </ac:spMkLst>
        </pc:spChg>
        <pc:spChg chg="mod">
          <ac:chgData name="Piotr Kalaczyński" userId="144ed442d2e15e83" providerId="LiveId" clId="{BC89A074-4072-4EC5-A6F6-80030A3FE488}" dt="2023-11-12T16:05:28.319" v="1330" actId="27803"/>
          <ac:spMkLst>
            <pc:docMk/>
            <pc:sldMk cId="3918125289" sldId="471"/>
            <ac:spMk id="1168" creationId="{7019F4D8-33B9-DB6C-1975-76E5538D48C0}"/>
          </ac:spMkLst>
        </pc:spChg>
        <pc:spChg chg="mod">
          <ac:chgData name="Piotr Kalaczyński" userId="144ed442d2e15e83" providerId="LiveId" clId="{BC89A074-4072-4EC5-A6F6-80030A3FE488}" dt="2023-11-12T16:05:28.319" v="1330" actId="27803"/>
          <ac:spMkLst>
            <pc:docMk/>
            <pc:sldMk cId="3918125289" sldId="471"/>
            <ac:spMk id="1169" creationId="{C57ACE18-BBE2-7320-BE0F-5F84B9FEB52B}"/>
          </ac:spMkLst>
        </pc:spChg>
        <pc:spChg chg="mod">
          <ac:chgData name="Piotr Kalaczyński" userId="144ed442d2e15e83" providerId="LiveId" clId="{BC89A074-4072-4EC5-A6F6-80030A3FE488}" dt="2023-11-12T16:05:28.319" v="1330" actId="27803"/>
          <ac:spMkLst>
            <pc:docMk/>
            <pc:sldMk cId="3918125289" sldId="471"/>
            <ac:spMk id="1170" creationId="{E9D81DD0-FB47-8C9C-DD5D-077DAC59D4E2}"/>
          </ac:spMkLst>
        </pc:spChg>
        <pc:spChg chg="mod">
          <ac:chgData name="Piotr Kalaczyński" userId="144ed442d2e15e83" providerId="LiveId" clId="{BC89A074-4072-4EC5-A6F6-80030A3FE488}" dt="2023-11-12T16:05:28.319" v="1330" actId="27803"/>
          <ac:spMkLst>
            <pc:docMk/>
            <pc:sldMk cId="3918125289" sldId="471"/>
            <ac:spMk id="1171" creationId="{A2D97030-E7C5-46AD-F1D3-B83C7D161868}"/>
          </ac:spMkLst>
        </pc:spChg>
        <pc:spChg chg="mod">
          <ac:chgData name="Piotr Kalaczyński" userId="144ed442d2e15e83" providerId="LiveId" clId="{BC89A074-4072-4EC5-A6F6-80030A3FE488}" dt="2023-11-12T16:05:28.319" v="1330" actId="27803"/>
          <ac:spMkLst>
            <pc:docMk/>
            <pc:sldMk cId="3918125289" sldId="471"/>
            <ac:spMk id="1172" creationId="{7B540BB2-3A24-F3AD-3FB8-01342EE9B185}"/>
          </ac:spMkLst>
        </pc:spChg>
        <pc:spChg chg="mod">
          <ac:chgData name="Piotr Kalaczyński" userId="144ed442d2e15e83" providerId="LiveId" clId="{BC89A074-4072-4EC5-A6F6-80030A3FE488}" dt="2023-11-12T16:05:28.319" v="1330" actId="27803"/>
          <ac:spMkLst>
            <pc:docMk/>
            <pc:sldMk cId="3918125289" sldId="471"/>
            <ac:spMk id="1173" creationId="{1706C0B9-3909-A827-E9AE-1B865C4F33CC}"/>
          </ac:spMkLst>
        </pc:spChg>
        <pc:spChg chg="mod">
          <ac:chgData name="Piotr Kalaczyński" userId="144ed442d2e15e83" providerId="LiveId" clId="{BC89A074-4072-4EC5-A6F6-80030A3FE488}" dt="2023-11-12T16:05:28.319" v="1330" actId="27803"/>
          <ac:spMkLst>
            <pc:docMk/>
            <pc:sldMk cId="3918125289" sldId="471"/>
            <ac:spMk id="1174" creationId="{E91E3D64-9941-B05D-735E-B8DB3826C9F1}"/>
          </ac:spMkLst>
        </pc:spChg>
        <pc:spChg chg="mod">
          <ac:chgData name="Piotr Kalaczyński" userId="144ed442d2e15e83" providerId="LiveId" clId="{BC89A074-4072-4EC5-A6F6-80030A3FE488}" dt="2023-11-12T16:05:28.319" v="1330" actId="27803"/>
          <ac:spMkLst>
            <pc:docMk/>
            <pc:sldMk cId="3918125289" sldId="471"/>
            <ac:spMk id="1175" creationId="{5590D5A5-8F2E-6E71-E8EB-CF444DB5E881}"/>
          </ac:spMkLst>
        </pc:spChg>
        <pc:spChg chg="mod">
          <ac:chgData name="Piotr Kalaczyński" userId="144ed442d2e15e83" providerId="LiveId" clId="{BC89A074-4072-4EC5-A6F6-80030A3FE488}" dt="2023-11-12T16:05:28.319" v="1330" actId="27803"/>
          <ac:spMkLst>
            <pc:docMk/>
            <pc:sldMk cId="3918125289" sldId="471"/>
            <ac:spMk id="1176" creationId="{95786A20-9D0C-CDE8-9677-067388F6CF87}"/>
          </ac:spMkLst>
        </pc:spChg>
        <pc:spChg chg="mod">
          <ac:chgData name="Piotr Kalaczyński" userId="144ed442d2e15e83" providerId="LiveId" clId="{BC89A074-4072-4EC5-A6F6-80030A3FE488}" dt="2023-11-12T16:05:28.319" v="1330" actId="27803"/>
          <ac:spMkLst>
            <pc:docMk/>
            <pc:sldMk cId="3918125289" sldId="471"/>
            <ac:spMk id="1177" creationId="{61A3D5E3-5F6B-5AC0-F146-3304F24742F7}"/>
          </ac:spMkLst>
        </pc:spChg>
        <pc:spChg chg="mod">
          <ac:chgData name="Piotr Kalaczyński" userId="144ed442d2e15e83" providerId="LiveId" clId="{BC89A074-4072-4EC5-A6F6-80030A3FE488}" dt="2023-11-12T16:05:28.319" v="1330" actId="27803"/>
          <ac:spMkLst>
            <pc:docMk/>
            <pc:sldMk cId="3918125289" sldId="471"/>
            <ac:spMk id="1178" creationId="{7DE5B980-7945-CFE5-59FC-E4B6A32BF981}"/>
          </ac:spMkLst>
        </pc:spChg>
        <pc:spChg chg="mod">
          <ac:chgData name="Piotr Kalaczyński" userId="144ed442d2e15e83" providerId="LiveId" clId="{BC89A074-4072-4EC5-A6F6-80030A3FE488}" dt="2023-11-12T16:05:28.319" v="1330" actId="27803"/>
          <ac:spMkLst>
            <pc:docMk/>
            <pc:sldMk cId="3918125289" sldId="471"/>
            <ac:spMk id="1179" creationId="{50FD09F3-FD27-43AB-AC02-DD84DB0D92C1}"/>
          </ac:spMkLst>
        </pc:spChg>
        <pc:spChg chg="mod">
          <ac:chgData name="Piotr Kalaczyński" userId="144ed442d2e15e83" providerId="LiveId" clId="{BC89A074-4072-4EC5-A6F6-80030A3FE488}" dt="2023-11-12T16:05:28.319" v="1330" actId="27803"/>
          <ac:spMkLst>
            <pc:docMk/>
            <pc:sldMk cId="3918125289" sldId="471"/>
            <ac:spMk id="1180" creationId="{D159944A-9FAB-054F-B192-DDDA9C004F9E}"/>
          </ac:spMkLst>
        </pc:spChg>
        <pc:spChg chg="mod">
          <ac:chgData name="Piotr Kalaczyński" userId="144ed442d2e15e83" providerId="LiveId" clId="{BC89A074-4072-4EC5-A6F6-80030A3FE488}" dt="2023-11-12T16:05:28.319" v="1330" actId="27803"/>
          <ac:spMkLst>
            <pc:docMk/>
            <pc:sldMk cId="3918125289" sldId="471"/>
            <ac:spMk id="1181" creationId="{5C500892-5905-3C54-6BE9-C10716846554}"/>
          </ac:spMkLst>
        </pc:spChg>
        <pc:spChg chg="mod">
          <ac:chgData name="Piotr Kalaczyński" userId="144ed442d2e15e83" providerId="LiveId" clId="{BC89A074-4072-4EC5-A6F6-80030A3FE488}" dt="2023-11-12T16:05:28.319" v="1330" actId="27803"/>
          <ac:spMkLst>
            <pc:docMk/>
            <pc:sldMk cId="3918125289" sldId="471"/>
            <ac:spMk id="1182" creationId="{39F8EE88-1390-4FD3-CC8A-7CB09FF3BE80}"/>
          </ac:spMkLst>
        </pc:spChg>
        <pc:spChg chg="mod">
          <ac:chgData name="Piotr Kalaczyński" userId="144ed442d2e15e83" providerId="LiveId" clId="{BC89A074-4072-4EC5-A6F6-80030A3FE488}" dt="2023-11-12T16:05:28.319" v="1330" actId="27803"/>
          <ac:spMkLst>
            <pc:docMk/>
            <pc:sldMk cId="3918125289" sldId="471"/>
            <ac:spMk id="1183" creationId="{4E10B6EE-812B-509E-C194-205EE28A20BA}"/>
          </ac:spMkLst>
        </pc:spChg>
        <pc:spChg chg="mod">
          <ac:chgData name="Piotr Kalaczyński" userId="144ed442d2e15e83" providerId="LiveId" clId="{BC89A074-4072-4EC5-A6F6-80030A3FE488}" dt="2023-11-12T16:05:28.319" v="1330" actId="27803"/>
          <ac:spMkLst>
            <pc:docMk/>
            <pc:sldMk cId="3918125289" sldId="471"/>
            <ac:spMk id="1184" creationId="{0E3B9370-1765-52EB-B62B-2118B6FFF1DC}"/>
          </ac:spMkLst>
        </pc:spChg>
        <pc:spChg chg="mod">
          <ac:chgData name="Piotr Kalaczyński" userId="144ed442d2e15e83" providerId="LiveId" clId="{BC89A074-4072-4EC5-A6F6-80030A3FE488}" dt="2023-11-12T16:05:28.319" v="1330" actId="27803"/>
          <ac:spMkLst>
            <pc:docMk/>
            <pc:sldMk cId="3918125289" sldId="471"/>
            <ac:spMk id="1185" creationId="{E67EB811-7A12-A03D-1E57-505CCFA141C7}"/>
          </ac:spMkLst>
        </pc:spChg>
        <pc:spChg chg="mod">
          <ac:chgData name="Piotr Kalaczyński" userId="144ed442d2e15e83" providerId="LiveId" clId="{BC89A074-4072-4EC5-A6F6-80030A3FE488}" dt="2023-11-12T16:05:28.319" v="1330" actId="27803"/>
          <ac:spMkLst>
            <pc:docMk/>
            <pc:sldMk cId="3918125289" sldId="471"/>
            <ac:spMk id="1186" creationId="{10AAC7DF-E4E3-264D-2446-99214B919EE5}"/>
          </ac:spMkLst>
        </pc:spChg>
        <pc:spChg chg="mod">
          <ac:chgData name="Piotr Kalaczyński" userId="144ed442d2e15e83" providerId="LiveId" clId="{BC89A074-4072-4EC5-A6F6-80030A3FE488}" dt="2023-11-12T16:05:28.319" v="1330" actId="27803"/>
          <ac:spMkLst>
            <pc:docMk/>
            <pc:sldMk cId="3918125289" sldId="471"/>
            <ac:spMk id="1187" creationId="{E1031D0D-F79D-DF36-C5C9-BC7E5D3BDA6F}"/>
          </ac:spMkLst>
        </pc:spChg>
        <pc:spChg chg="mod">
          <ac:chgData name="Piotr Kalaczyński" userId="144ed442d2e15e83" providerId="LiveId" clId="{BC89A074-4072-4EC5-A6F6-80030A3FE488}" dt="2023-11-12T16:05:28.319" v="1330" actId="27803"/>
          <ac:spMkLst>
            <pc:docMk/>
            <pc:sldMk cId="3918125289" sldId="471"/>
            <ac:spMk id="1188" creationId="{E661D41E-6283-B01B-DD7C-459C64943524}"/>
          </ac:spMkLst>
        </pc:spChg>
        <pc:spChg chg="mod">
          <ac:chgData name="Piotr Kalaczyński" userId="144ed442d2e15e83" providerId="LiveId" clId="{BC89A074-4072-4EC5-A6F6-80030A3FE488}" dt="2023-11-12T16:05:28.319" v="1330" actId="27803"/>
          <ac:spMkLst>
            <pc:docMk/>
            <pc:sldMk cId="3918125289" sldId="471"/>
            <ac:spMk id="1189" creationId="{F9AE07EA-A656-4980-7A6F-2C6DD0274E41}"/>
          </ac:spMkLst>
        </pc:spChg>
        <pc:spChg chg="mod">
          <ac:chgData name="Piotr Kalaczyński" userId="144ed442d2e15e83" providerId="LiveId" clId="{BC89A074-4072-4EC5-A6F6-80030A3FE488}" dt="2023-11-12T16:05:28.319" v="1330" actId="27803"/>
          <ac:spMkLst>
            <pc:docMk/>
            <pc:sldMk cId="3918125289" sldId="471"/>
            <ac:spMk id="1190" creationId="{674297F8-4B02-D475-39E7-9E17AC6C721E}"/>
          </ac:spMkLst>
        </pc:spChg>
        <pc:spChg chg="mod">
          <ac:chgData name="Piotr Kalaczyński" userId="144ed442d2e15e83" providerId="LiveId" clId="{BC89A074-4072-4EC5-A6F6-80030A3FE488}" dt="2023-11-12T16:05:28.319" v="1330" actId="27803"/>
          <ac:spMkLst>
            <pc:docMk/>
            <pc:sldMk cId="3918125289" sldId="471"/>
            <ac:spMk id="1191" creationId="{7A29593A-05E0-B6A9-6AD9-98C7E9949889}"/>
          </ac:spMkLst>
        </pc:spChg>
        <pc:spChg chg="mod">
          <ac:chgData name="Piotr Kalaczyński" userId="144ed442d2e15e83" providerId="LiveId" clId="{BC89A074-4072-4EC5-A6F6-80030A3FE488}" dt="2023-11-12T16:05:28.319" v="1330" actId="27803"/>
          <ac:spMkLst>
            <pc:docMk/>
            <pc:sldMk cId="3918125289" sldId="471"/>
            <ac:spMk id="1192" creationId="{89404999-76DA-636F-824F-AB07604B0A76}"/>
          </ac:spMkLst>
        </pc:spChg>
        <pc:spChg chg="mod">
          <ac:chgData name="Piotr Kalaczyński" userId="144ed442d2e15e83" providerId="LiveId" clId="{BC89A074-4072-4EC5-A6F6-80030A3FE488}" dt="2023-11-12T16:05:28.319" v="1330" actId="27803"/>
          <ac:spMkLst>
            <pc:docMk/>
            <pc:sldMk cId="3918125289" sldId="471"/>
            <ac:spMk id="1193" creationId="{5F2D56A9-4232-0F7E-1367-C41157E8EB5A}"/>
          </ac:spMkLst>
        </pc:spChg>
        <pc:spChg chg="mod">
          <ac:chgData name="Piotr Kalaczyński" userId="144ed442d2e15e83" providerId="LiveId" clId="{BC89A074-4072-4EC5-A6F6-80030A3FE488}" dt="2023-11-12T16:05:28.319" v="1330" actId="27803"/>
          <ac:spMkLst>
            <pc:docMk/>
            <pc:sldMk cId="3918125289" sldId="471"/>
            <ac:spMk id="1194" creationId="{9DFF89E7-CD9C-1CD3-82B8-7E9CC84CB45A}"/>
          </ac:spMkLst>
        </pc:spChg>
        <pc:spChg chg="mod">
          <ac:chgData name="Piotr Kalaczyński" userId="144ed442d2e15e83" providerId="LiveId" clId="{BC89A074-4072-4EC5-A6F6-80030A3FE488}" dt="2023-11-12T16:05:28.319" v="1330" actId="27803"/>
          <ac:spMkLst>
            <pc:docMk/>
            <pc:sldMk cId="3918125289" sldId="471"/>
            <ac:spMk id="1195" creationId="{235BA19C-290D-5CD6-4729-24F6D5EF33BF}"/>
          </ac:spMkLst>
        </pc:spChg>
        <pc:spChg chg="mod">
          <ac:chgData name="Piotr Kalaczyński" userId="144ed442d2e15e83" providerId="LiveId" clId="{BC89A074-4072-4EC5-A6F6-80030A3FE488}" dt="2023-11-12T16:05:28.319" v="1330" actId="27803"/>
          <ac:spMkLst>
            <pc:docMk/>
            <pc:sldMk cId="3918125289" sldId="471"/>
            <ac:spMk id="1196" creationId="{237D781B-88E5-368C-DAC8-8BEFBD32F8E9}"/>
          </ac:spMkLst>
        </pc:spChg>
        <pc:spChg chg="mod">
          <ac:chgData name="Piotr Kalaczyński" userId="144ed442d2e15e83" providerId="LiveId" clId="{BC89A074-4072-4EC5-A6F6-80030A3FE488}" dt="2023-11-12T16:05:28.319" v="1330" actId="27803"/>
          <ac:spMkLst>
            <pc:docMk/>
            <pc:sldMk cId="3918125289" sldId="471"/>
            <ac:spMk id="1197" creationId="{50A643C4-302C-4B26-487B-BF60735D7B7E}"/>
          </ac:spMkLst>
        </pc:spChg>
        <pc:spChg chg="mod">
          <ac:chgData name="Piotr Kalaczyński" userId="144ed442d2e15e83" providerId="LiveId" clId="{BC89A074-4072-4EC5-A6F6-80030A3FE488}" dt="2023-11-12T16:05:28.319" v="1330" actId="27803"/>
          <ac:spMkLst>
            <pc:docMk/>
            <pc:sldMk cId="3918125289" sldId="471"/>
            <ac:spMk id="1198" creationId="{287E00BD-9D00-8F48-2094-E8769AEF0265}"/>
          </ac:spMkLst>
        </pc:spChg>
        <pc:spChg chg="mod">
          <ac:chgData name="Piotr Kalaczyński" userId="144ed442d2e15e83" providerId="LiveId" clId="{BC89A074-4072-4EC5-A6F6-80030A3FE488}" dt="2023-11-12T16:05:28.319" v="1330" actId="27803"/>
          <ac:spMkLst>
            <pc:docMk/>
            <pc:sldMk cId="3918125289" sldId="471"/>
            <ac:spMk id="1199" creationId="{E12CF090-9E80-C6B4-1B6C-DFCEA6A154DD}"/>
          </ac:spMkLst>
        </pc:spChg>
        <pc:spChg chg="mod">
          <ac:chgData name="Piotr Kalaczyński" userId="144ed442d2e15e83" providerId="LiveId" clId="{BC89A074-4072-4EC5-A6F6-80030A3FE488}" dt="2023-11-12T16:05:28.319" v="1330" actId="27803"/>
          <ac:spMkLst>
            <pc:docMk/>
            <pc:sldMk cId="3918125289" sldId="471"/>
            <ac:spMk id="1200" creationId="{15087713-C004-2D21-F76E-845A4F2357B6}"/>
          </ac:spMkLst>
        </pc:spChg>
        <pc:spChg chg="mod">
          <ac:chgData name="Piotr Kalaczyński" userId="144ed442d2e15e83" providerId="LiveId" clId="{BC89A074-4072-4EC5-A6F6-80030A3FE488}" dt="2023-11-12T16:05:28.319" v="1330" actId="27803"/>
          <ac:spMkLst>
            <pc:docMk/>
            <pc:sldMk cId="3918125289" sldId="471"/>
            <ac:spMk id="1201" creationId="{5871C1BB-FEA8-482B-9650-B8F95765414B}"/>
          </ac:spMkLst>
        </pc:spChg>
        <pc:spChg chg="mod">
          <ac:chgData name="Piotr Kalaczyński" userId="144ed442d2e15e83" providerId="LiveId" clId="{BC89A074-4072-4EC5-A6F6-80030A3FE488}" dt="2023-11-12T16:05:28.319" v="1330" actId="27803"/>
          <ac:spMkLst>
            <pc:docMk/>
            <pc:sldMk cId="3918125289" sldId="471"/>
            <ac:spMk id="1202" creationId="{F39B7B29-1DA2-D4C4-FFB9-16746D881542}"/>
          </ac:spMkLst>
        </pc:spChg>
        <pc:spChg chg="mod">
          <ac:chgData name="Piotr Kalaczyński" userId="144ed442d2e15e83" providerId="LiveId" clId="{BC89A074-4072-4EC5-A6F6-80030A3FE488}" dt="2023-11-12T16:05:28.319" v="1330" actId="27803"/>
          <ac:spMkLst>
            <pc:docMk/>
            <pc:sldMk cId="3918125289" sldId="471"/>
            <ac:spMk id="1203" creationId="{9BB8EEA1-B4F0-51C5-1B7C-10DD53D4A249}"/>
          </ac:spMkLst>
        </pc:spChg>
        <pc:spChg chg="mod">
          <ac:chgData name="Piotr Kalaczyński" userId="144ed442d2e15e83" providerId="LiveId" clId="{BC89A074-4072-4EC5-A6F6-80030A3FE488}" dt="2023-11-12T16:05:28.319" v="1330" actId="27803"/>
          <ac:spMkLst>
            <pc:docMk/>
            <pc:sldMk cId="3918125289" sldId="471"/>
            <ac:spMk id="1204" creationId="{EADC7C16-0D41-68EB-DBDE-488F6EB88CF9}"/>
          </ac:spMkLst>
        </pc:spChg>
        <pc:spChg chg="mod">
          <ac:chgData name="Piotr Kalaczyński" userId="144ed442d2e15e83" providerId="LiveId" clId="{BC89A074-4072-4EC5-A6F6-80030A3FE488}" dt="2023-11-12T16:05:28.319" v="1330" actId="27803"/>
          <ac:spMkLst>
            <pc:docMk/>
            <pc:sldMk cId="3918125289" sldId="471"/>
            <ac:spMk id="1205" creationId="{95B1F412-72BE-6836-FE5C-8B243A3ABF75}"/>
          </ac:spMkLst>
        </pc:spChg>
        <pc:spChg chg="mod">
          <ac:chgData name="Piotr Kalaczyński" userId="144ed442d2e15e83" providerId="LiveId" clId="{BC89A074-4072-4EC5-A6F6-80030A3FE488}" dt="2023-11-12T16:05:28.319" v="1330" actId="27803"/>
          <ac:spMkLst>
            <pc:docMk/>
            <pc:sldMk cId="3918125289" sldId="471"/>
            <ac:spMk id="1206" creationId="{274E8195-D692-CA2C-9EA8-3F428198965B}"/>
          </ac:spMkLst>
        </pc:spChg>
        <pc:spChg chg="mod">
          <ac:chgData name="Piotr Kalaczyński" userId="144ed442d2e15e83" providerId="LiveId" clId="{BC89A074-4072-4EC5-A6F6-80030A3FE488}" dt="2023-11-12T16:05:28.319" v="1330" actId="27803"/>
          <ac:spMkLst>
            <pc:docMk/>
            <pc:sldMk cId="3918125289" sldId="471"/>
            <ac:spMk id="1207" creationId="{51D33A59-9DE8-E2D4-7F11-DA094CED52BD}"/>
          </ac:spMkLst>
        </pc:spChg>
        <pc:spChg chg="mod">
          <ac:chgData name="Piotr Kalaczyński" userId="144ed442d2e15e83" providerId="LiveId" clId="{BC89A074-4072-4EC5-A6F6-80030A3FE488}" dt="2023-11-12T16:05:28.319" v="1330" actId="27803"/>
          <ac:spMkLst>
            <pc:docMk/>
            <pc:sldMk cId="3918125289" sldId="471"/>
            <ac:spMk id="1208" creationId="{E37F5FB5-3F97-1212-1C33-C92257CAD93A}"/>
          </ac:spMkLst>
        </pc:spChg>
        <pc:spChg chg="mod">
          <ac:chgData name="Piotr Kalaczyński" userId="144ed442d2e15e83" providerId="LiveId" clId="{BC89A074-4072-4EC5-A6F6-80030A3FE488}" dt="2023-11-12T16:05:28.319" v="1330" actId="27803"/>
          <ac:spMkLst>
            <pc:docMk/>
            <pc:sldMk cId="3918125289" sldId="471"/>
            <ac:spMk id="1209" creationId="{9F6B71E0-0185-F66A-02C4-430C203B1355}"/>
          </ac:spMkLst>
        </pc:spChg>
        <pc:spChg chg="mod">
          <ac:chgData name="Piotr Kalaczyński" userId="144ed442d2e15e83" providerId="LiveId" clId="{BC89A074-4072-4EC5-A6F6-80030A3FE488}" dt="2023-11-12T16:05:28.319" v="1330" actId="27803"/>
          <ac:spMkLst>
            <pc:docMk/>
            <pc:sldMk cId="3918125289" sldId="471"/>
            <ac:spMk id="1210" creationId="{8579520C-BDFA-C7DE-185C-12D2E8EF2A8E}"/>
          </ac:spMkLst>
        </pc:spChg>
        <pc:spChg chg="mod">
          <ac:chgData name="Piotr Kalaczyński" userId="144ed442d2e15e83" providerId="LiveId" clId="{BC89A074-4072-4EC5-A6F6-80030A3FE488}" dt="2023-11-12T16:05:28.319" v="1330" actId="27803"/>
          <ac:spMkLst>
            <pc:docMk/>
            <pc:sldMk cId="3918125289" sldId="471"/>
            <ac:spMk id="1211" creationId="{B3BC2FF4-1746-8918-EDAF-80975D4DE3E5}"/>
          </ac:spMkLst>
        </pc:spChg>
        <pc:spChg chg="mod">
          <ac:chgData name="Piotr Kalaczyński" userId="144ed442d2e15e83" providerId="LiveId" clId="{BC89A074-4072-4EC5-A6F6-80030A3FE488}" dt="2023-11-12T16:05:28.319" v="1330" actId="27803"/>
          <ac:spMkLst>
            <pc:docMk/>
            <pc:sldMk cId="3918125289" sldId="471"/>
            <ac:spMk id="1212" creationId="{8C203B2D-B4A0-956C-2BF2-B4B6A870E890}"/>
          </ac:spMkLst>
        </pc:spChg>
        <pc:spChg chg="mod">
          <ac:chgData name="Piotr Kalaczyński" userId="144ed442d2e15e83" providerId="LiveId" clId="{BC89A074-4072-4EC5-A6F6-80030A3FE488}" dt="2023-11-12T16:05:28.319" v="1330" actId="27803"/>
          <ac:spMkLst>
            <pc:docMk/>
            <pc:sldMk cId="3918125289" sldId="471"/>
            <ac:spMk id="1213" creationId="{D4475D8C-F615-3D6D-571D-B9298E876711}"/>
          </ac:spMkLst>
        </pc:spChg>
        <pc:spChg chg="mod">
          <ac:chgData name="Piotr Kalaczyński" userId="144ed442d2e15e83" providerId="LiveId" clId="{BC89A074-4072-4EC5-A6F6-80030A3FE488}" dt="2023-11-12T16:05:28.319" v="1330" actId="27803"/>
          <ac:spMkLst>
            <pc:docMk/>
            <pc:sldMk cId="3918125289" sldId="471"/>
            <ac:spMk id="1214" creationId="{53E7CE3D-F9BD-75CE-B2EC-569F8598EC77}"/>
          </ac:spMkLst>
        </pc:spChg>
        <pc:spChg chg="mod">
          <ac:chgData name="Piotr Kalaczyński" userId="144ed442d2e15e83" providerId="LiveId" clId="{BC89A074-4072-4EC5-A6F6-80030A3FE488}" dt="2023-11-12T16:05:28.319" v="1330" actId="27803"/>
          <ac:spMkLst>
            <pc:docMk/>
            <pc:sldMk cId="3918125289" sldId="471"/>
            <ac:spMk id="1215" creationId="{5A736FDA-CFF8-AC44-D599-0B21D914E0DC}"/>
          </ac:spMkLst>
        </pc:spChg>
        <pc:spChg chg="mod">
          <ac:chgData name="Piotr Kalaczyński" userId="144ed442d2e15e83" providerId="LiveId" clId="{BC89A074-4072-4EC5-A6F6-80030A3FE488}" dt="2023-11-12T16:05:28.319" v="1330" actId="27803"/>
          <ac:spMkLst>
            <pc:docMk/>
            <pc:sldMk cId="3918125289" sldId="471"/>
            <ac:spMk id="1216" creationId="{BF8D8E07-06A8-FE60-21EE-F63AF42AD1D4}"/>
          </ac:spMkLst>
        </pc:spChg>
        <pc:spChg chg="mod">
          <ac:chgData name="Piotr Kalaczyński" userId="144ed442d2e15e83" providerId="LiveId" clId="{BC89A074-4072-4EC5-A6F6-80030A3FE488}" dt="2023-11-12T16:05:28.319" v="1330" actId="27803"/>
          <ac:spMkLst>
            <pc:docMk/>
            <pc:sldMk cId="3918125289" sldId="471"/>
            <ac:spMk id="1217" creationId="{01606757-A4CE-5B36-28F0-7AA03309D09A}"/>
          </ac:spMkLst>
        </pc:spChg>
        <pc:spChg chg="mod">
          <ac:chgData name="Piotr Kalaczyński" userId="144ed442d2e15e83" providerId="LiveId" clId="{BC89A074-4072-4EC5-A6F6-80030A3FE488}" dt="2023-11-12T16:05:28.319" v="1330" actId="27803"/>
          <ac:spMkLst>
            <pc:docMk/>
            <pc:sldMk cId="3918125289" sldId="471"/>
            <ac:spMk id="1218" creationId="{7CE31B65-8AB7-9358-6E6D-4E2C89E5F6BA}"/>
          </ac:spMkLst>
        </pc:spChg>
        <pc:spChg chg="mod">
          <ac:chgData name="Piotr Kalaczyński" userId="144ed442d2e15e83" providerId="LiveId" clId="{BC89A074-4072-4EC5-A6F6-80030A3FE488}" dt="2023-11-12T16:05:28.319" v="1330" actId="27803"/>
          <ac:spMkLst>
            <pc:docMk/>
            <pc:sldMk cId="3918125289" sldId="471"/>
            <ac:spMk id="1219" creationId="{B4286137-C8B6-4FCF-220C-8E3BDFD5F56F}"/>
          </ac:spMkLst>
        </pc:spChg>
        <pc:spChg chg="mod">
          <ac:chgData name="Piotr Kalaczyński" userId="144ed442d2e15e83" providerId="LiveId" clId="{BC89A074-4072-4EC5-A6F6-80030A3FE488}" dt="2023-11-12T16:05:28.319" v="1330" actId="27803"/>
          <ac:spMkLst>
            <pc:docMk/>
            <pc:sldMk cId="3918125289" sldId="471"/>
            <ac:spMk id="1220" creationId="{98C68466-58A6-5EC3-0E22-75719FE93471}"/>
          </ac:spMkLst>
        </pc:spChg>
        <pc:spChg chg="mod">
          <ac:chgData name="Piotr Kalaczyński" userId="144ed442d2e15e83" providerId="LiveId" clId="{BC89A074-4072-4EC5-A6F6-80030A3FE488}" dt="2023-11-12T16:05:28.319" v="1330" actId="27803"/>
          <ac:spMkLst>
            <pc:docMk/>
            <pc:sldMk cId="3918125289" sldId="471"/>
            <ac:spMk id="1221" creationId="{2EC1A9C2-7C2D-0078-F79B-214C2D627D99}"/>
          </ac:spMkLst>
        </pc:spChg>
        <pc:spChg chg="mod">
          <ac:chgData name="Piotr Kalaczyński" userId="144ed442d2e15e83" providerId="LiveId" clId="{BC89A074-4072-4EC5-A6F6-80030A3FE488}" dt="2023-11-12T16:05:28.319" v="1330" actId="27803"/>
          <ac:spMkLst>
            <pc:docMk/>
            <pc:sldMk cId="3918125289" sldId="471"/>
            <ac:spMk id="1222" creationId="{C9EB6F0F-2035-8C8E-414D-B4C6633D3CF3}"/>
          </ac:spMkLst>
        </pc:spChg>
        <pc:spChg chg="mod">
          <ac:chgData name="Piotr Kalaczyński" userId="144ed442d2e15e83" providerId="LiveId" clId="{BC89A074-4072-4EC5-A6F6-80030A3FE488}" dt="2023-11-12T16:05:28.319" v="1330" actId="27803"/>
          <ac:spMkLst>
            <pc:docMk/>
            <pc:sldMk cId="3918125289" sldId="471"/>
            <ac:spMk id="1223" creationId="{380E6FA4-36B7-4248-07EF-186C55AE303B}"/>
          </ac:spMkLst>
        </pc:spChg>
        <pc:spChg chg="mod">
          <ac:chgData name="Piotr Kalaczyński" userId="144ed442d2e15e83" providerId="LiveId" clId="{BC89A074-4072-4EC5-A6F6-80030A3FE488}" dt="2023-11-12T16:05:28.319" v="1330" actId="27803"/>
          <ac:spMkLst>
            <pc:docMk/>
            <pc:sldMk cId="3918125289" sldId="471"/>
            <ac:spMk id="1224" creationId="{B803F59F-2242-87DE-7D26-2E4107E40B64}"/>
          </ac:spMkLst>
        </pc:spChg>
        <pc:spChg chg="mod">
          <ac:chgData name="Piotr Kalaczyński" userId="144ed442d2e15e83" providerId="LiveId" clId="{BC89A074-4072-4EC5-A6F6-80030A3FE488}" dt="2023-11-12T16:05:28.319" v="1330" actId="27803"/>
          <ac:spMkLst>
            <pc:docMk/>
            <pc:sldMk cId="3918125289" sldId="471"/>
            <ac:spMk id="1225" creationId="{0109D355-FABE-A886-F91A-2C507268D7F7}"/>
          </ac:spMkLst>
        </pc:spChg>
        <pc:spChg chg="mod">
          <ac:chgData name="Piotr Kalaczyński" userId="144ed442d2e15e83" providerId="LiveId" clId="{BC89A074-4072-4EC5-A6F6-80030A3FE488}" dt="2023-11-12T16:05:28.319" v="1330" actId="27803"/>
          <ac:spMkLst>
            <pc:docMk/>
            <pc:sldMk cId="3918125289" sldId="471"/>
            <ac:spMk id="1226" creationId="{2C5BFBA1-E70E-9B3B-973C-A739AB6F8D87}"/>
          </ac:spMkLst>
        </pc:spChg>
        <pc:spChg chg="mod">
          <ac:chgData name="Piotr Kalaczyński" userId="144ed442d2e15e83" providerId="LiveId" clId="{BC89A074-4072-4EC5-A6F6-80030A3FE488}" dt="2023-11-12T16:05:28.319" v="1330" actId="27803"/>
          <ac:spMkLst>
            <pc:docMk/>
            <pc:sldMk cId="3918125289" sldId="471"/>
            <ac:spMk id="1227" creationId="{21080AA5-3C86-318A-9923-5152663BD7C3}"/>
          </ac:spMkLst>
        </pc:spChg>
        <pc:spChg chg="mod">
          <ac:chgData name="Piotr Kalaczyński" userId="144ed442d2e15e83" providerId="LiveId" clId="{BC89A074-4072-4EC5-A6F6-80030A3FE488}" dt="2023-11-12T16:05:28.319" v="1330" actId="27803"/>
          <ac:spMkLst>
            <pc:docMk/>
            <pc:sldMk cId="3918125289" sldId="471"/>
            <ac:spMk id="1228" creationId="{B15735DA-A64B-6617-8730-15CBA29A2BA5}"/>
          </ac:spMkLst>
        </pc:spChg>
        <pc:spChg chg="mod">
          <ac:chgData name="Piotr Kalaczyński" userId="144ed442d2e15e83" providerId="LiveId" clId="{BC89A074-4072-4EC5-A6F6-80030A3FE488}" dt="2023-11-12T16:05:28.319" v="1330" actId="27803"/>
          <ac:spMkLst>
            <pc:docMk/>
            <pc:sldMk cId="3918125289" sldId="471"/>
            <ac:spMk id="1229" creationId="{26065E16-04A2-91D2-6863-5717529E4924}"/>
          </ac:spMkLst>
        </pc:spChg>
        <pc:spChg chg="mod">
          <ac:chgData name="Piotr Kalaczyński" userId="144ed442d2e15e83" providerId="LiveId" clId="{BC89A074-4072-4EC5-A6F6-80030A3FE488}" dt="2023-11-12T16:05:28.319" v="1330" actId="27803"/>
          <ac:spMkLst>
            <pc:docMk/>
            <pc:sldMk cId="3918125289" sldId="471"/>
            <ac:spMk id="1230" creationId="{9E399C86-E125-00FD-F557-74D13D5AB579}"/>
          </ac:spMkLst>
        </pc:spChg>
        <pc:spChg chg="mod">
          <ac:chgData name="Piotr Kalaczyński" userId="144ed442d2e15e83" providerId="LiveId" clId="{BC89A074-4072-4EC5-A6F6-80030A3FE488}" dt="2023-11-12T16:05:28.319" v="1330" actId="27803"/>
          <ac:spMkLst>
            <pc:docMk/>
            <pc:sldMk cId="3918125289" sldId="471"/>
            <ac:spMk id="1231" creationId="{41C510C7-E3D3-0003-8E68-C0DD7C1391F8}"/>
          </ac:spMkLst>
        </pc:spChg>
        <pc:spChg chg="mod">
          <ac:chgData name="Piotr Kalaczyński" userId="144ed442d2e15e83" providerId="LiveId" clId="{BC89A074-4072-4EC5-A6F6-80030A3FE488}" dt="2023-11-12T16:05:28.319" v="1330" actId="27803"/>
          <ac:spMkLst>
            <pc:docMk/>
            <pc:sldMk cId="3918125289" sldId="471"/>
            <ac:spMk id="1232" creationId="{189DB75B-8458-D670-FE4B-F65F62B9CF6B}"/>
          </ac:spMkLst>
        </pc:spChg>
        <pc:spChg chg="mod">
          <ac:chgData name="Piotr Kalaczyński" userId="144ed442d2e15e83" providerId="LiveId" clId="{BC89A074-4072-4EC5-A6F6-80030A3FE488}" dt="2023-11-12T16:05:28.319" v="1330" actId="27803"/>
          <ac:spMkLst>
            <pc:docMk/>
            <pc:sldMk cId="3918125289" sldId="471"/>
            <ac:spMk id="1233" creationId="{69158CF5-C8FD-AC66-E206-B7B35939B496}"/>
          </ac:spMkLst>
        </pc:spChg>
        <pc:spChg chg="mod">
          <ac:chgData name="Piotr Kalaczyński" userId="144ed442d2e15e83" providerId="LiveId" clId="{BC89A074-4072-4EC5-A6F6-80030A3FE488}" dt="2023-11-12T16:05:28.319" v="1330" actId="27803"/>
          <ac:spMkLst>
            <pc:docMk/>
            <pc:sldMk cId="3918125289" sldId="471"/>
            <ac:spMk id="1234" creationId="{84563A96-F2E3-D82D-6120-7C45C4E945B3}"/>
          </ac:spMkLst>
        </pc:spChg>
        <pc:spChg chg="mod">
          <ac:chgData name="Piotr Kalaczyński" userId="144ed442d2e15e83" providerId="LiveId" clId="{BC89A074-4072-4EC5-A6F6-80030A3FE488}" dt="2023-11-12T16:05:28.319" v="1330" actId="27803"/>
          <ac:spMkLst>
            <pc:docMk/>
            <pc:sldMk cId="3918125289" sldId="471"/>
            <ac:spMk id="1235" creationId="{36481C42-BD7F-8033-9A75-3D14AA499C99}"/>
          </ac:spMkLst>
        </pc:spChg>
        <pc:spChg chg="mod">
          <ac:chgData name="Piotr Kalaczyński" userId="144ed442d2e15e83" providerId="LiveId" clId="{BC89A074-4072-4EC5-A6F6-80030A3FE488}" dt="2023-11-12T16:05:28.319" v="1330" actId="27803"/>
          <ac:spMkLst>
            <pc:docMk/>
            <pc:sldMk cId="3918125289" sldId="471"/>
            <ac:spMk id="1236" creationId="{97279508-6302-A061-BB03-D417DDC2D5EA}"/>
          </ac:spMkLst>
        </pc:spChg>
        <pc:spChg chg="mod">
          <ac:chgData name="Piotr Kalaczyński" userId="144ed442d2e15e83" providerId="LiveId" clId="{BC89A074-4072-4EC5-A6F6-80030A3FE488}" dt="2023-11-12T16:05:28.319" v="1330" actId="27803"/>
          <ac:spMkLst>
            <pc:docMk/>
            <pc:sldMk cId="3918125289" sldId="471"/>
            <ac:spMk id="1237" creationId="{B2024FC3-5AE0-168D-B2F7-0ADE148FC7DE}"/>
          </ac:spMkLst>
        </pc:spChg>
        <pc:spChg chg="mod">
          <ac:chgData name="Piotr Kalaczyński" userId="144ed442d2e15e83" providerId="LiveId" clId="{BC89A074-4072-4EC5-A6F6-80030A3FE488}" dt="2023-11-12T16:05:28.319" v="1330" actId="27803"/>
          <ac:spMkLst>
            <pc:docMk/>
            <pc:sldMk cId="3918125289" sldId="471"/>
            <ac:spMk id="1238" creationId="{75E78BD5-947F-D835-C1C7-0A0D01D55151}"/>
          </ac:spMkLst>
        </pc:spChg>
        <pc:spChg chg="mod">
          <ac:chgData name="Piotr Kalaczyński" userId="144ed442d2e15e83" providerId="LiveId" clId="{BC89A074-4072-4EC5-A6F6-80030A3FE488}" dt="2023-11-12T16:05:28.319" v="1330" actId="27803"/>
          <ac:spMkLst>
            <pc:docMk/>
            <pc:sldMk cId="3918125289" sldId="471"/>
            <ac:spMk id="1239" creationId="{5ADA31C7-2688-69D2-2A9B-625B808C0302}"/>
          </ac:spMkLst>
        </pc:spChg>
        <pc:spChg chg="mod">
          <ac:chgData name="Piotr Kalaczyński" userId="144ed442d2e15e83" providerId="LiveId" clId="{BC89A074-4072-4EC5-A6F6-80030A3FE488}" dt="2023-11-12T16:05:28.319" v="1330" actId="27803"/>
          <ac:spMkLst>
            <pc:docMk/>
            <pc:sldMk cId="3918125289" sldId="471"/>
            <ac:spMk id="1240" creationId="{2A3F9BA5-BE35-871A-88FA-83E17A85CEAF}"/>
          </ac:spMkLst>
        </pc:spChg>
        <pc:spChg chg="mod">
          <ac:chgData name="Piotr Kalaczyński" userId="144ed442d2e15e83" providerId="LiveId" clId="{BC89A074-4072-4EC5-A6F6-80030A3FE488}" dt="2023-11-12T16:05:28.319" v="1330" actId="27803"/>
          <ac:spMkLst>
            <pc:docMk/>
            <pc:sldMk cId="3918125289" sldId="471"/>
            <ac:spMk id="1241" creationId="{3DF80418-9316-FD30-C477-2020DAC6A956}"/>
          </ac:spMkLst>
        </pc:spChg>
        <pc:spChg chg="mod">
          <ac:chgData name="Piotr Kalaczyński" userId="144ed442d2e15e83" providerId="LiveId" clId="{BC89A074-4072-4EC5-A6F6-80030A3FE488}" dt="2023-11-12T16:05:28.319" v="1330" actId="27803"/>
          <ac:spMkLst>
            <pc:docMk/>
            <pc:sldMk cId="3918125289" sldId="471"/>
            <ac:spMk id="1242" creationId="{2B431669-15A9-04FC-0A48-13B5ED094554}"/>
          </ac:spMkLst>
        </pc:spChg>
        <pc:spChg chg="mod">
          <ac:chgData name="Piotr Kalaczyński" userId="144ed442d2e15e83" providerId="LiveId" clId="{BC89A074-4072-4EC5-A6F6-80030A3FE488}" dt="2023-11-12T16:05:28.319" v="1330" actId="27803"/>
          <ac:spMkLst>
            <pc:docMk/>
            <pc:sldMk cId="3918125289" sldId="471"/>
            <ac:spMk id="1243" creationId="{00552641-12ED-A646-9B91-0126F32240BC}"/>
          </ac:spMkLst>
        </pc:spChg>
        <pc:spChg chg="mod">
          <ac:chgData name="Piotr Kalaczyński" userId="144ed442d2e15e83" providerId="LiveId" clId="{BC89A074-4072-4EC5-A6F6-80030A3FE488}" dt="2023-11-12T16:05:28.319" v="1330" actId="27803"/>
          <ac:spMkLst>
            <pc:docMk/>
            <pc:sldMk cId="3918125289" sldId="471"/>
            <ac:spMk id="1244" creationId="{5584FFC3-7742-CBD4-4781-24E8237C0EC1}"/>
          </ac:spMkLst>
        </pc:spChg>
        <pc:spChg chg="mod">
          <ac:chgData name="Piotr Kalaczyński" userId="144ed442d2e15e83" providerId="LiveId" clId="{BC89A074-4072-4EC5-A6F6-80030A3FE488}" dt="2023-11-12T16:05:28.319" v="1330" actId="27803"/>
          <ac:spMkLst>
            <pc:docMk/>
            <pc:sldMk cId="3918125289" sldId="471"/>
            <ac:spMk id="1245" creationId="{F0D3C8AB-E422-9BDC-71B8-01F6E63F2D0A}"/>
          </ac:spMkLst>
        </pc:spChg>
        <pc:spChg chg="mod">
          <ac:chgData name="Piotr Kalaczyński" userId="144ed442d2e15e83" providerId="LiveId" clId="{BC89A074-4072-4EC5-A6F6-80030A3FE488}" dt="2023-11-12T16:05:28.319" v="1330" actId="27803"/>
          <ac:spMkLst>
            <pc:docMk/>
            <pc:sldMk cId="3918125289" sldId="471"/>
            <ac:spMk id="1246" creationId="{9F463C62-3602-6C5B-2373-7731161F70C1}"/>
          </ac:spMkLst>
        </pc:spChg>
        <pc:spChg chg="mod">
          <ac:chgData name="Piotr Kalaczyński" userId="144ed442d2e15e83" providerId="LiveId" clId="{BC89A074-4072-4EC5-A6F6-80030A3FE488}" dt="2023-11-12T16:05:28.319" v="1330" actId="27803"/>
          <ac:spMkLst>
            <pc:docMk/>
            <pc:sldMk cId="3918125289" sldId="471"/>
            <ac:spMk id="1247" creationId="{CA4A8907-D333-736F-6A27-332B90CE1BAF}"/>
          </ac:spMkLst>
        </pc:spChg>
        <pc:spChg chg="mod">
          <ac:chgData name="Piotr Kalaczyński" userId="144ed442d2e15e83" providerId="LiveId" clId="{BC89A074-4072-4EC5-A6F6-80030A3FE488}" dt="2023-11-12T16:05:28.319" v="1330" actId="27803"/>
          <ac:spMkLst>
            <pc:docMk/>
            <pc:sldMk cId="3918125289" sldId="471"/>
            <ac:spMk id="1248" creationId="{3205F08B-71AF-4456-7476-1AC9F9028BC7}"/>
          </ac:spMkLst>
        </pc:spChg>
        <pc:spChg chg="mod">
          <ac:chgData name="Piotr Kalaczyński" userId="144ed442d2e15e83" providerId="LiveId" clId="{BC89A074-4072-4EC5-A6F6-80030A3FE488}" dt="2023-11-12T16:05:28.319" v="1330" actId="27803"/>
          <ac:spMkLst>
            <pc:docMk/>
            <pc:sldMk cId="3918125289" sldId="471"/>
            <ac:spMk id="1249" creationId="{33887157-F474-BEEB-1F78-A9C7899301A3}"/>
          </ac:spMkLst>
        </pc:spChg>
        <pc:spChg chg="mod">
          <ac:chgData name="Piotr Kalaczyński" userId="144ed442d2e15e83" providerId="LiveId" clId="{BC89A074-4072-4EC5-A6F6-80030A3FE488}" dt="2023-11-12T16:05:28.319" v="1330" actId="27803"/>
          <ac:spMkLst>
            <pc:docMk/>
            <pc:sldMk cId="3918125289" sldId="471"/>
            <ac:spMk id="1250" creationId="{AF053071-8205-1589-ECA7-159813E30F2D}"/>
          </ac:spMkLst>
        </pc:spChg>
        <pc:spChg chg="mod">
          <ac:chgData name="Piotr Kalaczyński" userId="144ed442d2e15e83" providerId="LiveId" clId="{BC89A074-4072-4EC5-A6F6-80030A3FE488}" dt="2023-11-12T16:05:28.319" v="1330" actId="27803"/>
          <ac:spMkLst>
            <pc:docMk/>
            <pc:sldMk cId="3918125289" sldId="471"/>
            <ac:spMk id="1251" creationId="{DE206079-53CB-F5CE-D781-8D1F14A06A88}"/>
          </ac:spMkLst>
        </pc:spChg>
        <pc:spChg chg="mod">
          <ac:chgData name="Piotr Kalaczyński" userId="144ed442d2e15e83" providerId="LiveId" clId="{BC89A074-4072-4EC5-A6F6-80030A3FE488}" dt="2023-11-12T16:05:28.319" v="1330" actId="27803"/>
          <ac:spMkLst>
            <pc:docMk/>
            <pc:sldMk cId="3918125289" sldId="471"/>
            <ac:spMk id="1252" creationId="{9EBA64F7-FDBE-955A-F796-F0D3C33CD22A}"/>
          </ac:spMkLst>
        </pc:spChg>
        <pc:spChg chg="mod">
          <ac:chgData name="Piotr Kalaczyński" userId="144ed442d2e15e83" providerId="LiveId" clId="{BC89A074-4072-4EC5-A6F6-80030A3FE488}" dt="2023-11-12T16:05:28.319" v="1330" actId="27803"/>
          <ac:spMkLst>
            <pc:docMk/>
            <pc:sldMk cId="3918125289" sldId="471"/>
            <ac:spMk id="1253" creationId="{C8A9D365-9B8D-261B-4E51-365069276F4A}"/>
          </ac:spMkLst>
        </pc:spChg>
        <pc:spChg chg="mod">
          <ac:chgData name="Piotr Kalaczyński" userId="144ed442d2e15e83" providerId="LiveId" clId="{BC89A074-4072-4EC5-A6F6-80030A3FE488}" dt="2023-11-12T16:05:28.319" v="1330" actId="27803"/>
          <ac:spMkLst>
            <pc:docMk/>
            <pc:sldMk cId="3918125289" sldId="471"/>
            <ac:spMk id="1254" creationId="{0173CE43-2EFC-F872-5DD7-0A349E06E959}"/>
          </ac:spMkLst>
        </pc:spChg>
        <pc:spChg chg="mod">
          <ac:chgData name="Piotr Kalaczyński" userId="144ed442d2e15e83" providerId="LiveId" clId="{BC89A074-4072-4EC5-A6F6-80030A3FE488}" dt="2023-11-12T16:05:28.319" v="1330" actId="27803"/>
          <ac:spMkLst>
            <pc:docMk/>
            <pc:sldMk cId="3918125289" sldId="471"/>
            <ac:spMk id="1255" creationId="{4802ADC4-6CF9-0730-DC08-6C7E4E2A43BF}"/>
          </ac:spMkLst>
        </pc:spChg>
        <pc:spChg chg="mod">
          <ac:chgData name="Piotr Kalaczyński" userId="144ed442d2e15e83" providerId="LiveId" clId="{BC89A074-4072-4EC5-A6F6-80030A3FE488}" dt="2023-11-12T16:05:28.319" v="1330" actId="27803"/>
          <ac:spMkLst>
            <pc:docMk/>
            <pc:sldMk cId="3918125289" sldId="471"/>
            <ac:spMk id="1256" creationId="{E2E343C7-78A9-5F26-73AC-6410B2E8C1E3}"/>
          </ac:spMkLst>
        </pc:spChg>
        <pc:spChg chg="mod">
          <ac:chgData name="Piotr Kalaczyński" userId="144ed442d2e15e83" providerId="LiveId" clId="{BC89A074-4072-4EC5-A6F6-80030A3FE488}" dt="2023-11-12T16:05:28.319" v="1330" actId="27803"/>
          <ac:spMkLst>
            <pc:docMk/>
            <pc:sldMk cId="3918125289" sldId="471"/>
            <ac:spMk id="1257" creationId="{938A2795-A5E5-2102-CDB9-952D5A50331D}"/>
          </ac:spMkLst>
        </pc:spChg>
        <pc:spChg chg="mod">
          <ac:chgData name="Piotr Kalaczyński" userId="144ed442d2e15e83" providerId="LiveId" clId="{BC89A074-4072-4EC5-A6F6-80030A3FE488}" dt="2023-11-12T16:05:28.319" v="1330" actId="27803"/>
          <ac:spMkLst>
            <pc:docMk/>
            <pc:sldMk cId="3918125289" sldId="471"/>
            <ac:spMk id="1258" creationId="{4341EA6F-3105-F004-AC5C-96A79ABEF29A}"/>
          </ac:spMkLst>
        </pc:spChg>
        <pc:spChg chg="mod">
          <ac:chgData name="Piotr Kalaczyński" userId="144ed442d2e15e83" providerId="LiveId" clId="{BC89A074-4072-4EC5-A6F6-80030A3FE488}" dt="2023-11-12T16:05:28.319" v="1330" actId="27803"/>
          <ac:spMkLst>
            <pc:docMk/>
            <pc:sldMk cId="3918125289" sldId="471"/>
            <ac:spMk id="1259" creationId="{2EB59196-12C9-1294-0263-AC84FF7B00FA}"/>
          </ac:spMkLst>
        </pc:spChg>
        <pc:spChg chg="mod">
          <ac:chgData name="Piotr Kalaczyński" userId="144ed442d2e15e83" providerId="LiveId" clId="{BC89A074-4072-4EC5-A6F6-80030A3FE488}" dt="2023-11-12T16:05:28.319" v="1330" actId="27803"/>
          <ac:spMkLst>
            <pc:docMk/>
            <pc:sldMk cId="3918125289" sldId="471"/>
            <ac:spMk id="1260" creationId="{DBEB8E0B-A401-E428-A1D8-B8EB44A6E906}"/>
          </ac:spMkLst>
        </pc:spChg>
        <pc:spChg chg="mod">
          <ac:chgData name="Piotr Kalaczyński" userId="144ed442d2e15e83" providerId="LiveId" clId="{BC89A074-4072-4EC5-A6F6-80030A3FE488}" dt="2023-11-12T16:05:28.319" v="1330" actId="27803"/>
          <ac:spMkLst>
            <pc:docMk/>
            <pc:sldMk cId="3918125289" sldId="471"/>
            <ac:spMk id="1261" creationId="{AC46EF07-2F5E-F7F0-66B2-EAF276CDC40A}"/>
          </ac:spMkLst>
        </pc:spChg>
        <pc:spChg chg="mod">
          <ac:chgData name="Piotr Kalaczyński" userId="144ed442d2e15e83" providerId="LiveId" clId="{BC89A074-4072-4EC5-A6F6-80030A3FE488}" dt="2023-11-12T16:05:28.319" v="1330" actId="27803"/>
          <ac:spMkLst>
            <pc:docMk/>
            <pc:sldMk cId="3918125289" sldId="471"/>
            <ac:spMk id="1262" creationId="{117730F3-A367-AE23-F60A-90B1971590FF}"/>
          </ac:spMkLst>
        </pc:spChg>
        <pc:spChg chg="mod">
          <ac:chgData name="Piotr Kalaczyński" userId="144ed442d2e15e83" providerId="LiveId" clId="{BC89A074-4072-4EC5-A6F6-80030A3FE488}" dt="2023-11-12T16:05:28.319" v="1330" actId="27803"/>
          <ac:spMkLst>
            <pc:docMk/>
            <pc:sldMk cId="3918125289" sldId="471"/>
            <ac:spMk id="1263" creationId="{C6454D64-73F5-BDE4-87A8-2BC90A17F8AE}"/>
          </ac:spMkLst>
        </pc:spChg>
        <pc:spChg chg="mod">
          <ac:chgData name="Piotr Kalaczyński" userId="144ed442d2e15e83" providerId="LiveId" clId="{BC89A074-4072-4EC5-A6F6-80030A3FE488}" dt="2023-11-12T16:05:28.319" v="1330" actId="27803"/>
          <ac:spMkLst>
            <pc:docMk/>
            <pc:sldMk cId="3918125289" sldId="471"/>
            <ac:spMk id="1264" creationId="{52E5D58C-DA9A-8509-B42F-644D02BB4082}"/>
          </ac:spMkLst>
        </pc:spChg>
        <pc:spChg chg="mod">
          <ac:chgData name="Piotr Kalaczyński" userId="144ed442d2e15e83" providerId="LiveId" clId="{BC89A074-4072-4EC5-A6F6-80030A3FE488}" dt="2023-11-12T16:05:28.319" v="1330" actId="27803"/>
          <ac:spMkLst>
            <pc:docMk/>
            <pc:sldMk cId="3918125289" sldId="471"/>
            <ac:spMk id="1265" creationId="{C5B6857D-E2F3-A870-6173-C51B7DF9D651}"/>
          </ac:spMkLst>
        </pc:spChg>
        <pc:spChg chg="mod">
          <ac:chgData name="Piotr Kalaczyński" userId="144ed442d2e15e83" providerId="LiveId" clId="{BC89A074-4072-4EC5-A6F6-80030A3FE488}" dt="2023-11-12T16:05:28.319" v="1330" actId="27803"/>
          <ac:spMkLst>
            <pc:docMk/>
            <pc:sldMk cId="3918125289" sldId="471"/>
            <ac:spMk id="1266" creationId="{9D6F684B-F4E0-9502-EDBD-1D7186DBB08F}"/>
          </ac:spMkLst>
        </pc:spChg>
        <pc:spChg chg="mod">
          <ac:chgData name="Piotr Kalaczyński" userId="144ed442d2e15e83" providerId="LiveId" clId="{BC89A074-4072-4EC5-A6F6-80030A3FE488}" dt="2023-11-12T16:05:28.319" v="1330" actId="27803"/>
          <ac:spMkLst>
            <pc:docMk/>
            <pc:sldMk cId="3918125289" sldId="471"/>
            <ac:spMk id="1267" creationId="{6092124F-2262-9F3D-F401-C8A7B08CFB29}"/>
          </ac:spMkLst>
        </pc:spChg>
        <pc:spChg chg="mod">
          <ac:chgData name="Piotr Kalaczyński" userId="144ed442d2e15e83" providerId="LiveId" clId="{BC89A074-4072-4EC5-A6F6-80030A3FE488}" dt="2023-11-12T16:05:28.319" v="1330" actId="27803"/>
          <ac:spMkLst>
            <pc:docMk/>
            <pc:sldMk cId="3918125289" sldId="471"/>
            <ac:spMk id="1268" creationId="{C76FBE28-9838-1075-080A-662E68FE1D4D}"/>
          </ac:spMkLst>
        </pc:spChg>
        <pc:spChg chg="mod">
          <ac:chgData name="Piotr Kalaczyński" userId="144ed442d2e15e83" providerId="LiveId" clId="{BC89A074-4072-4EC5-A6F6-80030A3FE488}" dt="2023-11-12T16:05:28.319" v="1330" actId="27803"/>
          <ac:spMkLst>
            <pc:docMk/>
            <pc:sldMk cId="3918125289" sldId="471"/>
            <ac:spMk id="1269" creationId="{5483259C-5912-ABB2-56FF-80B0C3A21CAC}"/>
          </ac:spMkLst>
        </pc:spChg>
        <pc:spChg chg="mod">
          <ac:chgData name="Piotr Kalaczyński" userId="144ed442d2e15e83" providerId="LiveId" clId="{BC89A074-4072-4EC5-A6F6-80030A3FE488}" dt="2023-11-12T16:05:28.319" v="1330" actId="27803"/>
          <ac:spMkLst>
            <pc:docMk/>
            <pc:sldMk cId="3918125289" sldId="471"/>
            <ac:spMk id="1270" creationId="{31FF9B39-E3BA-0E7A-8945-A883940D3BF8}"/>
          </ac:spMkLst>
        </pc:spChg>
        <pc:spChg chg="mod">
          <ac:chgData name="Piotr Kalaczyński" userId="144ed442d2e15e83" providerId="LiveId" clId="{BC89A074-4072-4EC5-A6F6-80030A3FE488}" dt="2023-11-12T16:05:28.319" v="1330" actId="27803"/>
          <ac:spMkLst>
            <pc:docMk/>
            <pc:sldMk cId="3918125289" sldId="471"/>
            <ac:spMk id="1271" creationId="{CCC6AC05-3568-D0DC-B3C9-728444661B99}"/>
          </ac:spMkLst>
        </pc:spChg>
        <pc:spChg chg="mod">
          <ac:chgData name="Piotr Kalaczyński" userId="144ed442d2e15e83" providerId="LiveId" clId="{BC89A074-4072-4EC5-A6F6-80030A3FE488}" dt="2023-11-12T16:05:28.319" v="1330" actId="27803"/>
          <ac:spMkLst>
            <pc:docMk/>
            <pc:sldMk cId="3918125289" sldId="471"/>
            <ac:spMk id="1272" creationId="{1F82F2EC-BEF7-905C-EDDC-DBD2DBF634B0}"/>
          </ac:spMkLst>
        </pc:spChg>
        <pc:spChg chg="mod">
          <ac:chgData name="Piotr Kalaczyński" userId="144ed442d2e15e83" providerId="LiveId" clId="{BC89A074-4072-4EC5-A6F6-80030A3FE488}" dt="2023-11-12T16:05:28.319" v="1330" actId="27803"/>
          <ac:spMkLst>
            <pc:docMk/>
            <pc:sldMk cId="3918125289" sldId="471"/>
            <ac:spMk id="1273" creationId="{52376843-2BCB-7D5B-816C-4D6FB74DF1E2}"/>
          </ac:spMkLst>
        </pc:spChg>
        <pc:spChg chg="mod">
          <ac:chgData name="Piotr Kalaczyński" userId="144ed442d2e15e83" providerId="LiveId" clId="{BC89A074-4072-4EC5-A6F6-80030A3FE488}" dt="2023-11-12T16:05:28.319" v="1330" actId="27803"/>
          <ac:spMkLst>
            <pc:docMk/>
            <pc:sldMk cId="3918125289" sldId="471"/>
            <ac:spMk id="1274" creationId="{32C3F270-F8AD-2C53-9A6C-A7C59E2B80E0}"/>
          </ac:spMkLst>
        </pc:spChg>
        <pc:spChg chg="mod">
          <ac:chgData name="Piotr Kalaczyński" userId="144ed442d2e15e83" providerId="LiveId" clId="{BC89A074-4072-4EC5-A6F6-80030A3FE488}" dt="2023-11-12T16:05:28.319" v="1330" actId="27803"/>
          <ac:spMkLst>
            <pc:docMk/>
            <pc:sldMk cId="3918125289" sldId="471"/>
            <ac:spMk id="1275" creationId="{195A4BC0-7866-6C10-3139-C9CC0935FC5D}"/>
          </ac:spMkLst>
        </pc:spChg>
        <pc:spChg chg="mod">
          <ac:chgData name="Piotr Kalaczyński" userId="144ed442d2e15e83" providerId="LiveId" clId="{BC89A074-4072-4EC5-A6F6-80030A3FE488}" dt="2023-11-12T16:05:28.319" v="1330" actId="27803"/>
          <ac:spMkLst>
            <pc:docMk/>
            <pc:sldMk cId="3918125289" sldId="471"/>
            <ac:spMk id="1276" creationId="{E0C261C7-E1AB-B7D7-348B-9A0081DC19CA}"/>
          </ac:spMkLst>
        </pc:spChg>
        <pc:spChg chg="mod">
          <ac:chgData name="Piotr Kalaczyński" userId="144ed442d2e15e83" providerId="LiveId" clId="{BC89A074-4072-4EC5-A6F6-80030A3FE488}" dt="2023-11-12T16:05:28.319" v="1330" actId="27803"/>
          <ac:spMkLst>
            <pc:docMk/>
            <pc:sldMk cId="3918125289" sldId="471"/>
            <ac:spMk id="1277" creationId="{C2ACD4A6-987C-65F3-9C4E-AF781D1D3B9B}"/>
          </ac:spMkLst>
        </pc:spChg>
        <pc:spChg chg="mod">
          <ac:chgData name="Piotr Kalaczyński" userId="144ed442d2e15e83" providerId="LiveId" clId="{BC89A074-4072-4EC5-A6F6-80030A3FE488}" dt="2023-11-12T16:05:28.319" v="1330" actId="27803"/>
          <ac:spMkLst>
            <pc:docMk/>
            <pc:sldMk cId="3918125289" sldId="471"/>
            <ac:spMk id="1278" creationId="{D672019A-61ED-C955-49C7-9DEC897ACE28}"/>
          </ac:spMkLst>
        </pc:spChg>
        <pc:spChg chg="mod">
          <ac:chgData name="Piotr Kalaczyński" userId="144ed442d2e15e83" providerId="LiveId" clId="{BC89A074-4072-4EC5-A6F6-80030A3FE488}" dt="2023-11-12T16:05:28.319" v="1330" actId="27803"/>
          <ac:spMkLst>
            <pc:docMk/>
            <pc:sldMk cId="3918125289" sldId="471"/>
            <ac:spMk id="1279" creationId="{D63950BC-A6C0-FFEB-1B64-93D01E23045A}"/>
          </ac:spMkLst>
        </pc:spChg>
        <pc:spChg chg="mod">
          <ac:chgData name="Piotr Kalaczyński" userId="144ed442d2e15e83" providerId="LiveId" clId="{BC89A074-4072-4EC5-A6F6-80030A3FE488}" dt="2023-11-12T16:05:28.319" v="1330" actId="27803"/>
          <ac:spMkLst>
            <pc:docMk/>
            <pc:sldMk cId="3918125289" sldId="471"/>
            <ac:spMk id="1280" creationId="{3463E0D8-EE2B-7D56-B810-93578415110B}"/>
          </ac:spMkLst>
        </pc:spChg>
        <pc:spChg chg="mod">
          <ac:chgData name="Piotr Kalaczyński" userId="144ed442d2e15e83" providerId="LiveId" clId="{BC89A074-4072-4EC5-A6F6-80030A3FE488}" dt="2023-11-12T16:05:28.319" v="1330" actId="27803"/>
          <ac:spMkLst>
            <pc:docMk/>
            <pc:sldMk cId="3918125289" sldId="471"/>
            <ac:spMk id="1281" creationId="{13A73A43-B2F7-B5FF-D5C8-6B6C029AC3A2}"/>
          </ac:spMkLst>
        </pc:spChg>
        <pc:spChg chg="mod">
          <ac:chgData name="Piotr Kalaczyński" userId="144ed442d2e15e83" providerId="LiveId" clId="{BC89A074-4072-4EC5-A6F6-80030A3FE488}" dt="2023-11-12T16:05:28.319" v="1330" actId="27803"/>
          <ac:spMkLst>
            <pc:docMk/>
            <pc:sldMk cId="3918125289" sldId="471"/>
            <ac:spMk id="1282" creationId="{488E563D-1B9C-D14D-4D11-D6191582E3B3}"/>
          </ac:spMkLst>
        </pc:spChg>
        <pc:spChg chg="mod">
          <ac:chgData name="Piotr Kalaczyński" userId="144ed442d2e15e83" providerId="LiveId" clId="{BC89A074-4072-4EC5-A6F6-80030A3FE488}" dt="2023-11-12T16:05:28.319" v="1330" actId="27803"/>
          <ac:spMkLst>
            <pc:docMk/>
            <pc:sldMk cId="3918125289" sldId="471"/>
            <ac:spMk id="1283" creationId="{4707F75D-3F28-9FAF-3A35-42588CBD4DD2}"/>
          </ac:spMkLst>
        </pc:spChg>
        <pc:spChg chg="mod">
          <ac:chgData name="Piotr Kalaczyński" userId="144ed442d2e15e83" providerId="LiveId" clId="{BC89A074-4072-4EC5-A6F6-80030A3FE488}" dt="2023-11-12T16:05:28.319" v="1330" actId="27803"/>
          <ac:spMkLst>
            <pc:docMk/>
            <pc:sldMk cId="3918125289" sldId="471"/>
            <ac:spMk id="1284" creationId="{D9D0E6D1-7730-FE3B-AEF3-A8C45F21F7AF}"/>
          </ac:spMkLst>
        </pc:spChg>
        <pc:spChg chg="mod">
          <ac:chgData name="Piotr Kalaczyński" userId="144ed442d2e15e83" providerId="LiveId" clId="{BC89A074-4072-4EC5-A6F6-80030A3FE488}" dt="2023-11-12T16:05:28.319" v="1330" actId="27803"/>
          <ac:spMkLst>
            <pc:docMk/>
            <pc:sldMk cId="3918125289" sldId="471"/>
            <ac:spMk id="1285" creationId="{CB37375D-7E03-E466-17D6-11C243368F64}"/>
          </ac:spMkLst>
        </pc:spChg>
        <pc:spChg chg="mod">
          <ac:chgData name="Piotr Kalaczyński" userId="144ed442d2e15e83" providerId="LiveId" clId="{BC89A074-4072-4EC5-A6F6-80030A3FE488}" dt="2023-11-12T16:05:28.319" v="1330" actId="27803"/>
          <ac:spMkLst>
            <pc:docMk/>
            <pc:sldMk cId="3918125289" sldId="471"/>
            <ac:spMk id="1286" creationId="{5D8F3876-3209-D472-170B-9B54788E8CCC}"/>
          </ac:spMkLst>
        </pc:spChg>
        <pc:spChg chg="mod">
          <ac:chgData name="Piotr Kalaczyński" userId="144ed442d2e15e83" providerId="LiveId" clId="{BC89A074-4072-4EC5-A6F6-80030A3FE488}" dt="2023-11-12T16:05:28.319" v="1330" actId="27803"/>
          <ac:spMkLst>
            <pc:docMk/>
            <pc:sldMk cId="3918125289" sldId="471"/>
            <ac:spMk id="1287" creationId="{9CC82030-B739-7B31-D519-86E2AA9C7C76}"/>
          </ac:spMkLst>
        </pc:spChg>
        <pc:spChg chg="mod">
          <ac:chgData name="Piotr Kalaczyński" userId="144ed442d2e15e83" providerId="LiveId" clId="{BC89A074-4072-4EC5-A6F6-80030A3FE488}" dt="2023-11-12T16:05:28.319" v="1330" actId="27803"/>
          <ac:spMkLst>
            <pc:docMk/>
            <pc:sldMk cId="3918125289" sldId="471"/>
            <ac:spMk id="1288" creationId="{9E90977D-DAD2-A100-E8F1-4223B678F015}"/>
          </ac:spMkLst>
        </pc:spChg>
        <pc:spChg chg="mod">
          <ac:chgData name="Piotr Kalaczyński" userId="144ed442d2e15e83" providerId="LiveId" clId="{BC89A074-4072-4EC5-A6F6-80030A3FE488}" dt="2023-11-12T16:05:28.319" v="1330" actId="27803"/>
          <ac:spMkLst>
            <pc:docMk/>
            <pc:sldMk cId="3918125289" sldId="471"/>
            <ac:spMk id="1289" creationId="{196B8D2E-C195-2841-E291-FC7ECA7F97CD}"/>
          </ac:spMkLst>
        </pc:spChg>
        <pc:spChg chg="mod">
          <ac:chgData name="Piotr Kalaczyński" userId="144ed442d2e15e83" providerId="LiveId" clId="{BC89A074-4072-4EC5-A6F6-80030A3FE488}" dt="2023-11-12T16:05:28.319" v="1330" actId="27803"/>
          <ac:spMkLst>
            <pc:docMk/>
            <pc:sldMk cId="3918125289" sldId="471"/>
            <ac:spMk id="1290" creationId="{13824F71-6236-A1DA-69C7-B43D6954DC1E}"/>
          </ac:spMkLst>
        </pc:spChg>
        <pc:spChg chg="mod">
          <ac:chgData name="Piotr Kalaczyński" userId="144ed442d2e15e83" providerId="LiveId" clId="{BC89A074-4072-4EC5-A6F6-80030A3FE488}" dt="2023-11-12T16:05:28.319" v="1330" actId="27803"/>
          <ac:spMkLst>
            <pc:docMk/>
            <pc:sldMk cId="3918125289" sldId="471"/>
            <ac:spMk id="1291" creationId="{9B04F2D2-31FF-FD40-9064-CF11389D5A5B}"/>
          </ac:spMkLst>
        </pc:spChg>
        <pc:spChg chg="mod">
          <ac:chgData name="Piotr Kalaczyński" userId="144ed442d2e15e83" providerId="LiveId" clId="{BC89A074-4072-4EC5-A6F6-80030A3FE488}" dt="2023-11-12T16:05:28.319" v="1330" actId="27803"/>
          <ac:spMkLst>
            <pc:docMk/>
            <pc:sldMk cId="3918125289" sldId="471"/>
            <ac:spMk id="1292" creationId="{7AE3EA8A-37B9-2DD4-682E-8EA08870814A}"/>
          </ac:spMkLst>
        </pc:spChg>
        <pc:spChg chg="mod">
          <ac:chgData name="Piotr Kalaczyński" userId="144ed442d2e15e83" providerId="LiveId" clId="{BC89A074-4072-4EC5-A6F6-80030A3FE488}" dt="2023-11-12T16:05:28.319" v="1330" actId="27803"/>
          <ac:spMkLst>
            <pc:docMk/>
            <pc:sldMk cId="3918125289" sldId="471"/>
            <ac:spMk id="1293" creationId="{5FEE13AF-9855-37D7-568D-141B617DD1EE}"/>
          </ac:spMkLst>
        </pc:spChg>
        <pc:spChg chg="mod">
          <ac:chgData name="Piotr Kalaczyński" userId="144ed442d2e15e83" providerId="LiveId" clId="{BC89A074-4072-4EC5-A6F6-80030A3FE488}" dt="2023-11-12T16:05:28.319" v="1330" actId="27803"/>
          <ac:spMkLst>
            <pc:docMk/>
            <pc:sldMk cId="3918125289" sldId="471"/>
            <ac:spMk id="1294" creationId="{BAB924D0-004F-B44D-D3C7-C39E91810C4F}"/>
          </ac:spMkLst>
        </pc:spChg>
        <pc:spChg chg="mod">
          <ac:chgData name="Piotr Kalaczyński" userId="144ed442d2e15e83" providerId="LiveId" clId="{BC89A074-4072-4EC5-A6F6-80030A3FE488}" dt="2023-11-12T16:05:28.319" v="1330" actId="27803"/>
          <ac:spMkLst>
            <pc:docMk/>
            <pc:sldMk cId="3918125289" sldId="471"/>
            <ac:spMk id="1295" creationId="{EE67F74D-A928-2518-93F2-E92F96A66912}"/>
          </ac:spMkLst>
        </pc:spChg>
        <pc:spChg chg="mod">
          <ac:chgData name="Piotr Kalaczyński" userId="144ed442d2e15e83" providerId="LiveId" clId="{BC89A074-4072-4EC5-A6F6-80030A3FE488}" dt="2023-11-12T16:05:28.319" v="1330" actId="27803"/>
          <ac:spMkLst>
            <pc:docMk/>
            <pc:sldMk cId="3918125289" sldId="471"/>
            <ac:spMk id="1296" creationId="{83B2DD38-DC36-AE04-4286-4A3A54D83D48}"/>
          </ac:spMkLst>
        </pc:spChg>
        <pc:spChg chg="mod">
          <ac:chgData name="Piotr Kalaczyński" userId="144ed442d2e15e83" providerId="LiveId" clId="{BC89A074-4072-4EC5-A6F6-80030A3FE488}" dt="2023-11-12T16:05:28.319" v="1330" actId="27803"/>
          <ac:spMkLst>
            <pc:docMk/>
            <pc:sldMk cId="3918125289" sldId="471"/>
            <ac:spMk id="1297" creationId="{1F31F8C4-2FD9-E34E-8A2F-2368DEEA812A}"/>
          </ac:spMkLst>
        </pc:spChg>
        <pc:spChg chg="mod">
          <ac:chgData name="Piotr Kalaczyński" userId="144ed442d2e15e83" providerId="LiveId" clId="{BC89A074-4072-4EC5-A6F6-80030A3FE488}" dt="2023-11-12T16:05:28.319" v="1330" actId="27803"/>
          <ac:spMkLst>
            <pc:docMk/>
            <pc:sldMk cId="3918125289" sldId="471"/>
            <ac:spMk id="1298" creationId="{157B61E7-0292-206E-D7D7-27A149ABFACA}"/>
          </ac:spMkLst>
        </pc:spChg>
        <pc:spChg chg="mod">
          <ac:chgData name="Piotr Kalaczyński" userId="144ed442d2e15e83" providerId="LiveId" clId="{BC89A074-4072-4EC5-A6F6-80030A3FE488}" dt="2023-11-12T16:05:28.319" v="1330" actId="27803"/>
          <ac:spMkLst>
            <pc:docMk/>
            <pc:sldMk cId="3918125289" sldId="471"/>
            <ac:spMk id="1299" creationId="{EECDE8F9-5BD9-9B96-694A-FB691B37B5F4}"/>
          </ac:spMkLst>
        </pc:spChg>
        <pc:spChg chg="mod">
          <ac:chgData name="Piotr Kalaczyński" userId="144ed442d2e15e83" providerId="LiveId" clId="{BC89A074-4072-4EC5-A6F6-80030A3FE488}" dt="2023-11-12T16:05:28.319" v="1330" actId="27803"/>
          <ac:spMkLst>
            <pc:docMk/>
            <pc:sldMk cId="3918125289" sldId="471"/>
            <ac:spMk id="1300" creationId="{573BF646-8B03-7C34-8702-0351AE9BC935}"/>
          </ac:spMkLst>
        </pc:spChg>
        <pc:spChg chg="mod">
          <ac:chgData name="Piotr Kalaczyński" userId="144ed442d2e15e83" providerId="LiveId" clId="{BC89A074-4072-4EC5-A6F6-80030A3FE488}" dt="2023-11-12T16:05:28.319" v="1330" actId="27803"/>
          <ac:spMkLst>
            <pc:docMk/>
            <pc:sldMk cId="3918125289" sldId="471"/>
            <ac:spMk id="1301" creationId="{3B1D8FF4-03EF-F212-E7ED-3554BFBA493E}"/>
          </ac:spMkLst>
        </pc:spChg>
        <pc:spChg chg="mod">
          <ac:chgData name="Piotr Kalaczyński" userId="144ed442d2e15e83" providerId="LiveId" clId="{BC89A074-4072-4EC5-A6F6-80030A3FE488}" dt="2023-11-12T16:05:28.319" v="1330" actId="27803"/>
          <ac:spMkLst>
            <pc:docMk/>
            <pc:sldMk cId="3918125289" sldId="471"/>
            <ac:spMk id="1302" creationId="{69D90BDE-FA01-3609-C49F-8200ACF7F15E}"/>
          </ac:spMkLst>
        </pc:spChg>
        <pc:spChg chg="mod">
          <ac:chgData name="Piotr Kalaczyński" userId="144ed442d2e15e83" providerId="LiveId" clId="{BC89A074-4072-4EC5-A6F6-80030A3FE488}" dt="2023-11-12T16:05:28.319" v="1330" actId="27803"/>
          <ac:spMkLst>
            <pc:docMk/>
            <pc:sldMk cId="3918125289" sldId="471"/>
            <ac:spMk id="1303" creationId="{FA3F6D83-E96E-A554-ECF1-CC5CFC895C2F}"/>
          </ac:spMkLst>
        </pc:spChg>
        <pc:spChg chg="mod">
          <ac:chgData name="Piotr Kalaczyński" userId="144ed442d2e15e83" providerId="LiveId" clId="{BC89A074-4072-4EC5-A6F6-80030A3FE488}" dt="2023-11-12T16:05:28.319" v="1330" actId="27803"/>
          <ac:spMkLst>
            <pc:docMk/>
            <pc:sldMk cId="3918125289" sldId="471"/>
            <ac:spMk id="1304" creationId="{7604604F-2D6B-AEE4-52A5-092FB9D270A0}"/>
          </ac:spMkLst>
        </pc:spChg>
        <pc:spChg chg="mod">
          <ac:chgData name="Piotr Kalaczyński" userId="144ed442d2e15e83" providerId="LiveId" clId="{BC89A074-4072-4EC5-A6F6-80030A3FE488}" dt="2023-11-12T16:05:28.319" v="1330" actId="27803"/>
          <ac:spMkLst>
            <pc:docMk/>
            <pc:sldMk cId="3918125289" sldId="471"/>
            <ac:spMk id="1305" creationId="{49919BD1-A691-BEBC-123C-53078C198F40}"/>
          </ac:spMkLst>
        </pc:spChg>
        <pc:spChg chg="mod">
          <ac:chgData name="Piotr Kalaczyński" userId="144ed442d2e15e83" providerId="LiveId" clId="{BC89A074-4072-4EC5-A6F6-80030A3FE488}" dt="2023-11-12T16:05:28.319" v="1330" actId="27803"/>
          <ac:spMkLst>
            <pc:docMk/>
            <pc:sldMk cId="3918125289" sldId="471"/>
            <ac:spMk id="1306" creationId="{F026FB45-F114-132C-A110-4615C279259E}"/>
          </ac:spMkLst>
        </pc:spChg>
        <pc:spChg chg="mod">
          <ac:chgData name="Piotr Kalaczyński" userId="144ed442d2e15e83" providerId="LiveId" clId="{BC89A074-4072-4EC5-A6F6-80030A3FE488}" dt="2023-11-12T16:05:28.319" v="1330" actId="27803"/>
          <ac:spMkLst>
            <pc:docMk/>
            <pc:sldMk cId="3918125289" sldId="471"/>
            <ac:spMk id="1307" creationId="{67BC97EA-C314-BBAF-E7A4-6A5B6D15733A}"/>
          </ac:spMkLst>
        </pc:spChg>
        <pc:spChg chg="mod">
          <ac:chgData name="Piotr Kalaczyński" userId="144ed442d2e15e83" providerId="LiveId" clId="{BC89A074-4072-4EC5-A6F6-80030A3FE488}" dt="2023-11-12T16:05:28.319" v="1330" actId="27803"/>
          <ac:spMkLst>
            <pc:docMk/>
            <pc:sldMk cId="3918125289" sldId="471"/>
            <ac:spMk id="1308" creationId="{AE737B36-CE7A-9C8D-CDC7-5C51D9AD24BA}"/>
          </ac:spMkLst>
        </pc:spChg>
        <pc:spChg chg="mod">
          <ac:chgData name="Piotr Kalaczyński" userId="144ed442d2e15e83" providerId="LiveId" clId="{BC89A074-4072-4EC5-A6F6-80030A3FE488}" dt="2023-11-12T16:05:28.319" v="1330" actId="27803"/>
          <ac:spMkLst>
            <pc:docMk/>
            <pc:sldMk cId="3918125289" sldId="471"/>
            <ac:spMk id="1309" creationId="{97DCA6A7-8A4A-CCD1-F290-AFBAC44DC3B2}"/>
          </ac:spMkLst>
        </pc:spChg>
        <pc:spChg chg="mod">
          <ac:chgData name="Piotr Kalaczyński" userId="144ed442d2e15e83" providerId="LiveId" clId="{BC89A074-4072-4EC5-A6F6-80030A3FE488}" dt="2023-11-12T16:05:28.319" v="1330" actId="27803"/>
          <ac:spMkLst>
            <pc:docMk/>
            <pc:sldMk cId="3918125289" sldId="471"/>
            <ac:spMk id="1310" creationId="{37EB6A5E-5B77-E627-A5E4-6BE5859DD119}"/>
          </ac:spMkLst>
        </pc:spChg>
        <pc:spChg chg="mod">
          <ac:chgData name="Piotr Kalaczyński" userId="144ed442d2e15e83" providerId="LiveId" clId="{BC89A074-4072-4EC5-A6F6-80030A3FE488}" dt="2023-11-12T16:05:28.319" v="1330" actId="27803"/>
          <ac:spMkLst>
            <pc:docMk/>
            <pc:sldMk cId="3918125289" sldId="471"/>
            <ac:spMk id="1311" creationId="{FA570B8E-5599-3CDF-925F-0A9D587E8FF2}"/>
          </ac:spMkLst>
        </pc:spChg>
        <pc:spChg chg="mod">
          <ac:chgData name="Piotr Kalaczyński" userId="144ed442d2e15e83" providerId="LiveId" clId="{BC89A074-4072-4EC5-A6F6-80030A3FE488}" dt="2023-11-12T16:05:28.319" v="1330" actId="27803"/>
          <ac:spMkLst>
            <pc:docMk/>
            <pc:sldMk cId="3918125289" sldId="471"/>
            <ac:spMk id="1312" creationId="{1900AC9D-4DF2-6164-CCDD-76549F9BE019}"/>
          </ac:spMkLst>
        </pc:spChg>
        <pc:spChg chg="mod">
          <ac:chgData name="Piotr Kalaczyński" userId="144ed442d2e15e83" providerId="LiveId" clId="{BC89A074-4072-4EC5-A6F6-80030A3FE488}" dt="2023-11-12T16:05:28.319" v="1330" actId="27803"/>
          <ac:spMkLst>
            <pc:docMk/>
            <pc:sldMk cId="3918125289" sldId="471"/>
            <ac:spMk id="1313" creationId="{1A3057BC-E77B-5809-F9EA-560533192234}"/>
          </ac:spMkLst>
        </pc:spChg>
        <pc:spChg chg="mod">
          <ac:chgData name="Piotr Kalaczyński" userId="144ed442d2e15e83" providerId="LiveId" clId="{BC89A074-4072-4EC5-A6F6-80030A3FE488}" dt="2023-11-12T16:05:28.319" v="1330" actId="27803"/>
          <ac:spMkLst>
            <pc:docMk/>
            <pc:sldMk cId="3918125289" sldId="471"/>
            <ac:spMk id="1314" creationId="{A88F35CA-BDB2-855D-9B7D-351214C34728}"/>
          </ac:spMkLst>
        </pc:spChg>
        <pc:spChg chg="mod">
          <ac:chgData name="Piotr Kalaczyński" userId="144ed442d2e15e83" providerId="LiveId" clId="{BC89A074-4072-4EC5-A6F6-80030A3FE488}" dt="2023-11-12T16:05:28.319" v="1330" actId="27803"/>
          <ac:spMkLst>
            <pc:docMk/>
            <pc:sldMk cId="3918125289" sldId="471"/>
            <ac:spMk id="1315" creationId="{36D1168A-351C-2D86-142C-BB180831EF41}"/>
          </ac:spMkLst>
        </pc:spChg>
        <pc:spChg chg="mod">
          <ac:chgData name="Piotr Kalaczyński" userId="144ed442d2e15e83" providerId="LiveId" clId="{BC89A074-4072-4EC5-A6F6-80030A3FE488}" dt="2023-11-12T16:05:28.319" v="1330" actId="27803"/>
          <ac:spMkLst>
            <pc:docMk/>
            <pc:sldMk cId="3918125289" sldId="471"/>
            <ac:spMk id="1316" creationId="{63D1A13E-AE3F-62E8-D16E-AD549498F8C1}"/>
          </ac:spMkLst>
        </pc:spChg>
        <pc:spChg chg="mod">
          <ac:chgData name="Piotr Kalaczyński" userId="144ed442d2e15e83" providerId="LiveId" clId="{BC89A074-4072-4EC5-A6F6-80030A3FE488}" dt="2023-11-12T16:05:28.319" v="1330" actId="27803"/>
          <ac:spMkLst>
            <pc:docMk/>
            <pc:sldMk cId="3918125289" sldId="471"/>
            <ac:spMk id="1317" creationId="{479F2962-1BF7-B0E6-5384-DBEF67E06973}"/>
          </ac:spMkLst>
        </pc:spChg>
        <pc:spChg chg="mod">
          <ac:chgData name="Piotr Kalaczyński" userId="144ed442d2e15e83" providerId="LiveId" clId="{BC89A074-4072-4EC5-A6F6-80030A3FE488}" dt="2023-11-12T16:05:28.319" v="1330" actId="27803"/>
          <ac:spMkLst>
            <pc:docMk/>
            <pc:sldMk cId="3918125289" sldId="471"/>
            <ac:spMk id="1318" creationId="{68D3E1CA-97C9-74AC-49AA-94468B2ABA08}"/>
          </ac:spMkLst>
        </pc:spChg>
        <pc:spChg chg="mod">
          <ac:chgData name="Piotr Kalaczyński" userId="144ed442d2e15e83" providerId="LiveId" clId="{BC89A074-4072-4EC5-A6F6-80030A3FE488}" dt="2023-11-12T16:05:28.319" v="1330" actId="27803"/>
          <ac:spMkLst>
            <pc:docMk/>
            <pc:sldMk cId="3918125289" sldId="471"/>
            <ac:spMk id="1319" creationId="{53BB2329-612C-B739-3386-15342C84A56C}"/>
          </ac:spMkLst>
        </pc:spChg>
        <pc:spChg chg="mod">
          <ac:chgData name="Piotr Kalaczyński" userId="144ed442d2e15e83" providerId="LiveId" clId="{BC89A074-4072-4EC5-A6F6-80030A3FE488}" dt="2023-11-12T16:05:28.319" v="1330" actId="27803"/>
          <ac:spMkLst>
            <pc:docMk/>
            <pc:sldMk cId="3918125289" sldId="471"/>
            <ac:spMk id="1320" creationId="{087FED3A-7C35-F369-4D16-7324DFD84B17}"/>
          </ac:spMkLst>
        </pc:spChg>
        <pc:spChg chg="mod">
          <ac:chgData name="Piotr Kalaczyński" userId="144ed442d2e15e83" providerId="LiveId" clId="{BC89A074-4072-4EC5-A6F6-80030A3FE488}" dt="2023-11-12T16:05:28.319" v="1330" actId="27803"/>
          <ac:spMkLst>
            <pc:docMk/>
            <pc:sldMk cId="3918125289" sldId="471"/>
            <ac:spMk id="1321" creationId="{A77B5729-1713-4D22-01D7-65EF1698E154}"/>
          </ac:spMkLst>
        </pc:spChg>
        <pc:spChg chg="mod">
          <ac:chgData name="Piotr Kalaczyński" userId="144ed442d2e15e83" providerId="LiveId" clId="{BC89A074-4072-4EC5-A6F6-80030A3FE488}" dt="2023-11-12T16:05:28.319" v="1330" actId="27803"/>
          <ac:spMkLst>
            <pc:docMk/>
            <pc:sldMk cId="3918125289" sldId="471"/>
            <ac:spMk id="1322" creationId="{7A2C7956-90B3-92B0-F17D-BF2D912983E1}"/>
          </ac:spMkLst>
        </pc:spChg>
        <pc:spChg chg="mod">
          <ac:chgData name="Piotr Kalaczyński" userId="144ed442d2e15e83" providerId="LiveId" clId="{BC89A074-4072-4EC5-A6F6-80030A3FE488}" dt="2023-11-12T16:05:28.319" v="1330" actId="27803"/>
          <ac:spMkLst>
            <pc:docMk/>
            <pc:sldMk cId="3918125289" sldId="471"/>
            <ac:spMk id="1323" creationId="{777AA801-4DBD-67B3-E82D-2324CBAD95F8}"/>
          </ac:spMkLst>
        </pc:spChg>
        <pc:spChg chg="mod">
          <ac:chgData name="Piotr Kalaczyński" userId="144ed442d2e15e83" providerId="LiveId" clId="{BC89A074-4072-4EC5-A6F6-80030A3FE488}" dt="2023-11-12T16:05:28.319" v="1330" actId="27803"/>
          <ac:spMkLst>
            <pc:docMk/>
            <pc:sldMk cId="3918125289" sldId="471"/>
            <ac:spMk id="1324" creationId="{E90D8535-0300-89D6-089E-CD123410D38F}"/>
          </ac:spMkLst>
        </pc:spChg>
        <pc:spChg chg="mod">
          <ac:chgData name="Piotr Kalaczyński" userId="144ed442d2e15e83" providerId="LiveId" clId="{BC89A074-4072-4EC5-A6F6-80030A3FE488}" dt="2023-11-12T16:05:28.319" v="1330" actId="27803"/>
          <ac:spMkLst>
            <pc:docMk/>
            <pc:sldMk cId="3918125289" sldId="471"/>
            <ac:spMk id="1325" creationId="{E9D84946-D7F1-C065-8E25-28D5A33C24E8}"/>
          </ac:spMkLst>
        </pc:spChg>
        <pc:spChg chg="mod">
          <ac:chgData name="Piotr Kalaczyński" userId="144ed442d2e15e83" providerId="LiveId" clId="{BC89A074-4072-4EC5-A6F6-80030A3FE488}" dt="2023-11-12T16:05:28.319" v="1330" actId="27803"/>
          <ac:spMkLst>
            <pc:docMk/>
            <pc:sldMk cId="3918125289" sldId="471"/>
            <ac:spMk id="1326" creationId="{B1FA56BB-013A-BB5A-8348-498D16F12E98}"/>
          </ac:spMkLst>
        </pc:spChg>
        <pc:spChg chg="mod">
          <ac:chgData name="Piotr Kalaczyński" userId="144ed442d2e15e83" providerId="LiveId" clId="{BC89A074-4072-4EC5-A6F6-80030A3FE488}" dt="2023-11-12T16:05:28.319" v="1330" actId="27803"/>
          <ac:spMkLst>
            <pc:docMk/>
            <pc:sldMk cId="3918125289" sldId="471"/>
            <ac:spMk id="1327" creationId="{C6E4BC6B-4748-E73C-2C53-7CB11B08A7A8}"/>
          </ac:spMkLst>
        </pc:spChg>
        <pc:spChg chg="mod">
          <ac:chgData name="Piotr Kalaczyński" userId="144ed442d2e15e83" providerId="LiveId" clId="{BC89A074-4072-4EC5-A6F6-80030A3FE488}" dt="2023-11-12T16:05:28.319" v="1330" actId="27803"/>
          <ac:spMkLst>
            <pc:docMk/>
            <pc:sldMk cId="3918125289" sldId="471"/>
            <ac:spMk id="1328" creationId="{94F60C73-67C8-196D-F31F-7E32E1DF70BF}"/>
          </ac:spMkLst>
        </pc:spChg>
        <pc:spChg chg="mod">
          <ac:chgData name="Piotr Kalaczyński" userId="144ed442d2e15e83" providerId="LiveId" clId="{BC89A074-4072-4EC5-A6F6-80030A3FE488}" dt="2023-11-12T16:05:28.319" v="1330" actId="27803"/>
          <ac:spMkLst>
            <pc:docMk/>
            <pc:sldMk cId="3918125289" sldId="471"/>
            <ac:spMk id="1329" creationId="{6026E8D9-32DF-018D-7A9A-E610A37CD12C}"/>
          </ac:spMkLst>
        </pc:spChg>
        <pc:spChg chg="mod">
          <ac:chgData name="Piotr Kalaczyński" userId="144ed442d2e15e83" providerId="LiveId" clId="{BC89A074-4072-4EC5-A6F6-80030A3FE488}" dt="2023-11-12T16:05:28.319" v="1330" actId="27803"/>
          <ac:spMkLst>
            <pc:docMk/>
            <pc:sldMk cId="3918125289" sldId="471"/>
            <ac:spMk id="1330" creationId="{9F90EDDA-E97F-8809-663F-512A8D72CC29}"/>
          </ac:spMkLst>
        </pc:spChg>
        <pc:spChg chg="mod">
          <ac:chgData name="Piotr Kalaczyński" userId="144ed442d2e15e83" providerId="LiveId" clId="{BC89A074-4072-4EC5-A6F6-80030A3FE488}" dt="2023-11-12T16:05:28.319" v="1330" actId="27803"/>
          <ac:spMkLst>
            <pc:docMk/>
            <pc:sldMk cId="3918125289" sldId="471"/>
            <ac:spMk id="1331" creationId="{1858E4BF-4D7B-15F2-6FEE-351BDCD7E8EA}"/>
          </ac:spMkLst>
        </pc:spChg>
        <pc:spChg chg="mod">
          <ac:chgData name="Piotr Kalaczyński" userId="144ed442d2e15e83" providerId="LiveId" clId="{BC89A074-4072-4EC5-A6F6-80030A3FE488}" dt="2023-11-12T16:05:28.319" v="1330" actId="27803"/>
          <ac:spMkLst>
            <pc:docMk/>
            <pc:sldMk cId="3918125289" sldId="471"/>
            <ac:spMk id="1332" creationId="{9450A6A0-31AF-08A1-2730-4609C908E60F}"/>
          </ac:spMkLst>
        </pc:spChg>
        <pc:spChg chg="mod">
          <ac:chgData name="Piotr Kalaczyński" userId="144ed442d2e15e83" providerId="LiveId" clId="{BC89A074-4072-4EC5-A6F6-80030A3FE488}" dt="2023-11-12T16:05:28.319" v="1330" actId="27803"/>
          <ac:spMkLst>
            <pc:docMk/>
            <pc:sldMk cId="3918125289" sldId="471"/>
            <ac:spMk id="1333" creationId="{8F22F316-7F25-7E08-E69F-3AB7C604EEC2}"/>
          </ac:spMkLst>
        </pc:spChg>
        <pc:spChg chg="mod">
          <ac:chgData name="Piotr Kalaczyński" userId="144ed442d2e15e83" providerId="LiveId" clId="{BC89A074-4072-4EC5-A6F6-80030A3FE488}" dt="2023-11-12T16:05:28.319" v="1330" actId="27803"/>
          <ac:spMkLst>
            <pc:docMk/>
            <pc:sldMk cId="3918125289" sldId="471"/>
            <ac:spMk id="1335" creationId="{557AC13F-DF5E-756F-5B5C-2232C9B65DCA}"/>
          </ac:spMkLst>
        </pc:spChg>
        <pc:spChg chg="mod">
          <ac:chgData name="Piotr Kalaczyński" userId="144ed442d2e15e83" providerId="LiveId" clId="{BC89A074-4072-4EC5-A6F6-80030A3FE488}" dt="2023-11-12T16:05:28.319" v="1330" actId="27803"/>
          <ac:spMkLst>
            <pc:docMk/>
            <pc:sldMk cId="3918125289" sldId="471"/>
            <ac:spMk id="1336" creationId="{FC080649-B1CD-6626-6E39-29BBB15E607D}"/>
          </ac:spMkLst>
        </pc:spChg>
        <pc:spChg chg="mod">
          <ac:chgData name="Piotr Kalaczyński" userId="144ed442d2e15e83" providerId="LiveId" clId="{BC89A074-4072-4EC5-A6F6-80030A3FE488}" dt="2023-11-12T16:05:28.319" v="1330" actId="27803"/>
          <ac:spMkLst>
            <pc:docMk/>
            <pc:sldMk cId="3918125289" sldId="471"/>
            <ac:spMk id="1337" creationId="{EBAB7A74-FAA5-C0BB-F421-E10AC5918A12}"/>
          </ac:spMkLst>
        </pc:spChg>
        <pc:spChg chg="mod">
          <ac:chgData name="Piotr Kalaczyński" userId="144ed442d2e15e83" providerId="LiveId" clId="{BC89A074-4072-4EC5-A6F6-80030A3FE488}" dt="2023-11-12T16:05:28.319" v="1330" actId="27803"/>
          <ac:spMkLst>
            <pc:docMk/>
            <pc:sldMk cId="3918125289" sldId="471"/>
            <ac:spMk id="1338" creationId="{7859C523-81DE-FAF5-4B16-93C4F144333D}"/>
          </ac:spMkLst>
        </pc:spChg>
        <pc:spChg chg="mod">
          <ac:chgData name="Piotr Kalaczyński" userId="144ed442d2e15e83" providerId="LiveId" clId="{BC89A074-4072-4EC5-A6F6-80030A3FE488}" dt="2023-11-12T16:05:28.319" v="1330" actId="27803"/>
          <ac:spMkLst>
            <pc:docMk/>
            <pc:sldMk cId="3918125289" sldId="471"/>
            <ac:spMk id="1339" creationId="{5E205364-8CFC-E815-FEAF-1BDDD753DE24}"/>
          </ac:spMkLst>
        </pc:spChg>
        <pc:spChg chg="mod">
          <ac:chgData name="Piotr Kalaczyński" userId="144ed442d2e15e83" providerId="LiveId" clId="{BC89A074-4072-4EC5-A6F6-80030A3FE488}" dt="2023-11-12T16:05:28.319" v="1330" actId="27803"/>
          <ac:spMkLst>
            <pc:docMk/>
            <pc:sldMk cId="3918125289" sldId="471"/>
            <ac:spMk id="1340" creationId="{B5FE8A40-E2D4-B9C6-F897-63C18A380B0E}"/>
          </ac:spMkLst>
        </pc:spChg>
        <pc:spChg chg="mod">
          <ac:chgData name="Piotr Kalaczyński" userId="144ed442d2e15e83" providerId="LiveId" clId="{BC89A074-4072-4EC5-A6F6-80030A3FE488}" dt="2023-11-12T16:05:28.319" v="1330" actId="27803"/>
          <ac:spMkLst>
            <pc:docMk/>
            <pc:sldMk cId="3918125289" sldId="471"/>
            <ac:spMk id="1343" creationId="{919EEA42-1154-9F21-4A2D-7A7B751E625B}"/>
          </ac:spMkLst>
        </pc:spChg>
        <pc:spChg chg="mod">
          <ac:chgData name="Piotr Kalaczyński" userId="144ed442d2e15e83" providerId="LiveId" clId="{BC89A074-4072-4EC5-A6F6-80030A3FE488}" dt="2023-11-12T16:05:28.319" v="1330" actId="27803"/>
          <ac:spMkLst>
            <pc:docMk/>
            <pc:sldMk cId="3918125289" sldId="471"/>
            <ac:spMk id="1344" creationId="{7AFDAC77-77AD-8683-B48E-3C57AA063F11}"/>
          </ac:spMkLst>
        </pc:spChg>
        <pc:spChg chg="mod">
          <ac:chgData name="Piotr Kalaczyński" userId="144ed442d2e15e83" providerId="LiveId" clId="{BC89A074-4072-4EC5-A6F6-80030A3FE488}" dt="2023-11-12T16:05:28.319" v="1330" actId="27803"/>
          <ac:spMkLst>
            <pc:docMk/>
            <pc:sldMk cId="3918125289" sldId="471"/>
            <ac:spMk id="1346" creationId="{8BBAB8AC-9C4C-473C-362B-18CEA378FEFA}"/>
          </ac:spMkLst>
        </pc:spChg>
        <pc:spChg chg="mod">
          <ac:chgData name="Piotr Kalaczyński" userId="144ed442d2e15e83" providerId="LiveId" clId="{BC89A074-4072-4EC5-A6F6-80030A3FE488}" dt="2023-11-12T16:05:28.319" v="1330" actId="27803"/>
          <ac:spMkLst>
            <pc:docMk/>
            <pc:sldMk cId="3918125289" sldId="471"/>
            <ac:spMk id="1347" creationId="{BD3240EB-21A1-A612-30CA-64AD67E81E2F}"/>
          </ac:spMkLst>
        </pc:spChg>
        <pc:spChg chg="mod">
          <ac:chgData name="Piotr Kalaczyński" userId="144ed442d2e15e83" providerId="LiveId" clId="{BC89A074-4072-4EC5-A6F6-80030A3FE488}" dt="2023-11-12T16:05:28.319" v="1330" actId="27803"/>
          <ac:spMkLst>
            <pc:docMk/>
            <pc:sldMk cId="3918125289" sldId="471"/>
            <ac:spMk id="1349" creationId="{3CC873FA-60C8-2AE2-303A-CE060DCBFB99}"/>
          </ac:spMkLst>
        </pc:spChg>
        <pc:spChg chg="mod">
          <ac:chgData name="Piotr Kalaczyński" userId="144ed442d2e15e83" providerId="LiveId" clId="{BC89A074-4072-4EC5-A6F6-80030A3FE488}" dt="2023-11-12T16:05:28.319" v="1330" actId="27803"/>
          <ac:spMkLst>
            <pc:docMk/>
            <pc:sldMk cId="3918125289" sldId="471"/>
            <ac:spMk id="1350" creationId="{83D99918-F752-881F-B9D3-9CF7E561D6C5}"/>
          </ac:spMkLst>
        </pc:spChg>
        <pc:spChg chg="mod">
          <ac:chgData name="Piotr Kalaczyński" userId="144ed442d2e15e83" providerId="LiveId" clId="{BC89A074-4072-4EC5-A6F6-80030A3FE488}" dt="2023-11-12T16:05:28.319" v="1330" actId="27803"/>
          <ac:spMkLst>
            <pc:docMk/>
            <pc:sldMk cId="3918125289" sldId="471"/>
            <ac:spMk id="1351" creationId="{5A3CDB27-5C6D-60E2-EA15-EB10D68E5764}"/>
          </ac:spMkLst>
        </pc:spChg>
        <pc:spChg chg="mod">
          <ac:chgData name="Piotr Kalaczyński" userId="144ed442d2e15e83" providerId="LiveId" clId="{BC89A074-4072-4EC5-A6F6-80030A3FE488}" dt="2023-11-12T16:05:28.319" v="1330" actId="27803"/>
          <ac:spMkLst>
            <pc:docMk/>
            <pc:sldMk cId="3918125289" sldId="471"/>
            <ac:spMk id="1352" creationId="{23086D00-E2C7-ED33-9DDD-847E78E46CC2}"/>
          </ac:spMkLst>
        </pc:spChg>
        <pc:spChg chg="mod">
          <ac:chgData name="Piotr Kalaczyński" userId="144ed442d2e15e83" providerId="LiveId" clId="{BC89A074-4072-4EC5-A6F6-80030A3FE488}" dt="2023-11-12T16:05:28.319" v="1330" actId="27803"/>
          <ac:spMkLst>
            <pc:docMk/>
            <pc:sldMk cId="3918125289" sldId="471"/>
            <ac:spMk id="1354" creationId="{0A27D0E8-3EE5-A925-275A-94A97651A6AB}"/>
          </ac:spMkLst>
        </pc:spChg>
        <pc:spChg chg="mod">
          <ac:chgData name="Piotr Kalaczyński" userId="144ed442d2e15e83" providerId="LiveId" clId="{BC89A074-4072-4EC5-A6F6-80030A3FE488}" dt="2023-11-12T16:05:28.319" v="1330" actId="27803"/>
          <ac:spMkLst>
            <pc:docMk/>
            <pc:sldMk cId="3918125289" sldId="471"/>
            <ac:spMk id="1355" creationId="{D4A7B7DC-7D4A-1540-0200-C4070BD0A3D7}"/>
          </ac:spMkLst>
        </pc:spChg>
        <pc:spChg chg="mod">
          <ac:chgData name="Piotr Kalaczyński" userId="144ed442d2e15e83" providerId="LiveId" clId="{BC89A074-4072-4EC5-A6F6-80030A3FE488}" dt="2023-11-12T16:05:28.319" v="1330" actId="27803"/>
          <ac:spMkLst>
            <pc:docMk/>
            <pc:sldMk cId="3918125289" sldId="471"/>
            <ac:spMk id="1356" creationId="{5D6DB869-50B9-4790-926A-ABA2C0B7F1A9}"/>
          </ac:spMkLst>
        </pc:spChg>
        <pc:spChg chg="mod">
          <ac:chgData name="Piotr Kalaczyński" userId="144ed442d2e15e83" providerId="LiveId" clId="{BC89A074-4072-4EC5-A6F6-80030A3FE488}" dt="2023-11-12T16:05:28.319" v="1330" actId="27803"/>
          <ac:spMkLst>
            <pc:docMk/>
            <pc:sldMk cId="3918125289" sldId="471"/>
            <ac:spMk id="1357" creationId="{133FD1DE-F5BE-9BD8-801D-364ACA767C00}"/>
          </ac:spMkLst>
        </pc:spChg>
        <pc:spChg chg="mod">
          <ac:chgData name="Piotr Kalaczyński" userId="144ed442d2e15e83" providerId="LiveId" clId="{BC89A074-4072-4EC5-A6F6-80030A3FE488}" dt="2023-11-12T16:05:28.319" v="1330" actId="27803"/>
          <ac:spMkLst>
            <pc:docMk/>
            <pc:sldMk cId="3918125289" sldId="471"/>
            <ac:spMk id="1358" creationId="{48293F70-18AD-7EA8-233F-F3FEB3D80FC9}"/>
          </ac:spMkLst>
        </pc:spChg>
        <pc:spChg chg="mod">
          <ac:chgData name="Piotr Kalaczyński" userId="144ed442d2e15e83" providerId="LiveId" clId="{BC89A074-4072-4EC5-A6F6-80030A3FE488}" dt="2023-11-12T16:05:28.319" v="1330" actId="27803"/>
          <ac:spMkLst>
            <pc:docMk/>
            <pc:sldMk cId="3918125289" sldId="471"/>
            <ac:spMk id="1359" creationId="{70D18BC3-7D3F-7A3A-50A0-95EAE582E2A1}"/>
          </ac:spMkLst>
        </pc:spChg>
        <pc:spChg chg="mod">
          <ac:chgData name="Piotr Kalaczyński" userId="144ed442d2e15e83" providerId="LiveId" clId="{BC89A074-4072-4EC5-A6F6-80030A3FE488}" dt="2023-11-12T16:05:28.319" v="1330" actId="27803"/>
          <ac:spMkLst>
            <pc:docMk/>
            <pc:sldMk cId="3918125289" sldId="471"/>
            <ac:spMk id="1360" creationId="{D745D00A-7DBF-D62C-432A-68906E583F9D}"/>
          </ac:spMkLst>
        </pc:spChg>
        <pc:spChg chg="mod">
          <ac:chgData name="Piotr Kalaczyński" userId="144ed442d2e15e83" providerId="LiveId" clId="{BC89A074-4072-4EC5-A6F6-80030A3FE488}" dt="2023-11-12T16:05:28.319" v="1330" actId="27803"/>
          <ac:spMkLst>
            <pc:docMk/>
            <pc:sldMk cId="3918125289" sldId="471"/>
            <ac:spMk id="1361" creationId="{E61EC8BA-22EC-5F0E-9570-3C814BC2E31C}"/>
          </ac:spMkLst>
        </pc:spChg>
        <pc:spChg chg="mod">
          <ac:chgData name="Piotr Kalaczyński" userId="144ed442d2e15e83" providerId="LiveId" clId="{BC89A074-4072-4EC5-A6F6-80030A3FE488}" dt="2023-11-12T16:05:28.319" v="1330" actId="27803"/>
          <ac:spMkLst>
            <pc:docMk/>
            <pc:sldMk cId="3918125289" sldId="471"/>
            <ac:spMk id="1362" creationId="{C3B730DB-0924-EB7B-CE4A-8FE9B6F0A74B}"/>
          </ac:spMkLst>
        </pc:spChg>
        <pc:spChg chg="mod">
          <ac:chgData name="Piotr Kalaczyński" userId="144ed442d2e15e83" providerId="LiveId" clId="{BC89A074-4072-4EC5-A6F6-80030A3FE488}" dt="2023-11-12T16:05:28.319" v="1330" actId="27803"/>
          <ac:spMkLst>
            <pc:docMk/>
            <pc:sldMk cId="3918125289" sldId="471"/>
            <ac:spMk id="1363" creationId="{70EF2982-FD1B-C070-9B02-4671A5A0B843}"/>
          </ac:spMkLst>
        </pc:spChg>
        <pc:spChg chg="mod">
          <ac:chgData name="Piotr Kalaczyński" userId="144ed442d2e15e83" providerId="LiveId" clId="{BC89A074-4072-4EC5-A6F6-80030A3FE488}" dt="2023-11-12T16:05:28.319" v="1330" actId="27803"/>
          <ac:spMkLst>
            <pc:docMk/>
            <pc:sldMk cId="3918125289" sldId="471"/>
            <ac:spMk id="1364" creationId="{0B08BAE1-E3B2-317C-7ADA-53FE79F9F1CB}"/>
          </ac:spMkLst>
        </pc:spChg>
        <pc:spChg chg="mod">
          <ac:chgData name="Piotr Kalaczyński" userId="144ed442d2e15e83" providerId="LiveId" clId="{BC89A074-4072-4EC5-A6F6-80030A3FE488}" dt="2023-11-12T16:05:28.319" v="1330" actId="27803"/>
          <ac:spMkLst>
            <pc:docMk/>
            <pc:sldMk cId="3918125289" sldId="471"/>
            <ac:spMk id="1365" creationId="{99870D13-0E36-E32D-70EE-E926DFD120C8}"/>
          </ac:spMkLst>
        </pc:spChg>
        <pc:spChg chg="mod">
          <ac:chgData name="Piotr Kalaczyński" userId="144ed442d2e15e83" providerId="LiveId" clId="{BC89A074-4072-4EC5-A6F6-80030A3FE488}" dt="2023-11-12T16:05:28.319" v="1330" actId="27803"/>
          <ac:spMkLst>
            <pc:docMk/>
            <pc:sldMk cId="3918125289" sldId="471"/>
            <ac:spMk id="1366" creationId="{D701409B-C7C0-9B0C-B5E1-50C114837C11}"/>
          </ac:spMkLst>
        </pc:spChg>
        <pc:spChg chg="mod">
          <ac:chgData name="Piotr Kalaczyński" userId="144ed442d2e15e83" providerId="LiveId" clId="{BC89A074-4072-4EC5-A6F6-80030A3FE488}" dt="2023-11-12T16:05:28.319" v="1330" actId="27803"/>
          <ac:spMkLst>
            <pc:docMk/>
            <pc:sldMk cId="3918125289" sldId="471"/>
            <ac:spMk id="1367" creationId="{0E47E538-F5FC-A9C3-FA4B-E617ED6EE491}"/>
          </ac:spMkLst>
        </pc:spChg>
        <pc:spChg chg="mod">
          <ac:chgData name="Piotr Kalaczyński" userId="144ed442d2e15e83" providerId="LiveId" clId="{BC89A074-4072-4EC5-A6F6-80030A3FE488}" dt="2023-11-12T16:05:28.319" v="1330" actId="27803"/>
          <ac:spMkLst>
            <pc:docMk/>
            <pc:sldMk cId="3918125289" sldId="471"/>
            <ac:spMk id="1368" creationId="{BE329D76-3015-7132-8D3C-9D2C035BDC61}"/>
          </ac:spMkLst>
        </pc:spChg>
        <pc:spChg chg="mod">
          <ac:chgData name="Piotr Kalaczyński" userId="144ed442d2e15e83" providerId="LiveId" clId="{BC89A074-4072-4EC5-A6F6-80030A3FE488}" dt="2023-11-12T16:05:28.319" v="1330" actId="27803"/>
          <ac:spMkLst>
            <pc:docMk/>
            <pc:sldMk cId="3918125289" sldId="471"/>
            <ac:spMk id="1370" creationId="{A314BAD5-C32C-4080-E458-7F084D8E5778}"/>
          </ac:spMkLst>
        </pc:spChg>
        <pc:spChg chg="mod">
          <ac:chgData name="Piotr Kalaczyński" userId="144ed442d2e15e83" providerId="LiveId" clId="{BC89A074-4072-4EC5-A6F6-80030A3FE488}" dt="2023-11-12T16:05:28.319" v="1330" actId="27803"/>
          <ac:spMkLst>
            <pc:docMk/>
            <pc:sldMk cId="3918125289" sldId="471"/>
            <ac:spMk id="1371" creationId="{C8DCDA71-866F-3813-9079-F937AB9393D8}"/>
          </ac:spMkLst>
        </pc:spChg>
        <pc:spChg chg="mod">
          <ac:chgData name="Piotr Kalaczyński" userId="144ed442d2e15e83" providerId="LiveId" clId="{BC89A074-4072-4EC5-A6F6-80030A3FE488}" dt="2023-11-12T16:05:28.319" v="1330" actId="27803"/>
          <ac:spMkLst>
            <pc:docMk/>
            <pc:sldMk cId="3918125289" sldId="471"/>
            <ac:spMk id="1372" creationId="{EA7256F7-8879-DBF9-5830-B8BF59828384}"/>
          </ac:spMkLst>
        </pc:spChg>
        <pc:spChg chg="mod">
          <ac:chgData name="Piotr Kalaczyński" userId="144ed442d2e15e83" providerId="LiveId" clId="{BC89A074-4072-4EC5-A6F6-80030A3FE488}" dt="2023-11-12T16:05:28.319" v="1330" actId="27803"/>
          <ac:spMkLst>
            <pc:docMk/>
            <pc:sldMk cId="3918125289" sldId="471"/>
            <ac:spMk id="1373" creationId="{879B760D-94A2-BFC0-C3EE-422BCB36D7D9}"/>
          </ac:spMkLst>
        </pc:spChg>
        <pc:spChg chg="mod">
          <ac:chgData name="Piotr Kalaczyński" userId="144ed442d2e15e83" providerId="LiveId" clId="{BC89A074-4072-4EC5-A6F6-80030A3FE488}" dt="2023-11-12T16:05:28.319" v="1330" actId="27803"/>
          <ac:spMkLst>
            <pc:docMk/>
            <pc:sldMk cId="3918125289" sldId="471"/>
            <ac:spMk id="1374" creationId="{80779AA6-1621-F71E-A1CB-A4AD860CC41B}"/>
          </ac:spMkLst>
        </pc:spChg>
        <pc:spChg chg="mod">
          <ac:chgData name="Piotr Kalaczyński" userId="144ed442d2e15e83" providerId="LiveId" clId="{BC89A074-4072-4EC5-A6F6-80030A3FE488}" dt="2023-11-12T16:05:28.319" v="1330" actId="27803"/>
          <ac:spMkLst>
            <pc:docMk/>
            <pc:sldMk cId="3918125289" sldId="471"/>
            <ac:spMk id="1375" creationId="{4524B31D-509A-909B-6DCA-C58E21609655}"/>
          </ac:spMkLst>
        </pc:spChg>
        <pc:spChg chg="mod">
          <ac:chgData name="Piotr Kalaczyński" userId="144ed442d2e15e83" providerId="LiveId" clId="{BC89A074-4072-4EC5-A6F6-80030A3FE488}" dt="2023-11-12T16:05:28.319" v="1330" actId="27803"/>
          <ac:spMkLst>
            <pc:docMk/>
            <pc:sldMk cId="3918125289" sldId="471"/>
            <ac:spMk id="1376" creationId="{6FD29E68-4142-2F45-AA65-4FE0E392279B}"/>
          </ac:spMkLst>
        </pc:spChg>
        <pc:spChg chg="mod">
          <ac:chgData name="Piotr Kalaczyński" userId="144ed442d2e15e83" providerId="LiveId" clId="{BC89A074-4072-4EC5-A6F6-80030A3FE488}" dt="2023-11-12T16:05:28.319" v="1330" actId="27803"/>
          <ac:spMkLst>
            <pc:docMk/>
            <pc:sldMk cId="3918125289" sldId="471"/>
            <ac:spMk id="1377" creationId="{22C5A419-EAA4-23A3-1B7B-E537ADA4BD41}"/>
          </ac:spMkLst>
        </pc:spChg>
        <pc:spChg chg="mod">
          <ac:chgData name="Piotr Kalaczyński" userId="144ed442d2e15e83" providerId="LiveId" clId="{BC89A074-4072-4EC5-A6F6-80030A3FE488}" dt="2023-11-12T16:05:28.319" v="1330" actId="27803"/>
          <ac:spMkLst>
            <pc:docMk/>
            <pc:sldMk cId="3918125289" sldId="471"/>
            <ac:spMk id="1378" creationId="{7F1C4065-9748-CAF0-2071-3CCBD1B7ABE7}"/>
          </ac:spMkLst>
        </pc:spChg>
        <pc:spChg chg="mod">
          <ac:chgData name="Piotr Kalaczyński" userId="144ed442d2e15e83" providerId="LiveId" clId="{BC89A074-4072-4EC5-A6F6-80030A3FE488}" dt="2023-11-12T16:05:28.319" v="1330" actId="27803"/>
          <ac:spMkLst>
            <pc:docMk/>
            <pc:sldMk cId="3918125289" sldId="471"/>
            <ac:spMk id="1379" creationId="{58563DDD-E50C-653A-919D-82FD7AB3058B}"/>
          </ac:spMkLst>
        </pc:spChg>
        <pc:spChg chg="mod">
          <ac:chgData name="Piotr Kalaczyński" userId="144ed442d2e15e83" providerId="LiveId" clId="{BC89A074-4072-4EC5-A6F6-80030A3FE488}" dt="2023-11-12T16:05:28.319" v="1330" actId="27803"/>
          <ac:spMkLst>
            <pc:docMk/>
            <pc:sldMk cId="3918125289" sldId="471"/>
            <ac:spMk id="1380" creationId="{B354D24D-5BF3-1A84-30E3-AE32309867F7}"/>
          </ac:spMkLst>
        </pc:spChg>
        <pc:spChg chg="mod">
          <ac:chgData name="Piotr Kalaczyński" userId="144ed442d2e15e83" providerId="LiveId" clId="{BC89A074-4072-4EC5-A6F6-80030A3FE488}" dt="2023-11-12T16:05:28.319" v="1330" actId="27803"/>
          <ac:spMkLst>
            <pc:docMk/>
            <pc:sldMk cId="3918125289" sldId="471"/>
            <ac:spMk id="1381" creationId="{E9DAB192-7A4C-E894-C022-FFB0BB01BC41}"/>
          </ac:spMkLst>
        </pc:spChg>
        <pc:spChg chg="mod">
          <ac:chgData name="Piotr Kalaczyński" userId="144ed442d2e15e83" providerId="LiveId" clId="{BC89A074-4072-4EC5-A6F6-80030A3FE488}" dt="2023-11-12T16:05:28.319" v="1330" actId="27803"/>
          <ac:spMkLst>
            <pc:docMk/>
            <pc:sldMk cId="3918125289" sldId="471"/>
            <ac:spMk id="1382" creationId="{3D85F4C6-8B5A-EED7-C806-F4CD55FB7BB7}"/>
          </ac:spMkLst>
        </pc:spChg>
        <pc:spChg chg="mod">
          <ac:chgData name="Piotr Kalaczyński" userId="144ed442d2e15e83" providerId="LiveId" clId="{BC89A074-4072-4EC5-A6F6-80030A3FE488}" dt="2023-11-12T16:05:28.319" v="1330" actId="27803"/>
          <ac:spMkLst>
            <pc:docMk/>
            <pc:sldMk cId="3918125289" sldId="471"/>
            <ac:spMk id="1383" creationId="{C13E3747-0BC3-4908-1606-21844D1A13E6}"/>
          </ac:spMkLst>
        </pc:spChg>
        <pc:spChg chg="mod">
          <ac:chgData name="Piotr Kalaczyński" userId="144ed442d2e15e83" providerId="LiveId" clId="{BC89A074-4072-4EC5-A6F6-80030A3FE488}" dt="2023-11-12T16:05:28.319" v="1330" actId="27803"/>
          <ac:spMkLst>
            <pc:docMk/>
            <pc:sldMk cId="3918125289" sldId="471"/>
            <ac:spMk id="1384" creationId="{4CE3622D-6C3F-4642-EB54-3FC5AD950CCF}"/>
          </ac:spMkLst>
        </pc:spChg>
        <pc:spChg chg="mod">
          <ac:chgData name="Piotr Kalaczyński" userId="144ed442d2e15e83" providerId="LiveId" clId="{BC89A074-4072-4EC5-A6F6-80030A3FE488}" dt="2023-11-12T16:05:28.319" v="1330" actId="27803"/>
          <ac:spMkLst>
            <pc:docMk/>
            <pc:sldMk cId="3918125289" sldId="471"/>
            <ac:spMk id="1385" creationId="{00077832-8CBA-E04C-C5AB-C409189A70C9}"/>
          </ac:spMkLst>
        </pc:spChg>
        <pc:spChg chg="mod">
          <ac:chgData name="Piotr Kalaczyński" userId="144ed442d2e15e83" providerId="LiveId" clId="{BC89A074-4072-4EC5-A6F6-80030A3FE488}" dt="2023-11-12T16:05:28.319" v="1330" actId="27803"/>
          <ac:spMkLst>
            <pc:docMk/>
            <pc:sldMk cId="3918125289" sldId="471"/>
            <ac:spMk id="1386" creationId="{2493F5C0-2A8D-171C-F52E-49C174B5D036}"/>
          </ac:spMkLst>
        </pc:spChg>
        <pc:spChg chg="mod">
          <ac:chgData name="Piotr Kalaczyński" userId="144ed442d2e15e83" providerId="LiveId" clId="{BC89A074-4072-4EC5-A6F6-80030A3FE488}" dt="2023-11-12T16:05:28.319" v="1330" actId="27803"/>
          <ac:spMkLst>
            <pc:docMk/>
            <pc:sldMk cId="3918125289" sldId="471"/>
            <ac:spMk id="1387" creationId="{EB95DE23-89A1-20C7-355B-18DCDF225895}"/>
          </ac:spMkLst>
        </pc:spChg>
        <pc:spChg chg="mod">
          <ac:chgData name="Piotr Kalaczyński" userId="144ed442d2e15e83" providerId="LiveId" clId="{BC89A074-4072-4EC5-A6F6-80030A3FE488}" dt="2023-11-12T16:05:28.319" v="1330" actId="27803"/>
          <ac:spMkLst>
            <pc:docMk/>
            <pc:sldMk cId="3918125289" sldId="471"/>
            <ac:spMk id="1388" creationId="{D9F4EFB5-0005-5D61-B613-2F15C7F8432E}"/>
          </ac:spMkLst>
        </pc:spChg>
        <pc:spChg chg="mod">
          <ac:chgData name="Piotr Kalaczyński" userId="144ed442d2e15e83" providerId="LiveId" clId="{BC89A074-4072-4EC5-A6F6-80030A3FE488}" dt="2023-11-12T16:05:28.319" v="1330" actId="27803"/>
          <ac:spMkLst>
            <pc:docMk/>
            <pc:sldMk cId="3918125289" sldId="471"/>
            <ac:spMk id="1389" creationId="{28C2E362-438D-F1CC-559C-E53FD8B2A0C4}"/>
          </ac:spMkLst>
        </pc:spChg>
        <pc:spChg chg="mod">
          <ac:chgData name="Piotr Kalaczyński" userId="144ed442d2e15e83" providerId="LiveId" clId="{BC89A074-4072-4EC5-A6F6-80030A3FE488}" dt="2023-11-12T16:05:28.319" v="1330" actId="27803"/>
          <ac:spMkLst>
            <pc:docMk/>
            <pc:sldMk cId="3918125289" sldId="471"/>
            <ac:spMk id="1390" creationId="{DA51A043-FB57-5FE0-CF7E-F013A566DFCE}"/>
          </ac:spMkLst>
        </pc:spChg>
        <pc:spChg chg="mod">
          <ac:chgData name="Piotr Kalaczyński" userId="144ed442d2e15e83" providerId="LiveId" clId="{BC89A074-4072-4EC5-A6F6-80030A3FE488}" dt="2023-11-12T16:05:28.319" v="1330" actId="27803"/>
          <ac:spMkLst>
            <pc:docMk/>
            <pc:sldMk cId="3918125289" sldId="471"/>
            <ac:spMk id="1391" creationId="{85B3BA8E-0F9A-E812-9A3C-8B30F9B017A5}"/>
          </ac:spMkLst>
        </pc:spChg>
        <pc:spChg chg="mod">
          <ac:chgData name="Piotr Kalaczyński" userId="144ed442d2e15e83" providerId="LiveId" clId="{BC89A074-4072-4EC5-A6F6-80030A3FE488}" dt="2023-11-12T16:05:28.319" v="1330" actId="27803"/>
          <ac:spMkLst>
            <pc:docMk/>
            <pc:sldMk cId="3918125289" sldId="471"/>
            <ac:spMk id="1392" creationId="{A040C78B-36D8-AF4C-C158-B22E6F2A9D96}"/>
          </ac:spMkLst>
        </pc:spChg>
        <pc:spChg chg="mod">
          <ac:chgData name="Piotr Kalaczyński" userId="144ed442d2e15e83" providerId="LiveId" clId="{BC89A074-4072-4EC5-A6F6-80030A3FE488}" dt="2023-11-12T16:05:28.319" v="1330" actId="27803"/>
          <ac:spMkLst>
            <pc:docMk/>
            <pc:sldMk cId="3918125289" sldId="471"/>
            <ac:spMk id="1393" creationId="{40725E93-706B-B38B-ACDD-8369AFA79589}"/>
          </ac:spMkLst>
        </pc:spChg>
        <pc:spChg chg="mod">
          <ac:chgData name="Piotr Kalaczyński" userId="144ed442d2e15e83" providerId="LiveId" clId="{BC89A074-4072-4EC5-A6F6-80030A3FE488}" dt="2023-11-12T16:05:28.319" v="1330" actId="27803"/>
          <ac:spMkLst>
            <pc:docMk/>
            <pc:sldMk cId="3918125289" sldId="471"/>
            <ac:spMk id="1394" creationId="{6B260E9E-4589-4E57-9EF4-E222565AA5A6}"/>
          </ac:spMkLst>
        </pc:spChg>
        <pc:spChg chg="mod">
          <ac:chgData name="Piotr Kalaczyński" userId="144ed442d2e15e83" providerId="LiveId" clId="{BC89A074-4072-4EC5-A6F6-80030A3FE488}" dt="2023-11-12T16:05:28.319" v="1330" actId="27803"/>
          <ac:spMkLst>
            <pc:docMk/>
            <pc:sldMk cId="3918125289" sldId="471"/>
            <ac:spMk id="1395" creationId="{9990ECC2-7AB7-B21B-F1AB-DADC2770EE15}"/>
          </ac:spMkLst>
        </pc:spChg>
        <pc:spChg chg="mod">
          <ac:chgData name="Piotr Kalaczyński" userId="144ed442d2e15e83" providerId="LiveId" clId="{BC89A074-4072-4EC5-A6F6-80030A3FE488}" dt="2023-11-12T16:05:28.319" v="1330" actId="27803"/>
          <ac:spMkLst>
            <pc:docMk/>
            <pc:sldMk cId="3918125289" sldId="471"/>
            <ac:spMk id="1396" creationId="{1BA4C398-6E6B-6504-B3A3-834113F85ABD}"/>
          </ac:spMkLst>
        </pc:spChg>
        <pc:spChg chg="mod">
          <ac:chgData name="Piotr Kalaczyński" userId="144ed442d2e15e83" providerId="LiveId" clId="{BC89A074-4072-4EC5-A6F6-80030A3FE488}" dt="2023-11-12T16:05:28.319" v="1330" actId="27803"/>
          <ac:spMkLst>
            <pc:docMk/>
            <pc:sldMk cId="3918125289" sldId="471"/>
            <ac:spMk id="1397" creationId="{00B71F1B-3DF1-E2C1-64EB-80997F3DDD5D}"/>
          </ac:spMkLst>
        </pc:spChg>
        <pc:spChg chg="mod">
          <ac:chgData name="Piotr Kalaczyński" userId="144ed442d2e15e83" providerId="LiveId" clId="{BC89A074-4072-4EC5-A6F6-80030A3FE488}" dt="2023-11-12T16:05:28.319" v="1330" actId="27803"/>
          <ac:spMkLst>
            <pc:docMk/>
            <pc:sldMk cId="3918125289" sldId="471"/>
            <ac:spMk id="1398" creationId="{E3F74055-C02F-0552-4B6B-999B275C68DE}"/>
          </ac:spMkLst>
        </pc:spChg>
        <pc:spChg chg="mod">
          <ac:chgData name="Piotr Kalaczyński" userId="144ed442d2e15e83" providerId="LiveId" clId="{BC89A074-4072-4EC5-A6F6-80030A3FE488}" dt="2023-11-12T16:05:28.319" v="1330" actId="27803"/>
          <ac:spMkLst>
            <pc:docMk/>
            <pc:sldMk cId="3918125289" sldId="471"/>
            <ac:spMk id="1399" creationId="{FE53917E-64EE-730C-EECA-A2EF53081131}"/>
          </ac:spMkLst>
        </pc:spChg>
        <pc:spChg chg="mod">
          <ac:chgData name="Piotr Kalaczyński" userId="144ed442d2e15e83" providerId="LiveId" clId="{BC89A074-4072-4EC5-A6F6-80030A3FE488}" dt="2023-11-12T16:05:28.319" v="1330" actId="27803"/>
          <ac:spMkLst>
            <pc:docMk/>
            <pc:sldMk cId="3918125289" sldId="471"/>
            <ac:spMk id="1400" creationId="{89EAC637-FB13-6807-89E4-0F4AB897BC9A}"/>
          </ac:spMkLst>
        </pc:spChg>
        <pc:spChg chg="mod">
          <ac:chgData name="Piotr Kalaczyński" userId="144ed442d2e15e83" providerId="LiveId" clId="{BC89A074-4072-4EC5-A6F6-80030A3FE488}" dt="2023-11-12T16:05:28.319" v="1330" actId="27803"/>
          <ac:spMkLst>
            <pc:docMk/>
            <pc:sldMk cId="3918125289" sldId="471"/>
            <ac:spMk id="1401" creationId="{3ACDA9E5-1422-D0DE-1715-E946B0EF06D4}"/>
          </ac:spMkLst>
        </pc:spChg>
        <pc:spChg chg="mod">
          <ac:chgData name="Piotr Kalaczyński" userId="144ed442d2e15e83" providerId="LiveId" clId="{BC89A074-4072-4EC5-A6F6-80030A3FE488}" dt="2023-11-12T16:05:28.319" v="1330" actId="27803"/>
          <ac:spMkLst>
            <pc:docMk/>
            <pc:sldMk cId="3918125289" sldId="471"/>
            <ac:spMk id="1402" creationId="{D7F3F244-7F0E-C2D3-C33A-B6086DB583FA}"/>
          </ac:spMkLst>
        </pc:spChg>
        <pc:spChg chg="mod">
          <ac:chgData name="Piotr Kalaczyński" userId="144ed442d2e15e83" providerId="LiveId" clId="{BC89A074-4072-4EC5-A6F6-80030A3FE488}" dt="2023-11-12T16:05:28.319" v="1330" actId="27803"/>
          <ac:spMkLst>
            <pc:docMk/>
            <pc:sldMk cId="3918125289" sldId="471"/>
            <ac:spMk id="1403" creationId="{D10AB185-8A1B-8EB9-2DB5-EF3A5181B5CD}"/>
          </ac:spMkLst>
        </pc:spChg>
        <pc:spChg chg="mod">
          <ac:chgData name="Piotr Kalaczyński" userId="144ed442d2e15e83" providerId="LiveId" clId="{BC89A074-4072-4EC5-A6F6-80030A3FE488}" dt="2023-11-12T16:05:28.319" v="1330" actId="27803"/>
          <ac:spMkLst>
            <pc:docMk/>
            <pc:sldMk cId="3918125289" sldId="471"/>
            <ac:spMk id="1404" creationId="{4C7D778B-3609-E3B4-2F0B-64CAD4557A1F}"/>
          </ac:spMkLst>
        </pc:spChg>
        <pc:spChg chg="mod">
          <ac:chgData name="Piotr Kalaczyński" userId="144ed442d2e15e83" providerId="LiveId" clId="{BC89A074-4072-4EC5-A6F6-80030A3FE488}" dt="2023-11-12T16:05:28.319" v="1330" actId="27803"/>
          <ac:spMkLst>
            <pc:docMk/>
            <pc:sldMk cId="3918125289" sldId="471"/>
            <ac:spMk id="1405" creationId="{F6CBE9DB-C7E4-51DA-54BE-D1E7A350B7D0}"/>
          </ac:spMkLst>
        </pc:spChg>
        <pc:spChg chg="mod">
          <ac:chgData name="Piotr Kalaczyński" userId="144ed442d2e15e83" providerId="LiveId" clId="{BC89A074-4072-4EC5-A6F6-80030A3FE488}" dt="2023-11-12T16:05:28.319" v="1330" actId="27803"/>
          <ac:spMkLst>
            <pc:docMk/>
            <pc:sldMk cId="3918125289" sldId="471"/>
            <ac:spMk id="1406" creationId="{04D0F773-4A8E-6B08-0667-7DE734FB97BD}"/>
          </ac:spMkLst>
        </pc:spChg>
        <pc:spChg chg="mod">
          <ac:chgData name="Piotr Kalaczyński" userId="144ed442d2e15e83" providerId="LiveId" clId="{BC89A074-4072-4EC5-A6F6-80030A3FE488}" dt="2023-11-12T16:05:28.319" v="1330" actId="27803"/>
          <ac:spMkLst>
            <pc:docMk/>
            <pc:sldMk cId="3918125289" sldId="471"/>
            <ac:spMk id="1407" creationId="{812500A5-8135-B94D-F901-A0922C0C9DA4}"/>
          </ac:spMkLst>
        </pc:spChg>
        <pc:spChg chg="mod">
          <ac:chgData name="Piotr Kalaczyński" userId="144ed442d2e15e83" providerId="LiveId" clId="{BC89A074-4072-4EC5-A6F6-80030A3FE488}" dt="2023-11-12T16:05:28.319" v="1330" actId="27803"/>
          <ac:spMkLst>
            <pc:docMk/>
            <pc:sldMk cId="3918125289" sldId="471"/>
            <ac:spMk id="1408" creationId="{4BAC7136-8BFB-6EEE-4D38-4670820268B9}"/>
          </ac:spMkLst>
        </pc:spChg>
        <pc:spChg chg="mod">
          <ac:chgData name="Piotr Kalaczyński" userId="144ed442d2e15e83" providerId="LiveId" clId="{BC89A074-4072-4EC5-A6F6-80030A3FE488}" dt="2023-11-12T16:05:28.319" v="1330" actId="27803"/>
          <ac:spMkLst>
            <pc:docMk/>
            <pc:sldMk cId="3918125289" sldId="471"/>
            <ac:spMk id="1409" creationId="{AF8C80CF-3E77-98AA-EF7F-0073CB6DF239}"/>
          </ac:spMkLst>
        </pc:spChg>
        <pc:spChg chg="mod">
          <ac:chgData name="Piotr Kalaczyński" userId="144ed442d2e15e83" providerId="LiveId" clId="{BC89A074-4072-4EC5-A6F6-80030A3FE488}" dt="2023-11-12T16:05:28.319" v="1330" actId="27803"/>
          <ac:spMkLst>
            <pc:docMk/>
            <pc:sldMk cId="3918125289" sldId="471"/>
            <ac:spMk id="1410" creationId="{6CCA61B6-A41E-5C6B-D025-87FF446124BE}"/>
          </ac:spMkLst>
        </pc:spChg>
        <pc:spChg chg="mod">
          <ac:chgData name="Piotr Kalaczyński" userId="144ed442d2e15e83" providerId="LiveId" clId="{BC89A074-4072-4EC5-A6F6-80030A3FE488}" dt="2023-11-12T16:05:28.319" v="1330" actId="27803"/>
          <ac:spMkLst>
            <pc:docMk/>
            <pc:sldMk cId="3918125289" sldId="471"/>
            <ac:spMk id="1411" creationId="{81910497-AF7C-4B9B-ACBC-042B8E69D7ED}"/>
          </ac:spMkLst>
        </pc:spChg>
        <pc:spChg chg="mod">
          <ac:chgData name="Piotr Kalaczyński" userId="144ed442d2e15e83" providerId="LiveId" clId="{BC89A074-4072-4EC5-A6F6-80030A3FE488}" dt="2023-11-12T16:05:28.319" v="1330" actId="27803"/>
          <ac:spMkLst>
            <pc:docMk/>
            <pc:sldMk cId="3918125289" sldId="471"/>
            <ac:spMk id="1412" creationId="{B90F9293-DBEB-D096-FE30-39F3B499564D}"/>
          </ac:spMkLst>
        </pc:spChg>
        <pc:spChg chg="mod">
          <ac:chgData name="Piotr Kalaczyński" userId="144ed442d2e15e83" providerId="LiveId" clId="{BC89A074-4072-4EC5-A6F6-80030A3FE488}" dt="2023-11-12T16:05:28.319" v="1330" actId="27803"/>
          <ac:spMkLst>
            <pc:docMk/>
            <pc:sldMk cId="3918125289" sldId="471"/>
            <ac:spMk id="1413" creationId="{A3E4BE5B-2F76-5F2A-FA8C-C6263DBDA89A}"/>
          </ac:spMkLst>
        </pc:spChg>
        <pc:spChg chg="mod">
          <ac:chgData name="Piotr Kalaczyński" userId="144ed442d2e15e83" providerId="LiveId" clId="{BC89A074-4072-4EC5-A6F6-80030A3FE488}" dt="2023-11-12T16:05:28.319" v="1330" actId="27803"/>
          <ac:spMkLst>
            <pc:docMk/>
            <pc:sldMk cId="3918125289" sldId="471"/>
            <ac:spMk id="1414" creationId="{8ECF3F1D-5D4E-10B3-60A6-15C9D67E7098}"/>
          </ac:spMkLst>
        </pc:spChg>
        <pc:spChg chg="mod">
          <ac:chgData name="Piotr Kalaczyński" userId="144ed442d2e15e83" providerId="LiveId" clId="{BC89A074-4072-4EC5-A6F6-80030A3FE488}" dt="2023-11-12T16:05:28.319" v="1330" actId="27803"/>
          <ac:spMkLst>
            <pc:docMk/>
            <pc:sldMk cId="3918125289" sldId="471"/>
            <ac:spMk id="1415" creationId="{3CE31399-6B9D-672F-9361-CF294D336251}"/>
          </ac:spMkLst>
        </pc:spChg>
        <pc:spChg chg="mod">
          <ac:chgData name="Piotr Kalaczyński" userId="144ed442d2e15e83" providerId="LiveId" clId="{BC89A074-4072-4EC5-A6F6-80030A3FE488}" dt="2023-11-12T16:05:28.319" v="1330" actId="27803"/>
          <ac:spMkLst>
            <pc:docMk/>
            <pc:sldMk cId="3918125289" sldId="471"/>
            <ac:spMk id="1416" creationId="{3D6FB78B-0C00-97C5-40F5-62F0D86577EA}"/>
          </ac:spMkLst>
        </pc:spChg>
        <pc:spChg chg="mod">
          <ac:chgData name="Piotr Kalaczyński" userId="144ed442d2e15e83" providerId="LiveId" clId="{BC89A074-4072-4EC5-A6F6-80030A3FE488}" dt="2023-11-12T16:05:28.319" v="1330" actId="27803"/>
          <ac:spMkLst>
            <pc:docMk/>
            <pc:sldMk cId="3918125289" sldId="471"/>
            <ac:spMk id="1417" creationId="{F462EB9B-C638-5512-016F-4376FA520003}"/>
          </ac:spMkLst>
        </pc:spChg>
        <pc:spChg chg="mod">
          <ac:chgData name="Piotr Kalaczyński" userId="144ed442d2e15e83" providerId="LiveId" clId="{BC89A074-4072-4EC5-A6F6-80030A3FE488}" dt="2023-11-12T16:05:28.319" v="1330" actId="27803"/>
          <ac:spMkLst>
            <pc:docMk/>
            <pc:sldMk cId="3918125289" sldId="471"/>
            <ac:spMk id="1418" creationId="{86751C77-105C-D47F-AF27-2CA75BAEFDE0}"/>
          </ac:spMkLst>
        </pc:spChg>
        <pc:spChg chg="mod">
          <ac:chgData name="Piotr Kalaczyński" userId="144ed442d2e15e83" providerId="LiveId" clId="{BC89A074-4072-4EC5-A6F6-80030A3FE488}" dt="2023-11-12T16:05:28.319" v="1330" actId="27803"/>
          <ac:spMkLst>
            <pc:docMk/>
            <pc:sldMk cId="3918125289" sldId="471"/>
            <ac:spMk id="1419" creationId="{9AF4084C-EE44-9693-B50F-C9980A0CFDF4}"/>
          </ac:spMkLst>
        </pc:spChg>
        <pc:spChg chg="mod">
          <ac:chgData name="Piotr Kalaczyński" userId="144ed442d2e15e83" providerId="LiveId" clId="{BC89A074-4072-4EC5-A6F6-80030A3FE488}" dt="2023-11-12T16:05:28.319" v="1330" actId="27803"/>
          <ac:spMkLst>
            <pc:docMk/>
            <pc:sldMk cId="3918125289" sldId="471"/>
            <ac:spMk id="1420" creationId="{B4CBE805-3E03-BDDA-9415-22DD4FB44024}"/>
          </ac:spMkLst>
        </pc:spChg>
        <pc:spChg chg="mod">
          <ac:chgData name="Piotr Kalaczyński" userId="144ed442d2e15e83" providerId="LiveId" clId="{BC89A074-4072-4EC5-A6F6-80030A3FE488}" dt="2023-11-12T16:05:28.319" v="1330" actId="27803"/>
          <ac:spMkLst>
            <pc:docMk/>
            <pc:sldMk cId="3918125289" sldId="471"/>
            <ac:spMk id="1421" creationId="{00A1B277-542D-35B2-757C-10AD3CCD83DE}"/>
          </ac:spMkLst>
        </pc:spChg>
        <pc:spChg chg="mod">
          <ac:chgData name="Piotr Kalaczyński" userId="144ed442d2e15e83" providerId="LiveId" clId="{BC89A074-4072-4EC5-A6F6-80030A3FE488}" dt="2023-11-12T16:05:28.319" v="1330" actId="27803"/>
          <ac:spMkLst>
            <pc:docMk/>
            <pc:sldMk cId="3918125289" sldId="471"/>
            <ac:spMk id="1422" creationId="{20A87D83-BD6D-CEBB-C523-8E44BDF2407A}"/>
          </ac:spMkLst>
        </pc:spChg>
        <pc:spChg chg="mod">
          <ac:chgData name="Piotr Kalaczyński" userId="144ed442d2e15e83" providerId="LiveId" clId="{BC89A074-4072-4EC5-A6F6-80030A3FE488}" dt="2023-11-12T16:05:28.319" v="1330" actId="27803"/>
          <ac:spMkLst>
            <pc:docMk/>
            <pc:sldMk cId="3918125289" sldId="471"/>
            <ac:spMk id="1423" creationId="{68EBB9A5-3206-C0D9-0F01-0B9C5CFC2F87}"/>
          </ac:spMkLst>
        </pc:spChg>
        <pc:spChg chg="mod">
          <ac:chgData name="Piotr Kalaczyński" userId="144ed442d2e15e83" providerId="LiveId" clId="{BC89A074-4072-4EC5-A6F6-80030A3FE488}" dt="2023-11-12T16:05:28.319" v="1330" actId="27803"/>
          <ac:spMkLst>
            <pc:docMk/>
            <pc:sldMk cId="3918125289" sldId="471"/>
            <ac:spMk id="1424" creationId="{541E7556-644C-B354-8F90-E45C5726683B}"/>
          </ac:spMkLst>
        </pc:spChg>
        <pc:spChg chg="mod">
          <ac:chgData name="Piotr Kalaczyński" userId="144ed442d2e15e83" providerId="LiveId" clId="{BC89A074-4072-4EC5-A6F6-80030A3FE488}" dt="2023-11-12T16:05:28.319" v="1330" actId="27803"/>
          <ac:spMkLst>
            <pc:docMk/>
            <pc:sldMk cId="3918125289" sldId="471"/>
            <ac:spMk id="1425" creationId="{6C479CEC-8714-F660-A649-AE3A8B38602E}"/>
          </ac:spMkLst>
        </pc:spChg>
        <pc:spChg chg="mod">
          <ac:chgData name="Piotr Kalaczyński" userId="144ed442d2e15e83" providerId="LiveId" clId="{BC89A074-4072-4EC5-A6F6-80030A3FE488}" dt="2023-11-12T16:05:28.319" v="1330" actId="27803"/>
          <ac:spMkLst>
            <pc:docMk/>
            <pc:sldMk cId="3918125289" sldId="471"/>
            <ac:spMk id="1426" creationId="{70579441-F4BA-F317-A24E-34FD47612784}"/>
          </ac:spMkLst>
        </pc:spChg>
        <pc:spChg chg="mod">
          <ac:chgData name="Piotr Kalaczyński" userId="144ed442d2e15e83" providerId="LiveId" clId="{BC89A074-4072-4EC5-A6F6-80030A3FE488}" dt="2023-11-12T16:05:28.319" v="1330" actId="27803"/>
          <ac:spMkLst>
            <pc:docMk/>
            <pc:sldMk cId="3918125289" sldId="471"/>
            <ac:spMk id="1427" creationId="{DC7E807C-500D-3E5D-469E-C99AADC3CF1F}"/>
          </ac:spMkLst>
        </pc:spChg>
        <pc:spChg chg="mod">
          <ac:chgData name="Piotr Kalaczyński" userId="144ed442d2e15e83" providerId="LiveId" clId="{BC89A074-4072-4EC5-A6F6-80030A3FE488}" dt="2023-11-12T16:05:28.319" v="1330" actId="27803"/>
          <ac:spMkLst>
            <pc:docMk/>
            <pc:sldMk cId="3918125289" sldId="471"/>
            <ac:spMk id="1428" creationId="{4DC7F55F-9F2D-D41F-F9D4-761322A9BE63}"/>
          </ac:spMkLst>
        </pc:spChg>
        <pc:spChg chg="mod">
          <ac:chgData name="Piotr Kalaczyński" userId="144ed442d2e15e83" providerId="LiveId" clId="{BC89A074-4072-4EC5-A6F6-80030A3FE488}" dt="2023-11-12T16:05:28.319" v="1330" actId="27803"/>
          <ac:spMkLst>
            <pc:docMk/>
            <pc:sldMk cId="3918125289" sldId="471"/>
            <ac:spMk id="1430" creationId="{08C416A6-6084-E596-7DE3-ADD6DFCDB71D}"/>
          </ac:spMkLst>
        </pc:spChg>
        <pc:spChg chg="mod">
          <ac:chgData name="Piotr Kalaczyński" userId="144ed442d2e15e83" providerId="LiveId" clId="{BC89A074-4072-4EC5-A6F6-80030A3FE488}" dt="2023-11-12T16:05:28.319" v="1330" actId="27803"/>
          <ac:spMkLst>
            <pc:docMk/>
            <pc:sldMk cId="3918125289" sldId="471"/>
            <ac:spMk id="1431" creationId="{C654FD6F-AB6F-C917-D60A-C7ED85309F4E}"/>
          </ac:spMkLst>
        </pc:spChg>
        <pc:spChg chg="mod">
          <ac:chgData name="Piotr Kalaczyński" userId="144ed442d2e15e83" providerId="LiveId" clId="{BC89A074-4072-4EC5-A6F6-80030A3FE488}" dt="2023-11-12T16:05:28.319" v="1330" actId="27803"/>
          <ac:spMkLst>
            <pc:docMk/>
            <pc:sldMk cId="3918125289" sldId="471"/>
            <ac:spMk id="1432" creationId="{34D21E5C-4BCF-9A58-82BE-77BB442AF558}"/>
          </ac:spMkLst>
        </pc:spChg>
        <pc:spChg chg="mod">
          <ac:chgData name="Piotr Kalaczyński" userId="144ed442d2e15e83" providerId="LiveId" clId="{BC89A074-4072-4EC5-A6F6-80030A3FE488}" dt="2023-11-12T16:05:28.319" v="1330" actId="27803"/>
          <ac:spMkLst>
            <pc:docMk/>
            <pc:sldMk cId="3918125289" sldId="471"/>
            <ac:spMk id="1433" creationId="{D3809C5F-2202-ABAB-8039-6D34249F5EA1}"/>
          </ac:spMkLst>
        </pc:spChg>
        <pc:spChg chg="mod">
          <ac:chgData name="Piotr Kalaczyński" userId="144ed442d2e15e83" providerId="LiveId" clId="{BC89A074-4072-4EC5-A6F6-80030A3FE488}" dt="2023-11-12T16:05:28.319" v="1330" actId="27803"/>
          <ac:spMkLst>
            <pc:docMk/>
            <pc:sldMk cId="3918125289" sldId="471"/>
            <ac:spMk id="1434" creationId="{897DF402-EE61-98EF-21FD-4F7C9539753E}"/>
          </ac:spMkLst>
        </pc:spChg>
        <pc:spChg chg="mod">
          <ac:chgData name="Piotr Kalaczyński" userId="144ed442d2e15e83" providerId="LiveId" clId="{BC89A074-4072-4EC5-A6F6-80030A3FE488}" dt="2023-11-12T16:05:28.319" v="1330" actId="27803"/>
          <ac:spMkLst>
            <pc:docMk/>
            <pc:sldMk cId="3918125289" sldId="471"/>
            <ac:spMk id="1435" creationId="{C6B9E6A6-9EE0-D189-80C0-A46D7A424274}"/>
          </ac:spMkLst>
        </pc:spChg>
        <pc:spChg chg="mod">
          <ac:chgData name="Piotr Kalaczyński" userId="144ed442d2e15e83" providerId="LiveId" clId="{BC89A074-4072-4EC5-A6F6-80030A3FE488}" dt="2023-11-12T16:05:28.319" v="1330" actId="27803"/>
          <ac:spMkLst>
            <pc:docMk/>
            <pc:sldMk cId="3918125289" sldId="471"/>
            <ac:spMk id="1436" creationId="{2557588A-51FD-B33B-18A0-5A1CD19B7A74}"/>
          </ac:spMkLst>
        </pc:spChg>
        <pc:spChg chg="mod">
          <ac:chgData name="Piotr Kalaczyński" userId="144ed442d2e15e83" providerId="LiveId" clId="{BC89A074-4072-4EC5-A6F6-80030A3FE488}" dt="2023-11-12T16:05:28.319" v="1330" actId="27803"/>
          <ac:spMkLst>
            <pc:docMk/>
            <pc:sldMk cId="3918125289" sldId="471"/>
            <ac:spMk id="1437" creationId="{D666C932-5F84-402D-6CB8-7247DD5AE1F1}"/>
          </ac:spMkLst>
        </pc:spChg>
        <pc:spChg chg="mod">
          <ac:chgData name="Piotr Kalaczyński" userId="144ed442d2e15e83" providerId="LiveId" clId="{BC89A074-4072-4EC5-A6F6-80030A3FE488}" dt="2023-11-12T16:05:28.319" v="1330" actId="27803"/>
          <ac:spMkLst>
            <pc:docMk/>
            <pc:sldMk cId="3918125289" sldId="471"/>
            <ac:spMk id="1438" creationId="{954C8E46-38CE-5CC9-A124-41D01D8ECB57}"/>
          </ac:spMkLst>
        </pc:spChg>
        <pc:spChg chg="mod">
          <ac:chgData name="Piotr Kalaczyński" userId="144ed442d2e15e83" providerId="LiveId" clId="{BC89A074-4072-4EC5-A6F6-80030A3FE488}" dt="2023-11-12T16:05:28.319" v="1330" actId="27803"/>
          <ac:spMkLst>
            <pc:docMk/>
            <pc:sldMk cId="3918125289" sldId="471"/>
            <ac:spMk id="1440" creationId="{12700E1C-4E1B-3102-BD75-5A5918211D62}"/>
          </ac:spMkLst>
        </pc:spChg>
        <pc:spChg chg="mod">
          <ac:chgData name="Piotr Kalaczyński" userId="144ed442d2e15e83" providerId="LiveId" clId="{BC89A074-4072-4EC5-A6F6-80030A3FE488}" dt="2023-11-12T16:05:28.319" v="1330" actId="27803"/>
          <ac:spMkLst>
            <pc:docMk/>
            <pc:sldMk cId="3918125289" sldId="471"/>
            <ac:spMk id="1441" creationId="{9F3BF171-7C8E-EDD9-D4E6-59BB1159237C}"/>
          </ac:spMkLst>
        </pc:spChg>
        <pc:spChg chg="mod">
          <ac:chgData name="Piotr Kalaczyński" userId="144ed442d2e15e83" providerId="LiveId" clId="{BC89A074-4072-4EC5-A6F6-80030A3FE488}" dt="2023-11-12T16:05:28.319" v="1330" actId="27803"/>
          <ac:spMkLst>
            <pc:docMk/>
            <pc:sldMk cId="3918125289" sldId="471"/>
            <ac:spMk id="1442" creationId="{193EECF4-6597-0A0F-C05E-CD8E95A2940B}"/>
          </ac:spMkLst>
        </pc:spChg>
        <pc:spChg chg="mod">
          <ac:chgData name="Piotr Kalaczyński" userId="144ed442d2e15e83" providerId="LiveId" clId="{BC89A074-4072-4EC5-A6F6-80030A3FE488}" dt="2023-11-12T16:05:28.319" v="1330" actId="27803"/>
          <ac:spMkLst>
            <pc:docMk/>
            <pc:sldMk cId="3918125289" sldId="471"/>
            <ac:spMk id="1443" creationId="{656318A1-848A-3959-74A5-C028A6EDCA30}"/>
          </ac:spMkLst>
        </pc:spChg>
        <pc:spChg chg="mod">
          <ac:chgData name="Piotr Kalaczyński" userId="144ed442d2e15e83" providerId="LiveId" clId="{BC89A074-4072-4EC5-A6F6-80030A3FE488}" dt="2023-11-12T16:05:28.319" v="1330" actId="27803"/>
          <ac:spMkLst>
            <pc:docMk/>
            <pc:sldMk cId="3918125289" sldId="471"/>
            <ac:spMk id="1444" creationId="{75D25788-1A10-2FD2-F568-A0E930352665}"/>
          </ac:spMkLst>
        </pc:spChg>
        <pc:spChg chg="mod">
          <ac:chgData name="Piotr Kalaczyński" userId="144ed442d2e15e83" providerId="LiveId" clId="{BC89A074-4072-4EC5-A6F6-80030A3FE488}" dt="2023-11-12T16:05:28.319" v="1330" actId="27803"/>
          <ac:spMkLst>
            <pc:docMk/>
            <pc:sldMk cId="3918125289" sldId="471"/>
            <ac:spMk id="1445" creationId="{F4E6ACFB-8ED9-5372-5DA7-EEFEEE30ABAF}"/>
          </ac:spMkLst>
        </pc:spChg>
        <pc:spChg chg="mod">
          <ac:chgData name="Piotr Kalaczyński" userId="144ed442d2e15e83" providerId="LiveId" clId="{BC89A074-4072-4EC5-A6F6-80030A3FE488}" dt="2023-11-12T16:05:28.319" v="1330" actId="27803"/>
          <ac:spMkLst>
            <pc:docMk/>
            <pc:sldMk cId="3918125289" sldId="471"/>
            <ac:spMk id="1446" creationId="{2864D632-F01D-789C-77FF-ED3D6525A91C}"/>
          </ac:spMkLst>
        </pc:spChg>
        <pc:spChg chg="mod">
          <ac:chgData name="Piotr Kalaczyński" userId="144ed442d2e15e83" providerId="LiveId" clId="{BC89A074-4072-4EC5-A6F6-80030A3FE488}" dt="2023-11-12T16:05:28.319" v="1330" actId="27803"/>
          <ac:spMkLst>
            <pc:docMk/>
            <pc:sldMk cId="3918125289" sldId="471"/>
            <ac:spMk id="1447" creationId="{8DA7B1EF-117D-F86F-79ED-5B38AC7CF6BE}"/>
          </ac:spMkLst>
        </pc:spChg>
        <pc:spChg chg="mod">
          <ac:chgData name="Piotr Kalaczyński" userId="144ed442d2e15e83" providerId="LiveId" clId="{BC89A074-4072-4EC5-A6F6-80030A3FE488}" dt="2023-11-12T16:05:28.319" v="1330" actId="27803"/>
          <ac:spMkLst>
            <pc:docMk/>
            <pc:sldMk cId="3918125289" sldId="471"/>
            <ac:spMk id="1448" creationId="{49CBD2B8-A67A-9A28-B10D-985EAC6D5B96}"/>
          </ac:spMkLst>
        </pc:spChg>
        <pc:spChg chg="mod">
          <ac:chgData name="Piotr Kalaczyński" userId="144ed442d2e15e83" providerId="LiveId" clId="{BC89A074-4072-4EC5-A6F6-80030A3FE488}" dt="2023-11-12T16:05:28.319" v="1330" actId="27803"/>
          <ac:spMkLst>
            <pc:docMk/>
            <pc:sldMk cId="3918125289" sldId="471"/>
            <ac:spMk id="1449" creationId="{BF187952-905A-4AE3-F0F3-56C526727C7C}"/>
          </ac:spMkLst>
        </pc:spChg>
        <pc:spChg chg="mod">
          <ac:chgData name="Piotr Kalaczyński" userId="144ed442d2e15e83" providerId="LiveId" clId="{BC89A074-4072-4EC5-A6F6-80030A3FE488}" dt="2023-11-12T16:05:28.319" v="1330" actId="27803"/>
          <ac:spMkLst>
            <pc:docMk/>
            <pc:sldMk cId="3918125289" sldId="471"/>
            <ac:spMk id="1450" creationId="{5AFBF783-F420-A9D5-97C2-4C0B0C04A57E}"/>
          </ac:spMkLst>
        </pc:spChg>
        <pc:spChg chg="mod">
          <ac:chgData name="Piotr Kalaczyński" userId="144ed442d2e15e83" providerId="LiveId" clId="{BC89A074-4072-4EC5-A6F6-80030A3FE488}" dt="2023-11-12T16:05:28.319" v="1330" actId="27803"/>
          <ac:spMkLst>
            <pc:docMk/>
            <pc:sldMk cId="3918125289" sldId="471"/>
            <ac:spMk id="1451" creationId="{6714B9EC-ACAB-E435-4432-FA56CFF6C93F}"/>
          </ac:spMkLst>
        </pc:spChg>
        <pc:spChg chg="mod">
          <ac:chgData name="Piotr Kalaczyński" userId="144ed442d2e15e83" providerId="LiveId" clId="{BC89A074-4072-4EC5-A6F6-80030A3FE488}" dt="2023-11-12T16:05:28.319" v="1330" actId="27803"/>
          <ac:spMkLst>
            <pc:docMk/>
            <pc:sldMk cId="3918125289" sldId="471"/>
            <ac:spMk id="1453" creationId="{E2E9086D-642B-F5D5-6772-B9E4A0B691AE}"/>
          </ac:spMkLst>
        </pc:spChg>
        <pc:spChg chg="mod">
          <ac:chgData name="Piotr Kalaczyński" userId="144ed442d2e15e83" providerId="LiveId" clId="{BC89A074-4072-4EC5-A6F6-80030A3FE488}" dt="2023-11-12T16:05:28.319" v="1330" actId="27803"/>
          <ac:spMkLst>
            <pc:docMk/>
            <pc:sldMk cId="3918125289" sldId="471"/>
            <ac:spMk id="1454" creationId="{170ED502-2808-D26F-1CB2-8D5A5F4AD0DF}"/>
          </ac:spMkLst>
        </pc:spChg>
        <pc:spChg chg="mod">
          <ac:chgData name="Piotr Kalaczyński" userId="144ed442d2e15e83" providerId="LiveId" clId="{BC89A074-4072-4EC5-A6F6-80030A3FE488}" dt="2023-11-12T16:05:28.319" v="1330" actId="27803"/>
          <ac:spMkLst>
            <pc:docMk/>
            <pc:sldMk cId="3918125289" sldId="471"/>
            <ac:spMk id="1455" creationId="{450A7FC8-D5B3-1B32-D600-6EC6BD8B506D}"/>
          </ac:spMkLst>
        </pc:spChg>
        <pc:spChg chg="mod">
          <ac:chgData name="Piotr Kalaczyński" userId="144ed442d2e15e83" providerId="LiveId" clId="{BC89A074-4072-4EC5-A6F6-80030A3FE488}" dt="2023-11-12T16:05:28.319" v="1330" actId="27803"/>
          <ac:spMkLst>
            <pc:docMk/>
            <pc:sldMk cId="3918125289" sldId="471"/>
            <ac:spMk id="1456" creationId="{F8B05F82-A378-8A84-B4C1-E650D2CAB650}"/>
          </ac:spMkLst>
        </pc:spChg>
        <pc:spChg chg="mod">
          <ac:chgData name="Piotr Kalaczyński" userId="144ed442d2e15e83" providerId="LiveId" clId="{BC89A074-4072-4EC5-A6F6-80030A3FE488}" dt="2023-11-12T16:05:28.319" v="1330" actId="27803"/>
          <ac:spMkLst>
            <pc:docMk/>
            <pc:sldMk cId="3918125289" sldId="471"/>
            <ac:spMk id="1457" creationId="{52024442-F3F6-AF66-6550-F3AA6700D66A}"/>
          </ac:spMkLst>
        </pc:spChg>
        <pc:spChg chg="mod">
          <ac:chgData name="Piotr Kalaczyński" userId="144ed442d2e15e83" providerId="LiveId" clId="{BC89A074-4072-4EC5-A6F6-80030A3FE488}" dt="2023-11-12T16:05:28.319" v="1330" actId="27803"/>
          <ac:spMkLst>
            <pc:docMk/>
            <pc:sldMk cId="3918125289" sldId="471"/>
            <ac:spMk id="1459" creationId="{43A5B11F-D0AA-0AAD-565B-B4DE4595ABFF}"/>
          </ac:spMkLst>
        </pc:spChg>
        <pc:spChg chg="mod">
          <ac:chgData name="Piotr Kalaczyński" userId="144ed442d2e15e83" providerId="LiveId" clId="{BC89A074-4072-4EC5-A6F6-80030A3FE488}" dt="2023-11-12T16:05:28.319" v="1330" actId="27803"/>
          <ac:spMkLst>
            <pc:docMk/>
            <pc:sldMk cId="3918125289" sldId="471"/>
            <ac:spMk id="1460" creationId="{7793122E-2DC7-7940-061C-939B2B2FA396}"/>
          </ac:spMkLst>
        </pc:spChg>
        <pc:spChg chg="mod">
          <ac:chgData name="Piotr Kalaczyński" userId="144ed442d2e15e83" providerId="LiveId" clId="{BC89A074-4072-4EC5-A6F6-80030A3FE488}" dt="2023-11-12T16:05:28.319" v="1330" actId="27803"/>
          <ac:spMkLst>
            <pc:docMk/>
            <pc:sldMk cId="3918125289" sldId="471"/>
            <ac:spMk id="1461" creationId="{DEEF5641-3474-6DD4-EB53-7FDD8AF2899D}"/>
          </ac:spMkLst>
        </pc:spChg>
        <pc:spChg chg="mod">
          <ac:chgData name="Piotr Kalaczyński" userId="144ed442d2e15e83" providerId="LiveId" clId="{BC89A074-4072-4EC5-A6F6-80030A3FE488}" dt="2023-11-12T16:05:28.319" v="1330" actId="27803"/>
          <ac:spMkLst>
            <pc:docMk/>
            <pc:sldMk cId="3918125289" sldId="471"/>
            <ac:spMk id="1462" creationId="{91F9FCA0-A5BA-EA0B-9972-E1B53A3604EC}"/>
          </ac:spMkLst>
        </pc:spChg>
        <pc:spChg chg="mod">
          <ac:chgData name="Piotr Kalaczyński" userId="144ed442d2e15e83" providerId="LiveId" clId="{BC89A074-4072-4EC5-A6F6-80030A3FE488}" dt="2023-11-12T16:05:28.319" v="1330" actId="27803"/>
          <ac:spMkLst>
            <pc:docMk/>
            <pc:sldMk cId="3918125289" sldId="471"/>
            <ac:spMk id="1464" creationId="{00061A26-7BC4-71D7-8E92-6C8128FDDDF3}"/>
          </ac:spMkLst>
        </pc:spChg>
        <pc:spChg chg="mod">
          <ac:chgData name="Piotr Kalaczyński" userId="144ed442d2e15e83" providerId="LiveId" clId="{BC89A074-4072-4EC5-A6F6-80030A3FE488}" dt="2023-11-12T16:05:28.319" v="1330" actId="27803"/>
          <ac:spMkLst>
            <pc:docMk/>
            <pc:sldMk cId="3918125289" sldId="471"/>
            <ac:spMk id="1465" creationId="{181C659B-8DD3-CC1B-1823-0009E7011820}"/>
          </ac:spMkLst>
        </pc:spChg>
        <pc:spChg chg="mod">
          <ac:chgData name="Piotr Kalaczyński" userId="144ed442d2e15e83" providerId="LiveId" clId="{BC89A074-4072-4EC5-A6F6-80030A3FE488}" dt="2023-11-12T16:05:28.319" v="1330" actId="27803"/>
          <ac:spMkLst>
            <pc:docMk/>
            <pc:sldMk cId="3918125289" sldId="471"/>
            <ac:spMk id="1466" creationId="{2AACFEB3-B1CD-8406-9E5B-F6365F2DA941}"/>
          </ac:spMkLst>
        </pc:spChg>
        <pc:spChg chg="mod">
          <ac:chgData name="Piotr Kalaczyński" userId="144ed442d2e15e83" providerId="LiveId" clId="{BC89A074-4072-4EC5-A6F6-80030A3FE488}" dt="2023-11-12T16:05:28.319" v="1330" actId="27803"/>
          <ac:spMkLst>
            <pc:docMk/>
            <pc:sldMk cId="3918125289" sldId="471"/>
            <ac:spMk id="1467" creationId="{31A46977-5796-3757-50F1-08B3805105E5}"/>
          </ac:spMkLst>
        </pc:spChg>
        <pc:spChg chg="mod">
          <ac:chgData name="Piotr Kalaczyński" userId="144ed442d2e15e83" providerId="LiveId" clId="{BC89A074-4072-4EC5-A6F6-80030A3FE488}" dt="2023-11-12T16:05:28.319" v="1330" actId="27803"/>
          <ac:spMkLst>
            <pc:docMk/>
            <pc:sldMk cId="3918125289" sldId="471"/>
            <ac:spMk id="1468" creationId="{EDE341FA-6E92-603D-A71A-4AE200AE0F2F}"/>
          </ac:spMkLst>
        </pc:spChg>
        <pc:spChg chg="mod">
          <ac:chgData name="Piotr Kalaczyński" userId="144ed442d2e15e83" providerId="LiveId" clId="{BC89A074-4072-4EC5-A6F6-80030A3FE488}" dt="2023-11-12T16:05:28.319" v="1330" actId="27803"/>
          <ac:spMkLst>
            <pc:docMk/>
            <pc:sldMk cId="3918125289" sldId="471"/>
            <ac:spMk id="1469" creationId="{44770FE7-0552-B058-9A2C-C52885DA7209}"/>
          </ac:spMkLst>
        </pc:spChg>
        <pc:spChg chg="mod">
          <ac:chgData name="Piotr Kalaczyński" userId="144ed442d2e15e83" providerId="LiveId" clId="{BC89A074-4072-4EC5-A6F6-80030A3FE488}" dt="2023-11-12T16:05:28.319" v="1330" actId="27803"/>
          <ac:spMkLst>
            <pc:docMk/>
            <pc:sldMk cId="3918125289" sldId="471"/>
            <ac:spMk id="1470" creationId="{79C29BDE-F801-00B4-987E-F43D3CD8A877}"/>
          </ac:spMkLst>
        </pc:spChg>
        <pc:spChg chg="mod">
          <ac:chgData name="Piotr Kalaczyński" userId="144ed442d2e15e83" providerId="LiveId" clId="{BC89A074-4072-4EC5-A6F6-80030A3FE488}" dt="2023-11-12T16:05:28.319" v="1330" actId="27803"/>
          <ac:spMkLst>
            <pc:docMk/>
            <pc:sldMk cId="3918125289" sldId="471"/>
            <ac:spMk id="1471" creationId="{08B971D2-DAC6-B41F-F2DA-A4BC70E5B202}"/>
          </ac:spMkLst>
        </pc:spChg>
        <pc:spChg chg="mod">
          <ac:chgData name="Piotr Kalaczyński" userId="144ed442d2e15e83" providerId="LiveId" clId="{BC89A074-4072-4EC5-A6F6-80030A3FE488}" dt="2023-11-12T16:05:28.319" v="1330" actId="27803"/>
          <ac:spMkLst>
            <pc:docMk/>
            <pc:sldMk cId="3918125289" sldId="471"/>
            <ac:spMk id="1472" creationId="{5DB27648-17B9-43FC-114B-40F147198BA4}"/>
          </ac:spMkLst>
        </pc:spChg>
        <pc:spChg chg="mod">
          <ac:chgData name="Piotr Kalaczyński" userId="144ed442d2e15e83" providerId="LiveId" clId="{BC89A074-4072-4EC5-A6F6-80030A3FE488}" dt="2023-11-12T16:05:28.319" v="1330" actId="27803"/>
          <ac:spMkLst>
            <pc:docMk/>
            <pc:sldMk cId="3918125289" sldId="471"/>
            <ac:spMk id="1474" creationId="{DD8B78A2-127A-06F6-4014-E4812FEB9010}"/>
          </ac:spMkLst>
        </pc:spChg>
        <pc:spChg chg="mod">
          <ac:chgData name="Piotr Kalaczyński" userId="144ed442d2e15e83" providerId="LiveId" clId="{BC89A074-4072-4EC5-A6F6-80030A3FE488}" dt="2023-11-12T16:05:28.319" v="1330" actId="27803"/>
          <ac:spMkLst>
            <pc:docMk/>
            <pc:sldMk cId="3918125289" sldId="471"/>
            <ac:spMk id="1475" creationId="{F6748199-993E-2B7E-E309-DFBB2C85D056}"/>
          </ac:spMkLst>
        </pc:spChg>
        <pc:spChg chg="mod">
          <ac:chgData name="Piotr Kalaczyński" userId="144ed442d2e15e83" providerId="LiveId" clId="{BC89A074-4072-4EC5-A6F6-80030A3FE488}" dt="2023-11-12T16:05:28.319" v="1330" actId="27803"/>
          <ac:spMkLst>
            <pc:docMk/>
            <pc:sldMk cId="3918125289" sldId="471"/>
            <ac:spMk id="1476" creationId="{8AFACC44-C836-C4ED-AB5D-CA75C47B2619}"/>
          </ac:spMkLst>
        </pc:spChg>
        <pc:spChg chg="mod">
          <ac:chgData name="Piotr Kalaczyński" userId="144ed442d2e15e83" providerId="LiveId" clId="{BC89A074-4072-4EC5-A6F6-80030A3FE488}" dt="2023-11-12T16:05:28.319" v="1330" actId="27803"/>
          <ac:spMkLst>
            <pc:docMk/>
            <pc:sldMk cId="3918125289" sldId="471"/>
            <ac:spMk id="1477" creationId="{BD6CAE09-9E9E-398A-37CA-3E1BEC7B4402}"/>
          </ac:spMkLst>
        </pc:spChg>
        <pc:spChg chg="mod">
          <ac:chgData name="Piotr Kalaczyński" userId="144ed442d2e15e83" providerId="LiveId" clId="{BC89A074-4072-4EC5-A6F6-80030A3FE488}" dt="2023-11-12T16:05:28.319" v="1330" actId="27803"/>
          <ac:spMkLst>
            <pc:docMk/>
            <pc:sldMk cId="3918125289" sldId="471"/>
            <ac:spMk id="1479" creationId="{ABD8BCF5-CE5B-99C1-2700-D200D5A11C93}"/>
          </ac:spMkLst>
        </pc:spChg>
        <pc:spChg chg="mod">
          <ac:chgData name="Piotr Kalaczyński" userId="144ed442d2e15e83" providerId="LiveId" clId="{BC89A074-4072-4EC5-A6F6-80030A3FE488}" dt="2023-11-12T16:05:28.319" v="1330" actId="27803"/>
          <ac:spMkLst>
            <pc:docMk/>
            <pc:sldMk cId="3918125289" sldId="471"/>
            <ac:spMk id="1480" creationId="{DE5A14B2-4947-D2C1-09D3-D8928BB12325}"/>
          </ac:spMkLst>
        </pc:spChg>
        <pc:spChg chg="mod">
          <ac:chgData name="Piotr Kalaczyński" userId="144ed442d2e15e83" providerId="LiveId" clId="{BC89A074-4072-4EC5-A6F6-80030A3FE488}" dt="2023-11-12T16:05:28.319" v="1330" actId="27803"/>
          <ac:spMkLst>
            <pc:docMk/>
            <pc:sldMk cId="3918125289" sldId="471"/>
            <ac:spMk id="1481" creationId="{EEB8282F-5C3D-30DA-0C9D-FED1836ABCAC}"/>
          </ac:spMkLst>
        </pc:spChg>
        <pc:spChg chg="mod">
          <ac:chgData name="Piotr Kalaczyński" userId="144ed442d2e15e83" providerId="LiveId" clId="{BC89A074-4072-4EC5-A6F6-80030A3FE488}" dt="2023-11-12T16:05:28.319" v="1330" actId="27803"/>
          <ac:spMkLst>
            <pc:docMk/>
            <pc:sldMk cId="3918125289" sldId="471"/>
            <ac:spMk id="1482" creationId="{BA31F532-6B20-A95C-B725-4C9387B9D669}"/>
          </ac:spMkLst>
        </pc:spChg>
        <pc:spChg chg="mod">
          <ac:chgData name="Piotr Kalaczyński" userId="144ed442d2e15e83" providerId="LiveId" clId="{BC89A074-4072-4EC5-A6F6-80030A3FE488}" dt="2023-11-12T16:05:28.319" v="1330" actId="27803"/>
          <ac:spMkLst>
            <pc:docMk/>
            <pc:sldMk cId="3918125289" sldId="471"/>
            <ac:spMk id="1483" creationId="{62D4290F-CD71-19CB-FF80-CB61524C8E3A}"/>
          </ac:spMkLst>
        </pc:spChg>
        <pc:spChg chg="mod">
          <ac:chgData name="Piotr Kalaczyński" userId="144ed442d2e15e83" providerId="LiveId" clId="{BC89A074-4072-4EC5-A6F6-80030A3FE488}" dt="2023-11-12T16:05:28.319" v="1330" actId="27803"/>
          <ac:spMkLst>
            <pc:docMk/>
            <pc:sldMk cId="3918125289" sldId="471"/>
            <ac:spMk id="1484" creationId="{BE6B69C3-F52A-E41B-CB34-B5E85C941EDA}"/>
          </ac:spMkLst>
        </pc:spChg>
        <pc:spChg chg="mod">
          <ac:chgData name="Piotr Kalaczyński" userId="144ed442d2e15e83" providerId="LiveId" clId="{BC89A074-4072-4EC5-A6F6-80030A3FE488}" dt="2023-11-12T16:05:28.319" v="1330" actId="27803"/>
          <ac:spMkLst>
            <pc:docMk/>
            <pc:sldMk cId="3918125289" sldId="471"/>
            <ac:spMk id="1485" creationId="{4BBA5AB2-684E-C48B-8896-E12F31C3AE6A}"/>
          </ac:spMkLst>
        </pc:spChg>
        <pc:spChg chg="mod">
          <ac:chgData name="Piotr Kalaczyński" userId="144ed442d2e15e83" providerId="LiveId" clId="{BC89A074-4072-4EC5-A6F6-80030A3FE488}" dt="2023-11-12T16:05:28.319" v="1330" actId="27803"/>
          <ac:spMkLst>
            <pc:docMk/>
            <pc:sldMk cId="3918125289" sldId="471"/>
            <ac:spMk id="1486" creationId="{9DDAF870-E5A7-38A0-2BEB-FCBAE416DCD6}"/>
          </ac:spMkLst>
        </pc:spChg>
        <pc:spChg chg="mod">
          <ac:chgData name="Piotr Kalaczyński" userId="144ed442d2e15e83" providerId="LiveId" clId="{BC89A074-4072-4EC5-A6F6-80030A3FE488}" dt="2023-11-12T16:05:28.319" v="1330" actId="27803"/>
          <ac:spMkLst>
            <pc:docMk/>
            <pc:sldMk cId="3918125289" sldId="471"/>
            <ac:spMk id="1487" creationId="{BD45DE48-10F0-9ABF-852D-CC94CBB03EC1}"/>
          </ac:spMkLst>
        </pc:spChg>
        <pc:spChg chg="mod">
          <ac:chgData name="Piotr Kalaczyński" userId="144ed442d2e15e83" providerId="LiveId" clId="{BC89A074-4072-4EC5-A6F6-80030A3FE488}" dt="2023-11-12T16:05:28.319" v="1330" actId="27803"/>
          <ac:spMkLst>
            <pc:docMk/>
            <pc:sldMk cId="3918125289" sldId="471"/>
            <ac:spMk id="1488" creationId="{15D13E5E-E4CC-1C09-2D61-4B8B2552D58E}"/>
          </ac:spMkLst>
        </pc:spChg>
        <pc:spChg chg="mod">
          <ac:chgData name="Piotr Kalaczyński" userId="144ed442d2e15e83" providerId="LiveId" clId="{BC89A074-4072-4EC5-A6F6-80030A3FE488}" dt="2023-11-12T16:05:28.319" v="1330" actId="27803"/>
          <ac:spMkLst>
            <pc:docMk/>
            <pc:sldMk cId="3918125289" sldId="471"/>
            <ac:spMk id="1489" creationId="{090EA1E0-7B9D-64BF-2014-FEB7B69ECA95}"/>
          </ac:spMkLst>
        </pc:spChg>
        <pc:spChg chg="mod">
          <ac:chgData name="Piotr Kalaczyński" userId="144ed442d2e15e83" providerId="LiveId" clId="{BC89A074-4072-4EC5-A6F6-80030A3FE488}" dt="2023-11-12T16:05:28.319" v="1330" actId="27803"/>
          <ac:spMkLst>
            <pc:docMk/>
            <pc:sldMk cId="3918125289" sldId="471"/>
            <ac:spMk id="1490" creationId="{6FE44AB1-6AF9-0B4A-2474-32671D10E4DF}"/>
          </ac:spMkLst>
        </pc:spChg>
        <pc:spChg chg="mod">
          <ac:chgData name="Piotr Kalaczyński" userId="144ed442d2e15e83" providerId="LiveId" clId="{BC89A074-4072-4EC5-A6F6-80030A3FE488}" dt="2023-11-12T16:05:28.319" v="1330" actId="27803"/>
          <ac:spMkLst>
            <pc:docMk/>
            <pc:sldMk cId="3918125289" sldId="471"/>
            <ac:spMk id="1491" creationId="{EDEE95CE-C9B2-DD9C-0DB5-37C236B503AF}"/>
          </ac:spMkLst>
        </pc:spChg>
        <pc:spChg chg="mod">
          <ac:chgData name="Piotr Kalaczyński" userId="144ed442d2e15e83" providerId="LiveId" clId="{BC89A074-4072-4EC5-A6F6-80030A3FE488}" dt="2023-11-12T16:05:28.319" v="1330" actId="27803"/>
          <ac:spMkLst>
            <pc:docMk/>
            <pc:sldMk cId="3918125289" sldId="471"/>
            <ac:spMk id="1492" creationId="{DE5FFE52-27E7-2DE2-06FB-9D59FC354BAB}"/>
          </ac:spMkLst>
        </pc:spChg>
        <pc:spChg chg="mod">
          <ac:chgData name="Piotr Kalaczyński" userId="144ed442d2e15e83" providerId="LiveId" clId="{BC89A074-4072-4EC5-A6F6-80030A3FE488}" dt="2023-11-12T16:05:28.319" v="1330" actId="27803"/>
          <ac:spMkLst>
            <pc:docMk/>
            <pc:sldMk cId="3918125289" sldId="471"/>
            <ac:spMk id="1493" creationId="{49EDD9D2-53B9-C074-704F-B1188EB6E51E}"/>
          </ac:spMkLst>
        </pc:spChg>
        <pc:spChg chg="mod">
          <ac:chgData name="Piotr Kalaczyński" userId="144ed442d2e15e83" providerId="LiveId" clId="{BC89A074-4072-4EC5-A6F6-80030A3FE488}" dt="2023-11-12T16:05:28.319" v="1330" actId="27803"/>
          <ac:spMkLst>
            <pc:docMk/>
            <pc:sldMk cId="3918125289" sldId="471"/>
            <ac:spMk id="1494" creationId="{86139414-803A-8847-AED2-75B3C118BD18}"/>
          </ac:spMkLst>
        </pc:spChg>
        <pc:spChg chg="mod">
          <ac:chgData name="Piotr Kalaczyński" userId="144ed442d2e15e83" providerId="LiveId" clId="{BC89A074-4072-4EC5-A6F6-80030A3FE488}" dt="2023-11-12T16:05:28.319" v="1330" actId="27803"/>
          <ac:spMkLst>
            <pc:docMk/>
            <pc:sldMk cId="3918125289" sldId="471"/>
            <ac:spMk id="1495" creationId="{86ADD87E-3258-85FC-1610-F886C2774DDA}"/>
          </ac:spMkLst>
        </pc:spChg>
        <pc:spChg chg="mod">
          <ac:chgData name="Piotr Kalaczyński" userId="144ed442d2e15e83" providerId="LiveId" clId="{BC89A074-4072-4EC5-A6F6-80030A3FE488}" dt="2023-11-12T16:05:28.319" v="1330" actId="27803"/>
          <ac:spMkLst>
            <pc:docMk/>
            <pc:sldMk cId="3918125289" sldId="471"/>
            <ac:spMk id="1496" creationId="{1D5DA0F9-3E11-A725-4FF9-D46A5573E043}"/>
          </ac:spMkLst>
        </pc:spChg>
        <pc:spChg chg="mod">
          <ac:chgData name="Piotr Kalaczyński" userId="144ed442d2e15e83" providerId="LiveId" clId="{BC89A074-4072-4EC5-A6F6-80030A3FE488}" dt="2023-11-12T16:05:28.319" v="1330" actId="27803"/>
          <ac:spMkLst>
            <pc:docMk/>
            <pc:sldMk cId="3918125289" sldId="471"/>
            <ac:spMk id="1497" creationId="{2F694FC4-13D6-B3F9-A92F-47271FAD3151}"/>
          </ac:spMkLst>
        </pc:spChg>
        <pc:spChg chg="mod">
          <ac:chgData name="Piotr Kalaczyński" userId="144ed442d2e15e83" providerId="LiveId" clId="{BC89A074-4072-4EC5-A6F6-80030A3FE488}" dt="2023-11-12T16:05:28.319" v="1330" actId="27803"/>
          <ac:spMkLst>
            <pc:docMk/>
            <pc:sldMk cId="3918125289" sldId="471"/>
            <ac:spMk id="1498" creationId="{ED3A81CF-E5CF-9BC7-CA3B-18733A5A1306}"/>
          </ac:spMkLst>
        </pc:spChg>
        <pc:spChg chg="mod">
          <ac:chgData name="Piotr Kalaczyński" userId="144ed442d2e15e83" providerId="LiveId" clId="{BC89A074-4072-4EC5-A6F6-80030A3FE488}" dt="2023-11-12T16:05:28.319" v="1330" actId="27803"/>
          <ac:spMkLst>
            <pc:docMk/>
            <pc:sldMk cId="3918125289" sldId="471"/>
            <ac:spMk id="1499" creationId="{A41B16CD-FC50-63B8-67F4-260B987FF596}"/>
          </ac:spMkLst>
        </pc:spChg>
        <pc:spChg chg="mod">
          <ac:chgData name="Piotr Kalaczyński" userId="144ed442d2e15e83" providerId="LiveId" clId="{BC89A074-4072-4EC5-A6F6-80030A3FE488}" dt="2023-11-12T16:05:28.319" v="1330" actId="27803"/>
          <ac:spMkLst>
            <pc:docMk/>
            <pc:sldMk cId="3918125289" sldId="471"/>
            <ac:spMk id="1500" creationId="{007A681D-D149-89C7-BC4C-AB623721D09C}"/>
          </ac:spMkLst>
        </pc:spChg>
        <pc:spChg chg="mod">
          <ac:chgData name="Piotr Kalaczyński" userId="144ed442d2e15e83" providerId="LiveId" clId="{BC89A074-4072-4EC5-A6F6-80030A3FE488}" dt="2023-11-12T16:05:28.319" v="1330" actId="27803"/>
          <ac:spMkLst>
            <pc:docMk/>
            <pc:sldMk cId="3918125289" sldId="471"/>
            <ac:spMk id="1501" creationId="{26E378B2-E54E-B169-E978-1A2AC0EFBE9F}"/>
          </ac:spMkLst>
        </pc:spChg>
        <pc:spChg chg="mod">
          <ac:chgData name="Piotr Kalaczyński" userId="144ed442d2e15e83" providerId="LiveId" clId="{BC89A074-4072-4EC5-A6F6-80030A3FE488}" dt="2023-11-12T16:05:28.319" v="1330" actId="27803"/>
          <ac:spMkLst>
            <pc:docMk/>
            <pc:sldMk cId="3918125289" sldId="471"/>
            <ac:spMk id="1502" creationId="{7C9FFD0B-E7B2-4937-A822-E90EDB08BF98}"/>
          </ac:spMkLst>
        </pc:spChg>
        <pc:spChg chg="mod">
          <ac:chgData name="Piotr Kalaczyński" userId="144ed442d2e15e83" providerId="LiveId" clId="{BC89A074-4072-4EC5-A6F6-80030A3FE488}" dt="2023-11-12T16:05:28.319" v="1330" actId="27803"/>
          <ac:spMkLst>
            <pc:docMk/>
            <pc:sldMk cId="3918125289" sldId="471"/>
            <ac:spMk id="1503" creationId="{D1FFBFC1-1981-EDFC-CC65-0908D6816C56}"/>
          </ac:spMkLst>
        </pc:spChg>
        <pc:spChg chg="mod">
          <ac:chgData name="Piotr Kalaczyński" userId="144ed442d2e15e83" providerId="LiveId" clId="{BC89A074-4072-4EC5-A6F6-80030A3FE488}" dt="2023-11-12T16:05:28.319" v="1330" actId="27803"/>
          <ac:spMkLst>
            <pc:docMk/>
            <pc:sldMk cId="3918125289" sldId="471"/>
            <ac:spMk id="1504" creationId="{AFBD019C-7C00-1953-C5E1-FF649030D2E3}"/>
          </ac:spMkLst>
        </pc:spChg>
        <pc:spChg chg="mod">
          <ac:chgData name="Piotr Kalaczyński" userId="144ed442d2e15e83" providerId="LiveId" clId="{BC89A074-4072-4EC5-A6F6-80030A3FE488}" dt="2023-11-12T16:05:28.319" v="1330" actId="27803"/>
          <ac:spMkLst>
            <pc:docMk/>
            <pc:sldMk cId="3918125289" sldId="471"/>
            <ac:spMk id="1505" creationId="{D4AA13AF-133C-A9EC-A7B4-642F5BF704E2}"/>
          </ac:spMkLst>
        </pc:spChg>
        <pc:spChg chg="mod">
          <ac:chgData name="Piotr Kalaczyński" userId="144ed442d2e15e83" providerId="LiveId" clId="{BC89A074-4072-4EC5-A6F6-80030A3FE488}" dt="2023-11-12T16:05:28.319" v="1330" actId="27803"/>
          <ac:spMkLst>
            <pc:docMk/>
            <pc:sldMk cId="3918125289" sldId="471"/>
            <ac:spMk id="1506" creationId="{C68D75D5-53D4-0EE7-052D-E7B88E304B66}"/>
          </ac:spMkLst>
        </pc:spChg>
        <pc:spChg chg="mod">
          <ac:chgData name="Piotr Kalaczyński" userId="144ed442d2e15e83" providerId="LiveId" clId="{BC89A074-4072-4EC5-A6F6-80030A3FE488}" dt="2023-11-12T16:05:28.319" v="1330" actId="27803"/>
          <ac:spMkLst>
            <pc:docMk/>
            <pc:sldMk cId="3918125289" sldId="471"/>
            <ac:spMk id="1507" creationId="{FC36BE79-11F2-6A29-F14D-49A99665461E}"/>
          </ac:spMkLst>
        </pc:spChg>
        <pc:spChg chg="mod">
          <ac:chgData name="Piotr Kalaczyński" userId="144ed442d2e15e83" providerId="LiveId" clId="{BC89A074-4072-4EC5-A6F6-80030A3FE488}" dt="2023-11-12T16:05:28.319" v="1330" actId="27803"/>
          <ac:spMkLst>
            <pc:docMk/>
            <pc:sldMk cId="3918125289" sldId="471"/>
            <ac:spMk id="1508" creationId="{E778D3E0-8537-C3DC-35FA-72CCCC5E9793}"/>
          </ac:spMkLst>
        </pc:spChg>
        <pc:spChg chg="mod">
          <ac:chgData name="Piotr Kalaczyński" userId="144ed442d2e15e83" providerId="LiveId" clId="{BC89A074-4072-4EC5-A6F6-80030A3FE488}" dt="2023-11-12T16:05:28.319" v="1330" actId="27803"/>
          <ac:spMkLst>
            <pc:docMk/>
            <pc:sldMk cId="3918125289" sldId="471"/>
            <ac:spMk id="1509" creationId="{2DDBD94E-27A1-176C-0210-A974FC8DEBB1}"/>
          </ac:spMkLst>
        </pc:spChg>
        <pc:spChg chg="mod">
          <ac:chgData name="Piotr Kalaczyński" userId="144ed442d2e15e83" providerId="LiveId" clId="{BC89A074-4072-4EC5-A6F6-80030A3FE488}" dt="2023-11-12T16:05:28.319" v="1330" actId="27803"/>
          <ac:spMkLst>
            <pc:docMk/>
            <pc:sldMk cId="3918125289" sldId="471"/>
            <ac:spMk id="1510" creationId="{5B594A7E-FF9A-7D44-876B-9D600C82963B}"/>
          </ac:spMkLst>
        </pc:spChg>
        <pc:spChg chg="mod">
          <ac:chgData name="Piotr Kalaczyński" userId="144ed442d2e15e83" providerId="LiveId" clId="{BC89A074-4072-4EC5-A6F6-80030A3FE488}" dt="2023-11-12T16:05:28.319" v="1330" actId="27803"/>
          <ac:spMkLst>
            <pc:docMk/>
            <pc:sldMk cId="3918125289" sldId="471"/>
            <ac:spMk id="1511" creationId="{E0769E48-03BF-8F6C-E773-08A751B2FB54}"/>
          </ac:spMkLst>
        </pc:spChg>
        <pc:spChg chg="mod">
          <ac:chgData name="Piotr Kalaczyński" userId="144ed442d2e15e83" providerId="LiveId" clId="{BC89A074-4072-4EC5-A6F6-80030A3FE488}" dt="2023-11-12T16:05:28.319" v="1330" actId="27803"/>
          <ac:spMkLst>
            <pc:docMk/>
            <pc:sldMk cId="3918125289" sldId="471"/>
            <ac:spMk id="1512" creationId="{8EA12F96-5D8E-19D5-9151-24C91FA0AABD}"/>
          </ac:spMkLst>
        </pc:spChg>
        <pc:spChg chg="mod">
          <ac:chgData name="Piotr Kalaczyński" userId="144ed442d2e15e83" providerId="LiveId" clId="{BC89A074-4072-4EC5-A6F6-80030A3FE488}" dt="2023-11-12T16:05:28.319" v="1330" actId="27803"/>
          <ac:spMkLst>
            <pc:docMk/>
            <pc:sldMk cId="3918125289" sldId="471"/>
            <ac:spMk id="1513" creationId="{D79FDDF7-BA3A-5CA1-5FDA-450296306D85}"/>
          </ac:spMkLst>
        </pc:spChg>
        <pc:spChg chg="mod">
          <ac:chgData name="Piotr Kalaczyński" userId="144ed442d2e15e83" providerId="LiveId" clId="{BC89A074-4072-4EC5-A6F6-80030A3FE488}" dt="2023-11-12T16:05:28.319" v="1330" actId="27803"/>
          <ac:spMkLst>
            <pc:docMk/>
            <pc:sldMk cId="3918125289" sldId="471"/>
            <ac:spMk id="1514" creationId="{3EFE15BC-D397-C42A-D2C8-0A4D7722BC44}"/>
          </ac:spMkLst>
        </pc:spChg>
        <pc:spChg chg="mod">
          <ac:chgData name="Piotr Kalaczyński" userId="144ed442d2e15e83" providerId="LiveId" clId="{BC89A074-4072-4EC5-A6F6-80030A3FE488}" dt="2023-11-12T16:05:28.319" v="1330" actId="27803"/>
          <ac:spMkLst>
            <pc:docMk/>
            <pc:sldMk cId="3918125289" sldId="471"/>
            <ac:spMk id="1515" creationId="{A3C48B93-B3E4-7E7A-2A49-90C504B6043A}"/>
          </ac:spMkLst>
        </pc:spChg>
        <pc:spChg chg="mod">
          <ac:chgData name="Piotr Kalaczyński" userId="144ed442d2e15e83" providerId="LiveId" clId="{BC89A074-4072-4EC5-A6F6-80030A3FE488}" dt="2023-11-12T16:05:28.319" v="1330" actId="27803"/>
          <ac:spMkLst>
            <pc:docMk/>
            <pc:sldMk cId="3918125289" sldId="471"/>
            <ac:spMk id="1516" creationId="{7FFBEDA4-EB07-A590-E12B-903F92560E9F}"/>
          </ac:spMkLst>
        </pc:spChg>
        <pc:spChg chg="mod">
          <ac:chgData name="Piotr Kalaczyński" userId="144ed442d2e15e83" providerId="LiveId" clId="{BC89A074-4072-4EC5-A6F6-80030A3FE488}" dt="2023-11-12T16:05:28.319" v="1330" actId="27803"/>
          <ac:spMkLst>
            <pc:docMk/>
            <pc:sldMk cId="3918125289" sldId="471"/>
            <ac:spMk id="1517" creationId="{8D0F4348-1612-7AD1-BBBE-BBF3AE3987FB}"/>
          </ac:spMkLst>
        </pc:spChg>
        <pc:spChg chg="mod">
          <ac:chgData name="Piotr Kalaczyński" userId="144ed442d2e15e83" providerId="LiveId" clId="{BC89A074-4072-4EC5-A6F6-80030A3FE488}" dt="2023-11-12T16:05:28.319" v="1330" actId="27803"/>
          <ac:spMkLst>
            <pc:docMk/>
            <pc:sldMk cId="3918125289" sldId="471"/>
            <ac:spMk id="1518" creationId="{DD4CA066-2D48-A6B6-E68E-ACD091C054AA}"/>
          </ac:spMkLst>
        </pc:spChg>
        <pc:spChg chg="mod">
          <ac:chgData name="Piotr Kalaczyński" userId="144ed442d2e15e83" providerId="LiveId" clId="{BC89A074-4072-4EC5-A6F6-80030A3FE488}" dt="2023-11-12T16:05:28.319" v="1330" actId="27803"/>
          <ac:spMkLst>
            <pc:docMk/>
            <pc:sldMk cId="3918125289" sldId="471"/>
            <ac:spMk id="1519" creationId="{37C0DD10-5707-0778-9594-BC52C4D7DB27}"/>
          </ac:spMkLst>
        </pc:spChg>
        <pc:spChg chg="mod">
          <ac:chgData name="Piotr Kalaczyński" userId="144ed442d2e15e83" providerId="LiveId" clId="{BC89A074-4072-4EC5-A6F6-80030A3FE488}" dt="2023-11-12T16:05:28.319" v="1330" actId="27803"/>
          <ac:spMkLst>
            <pc:docMk/>
            <pc:sldMk cId="3918125289" sldId="471"/>
            <ac:spMk id="1520" creationId="{8427A0D1-277D-3895-4D15-AA12F79A24E5}"/>
          </ac:spMkLst>
        </pc:spChg>
        <pc:spChg chg="mod">
          <ac:chgData name="Piotr Kalaczyński" userId="144ed442d2e15e83" providerId="LiveId" clId="{BC89A074-4072-4EC5-A6F6-80030A3FE488}" dt="2023-11-12T16:05:28.319" v="1330" actId="27803"/>
          <ac:spMkLst>
            <pc:docMk/>
            <pc:sldMk cId="3918125289" sldId="471"/>
            <ac:spMk id="1521" creationId="{A1656E92-8B00-D927-69D3-F1AEFB9EA7FB}"/>
          </ac:spMkLst>
        </pc:spChg>
        <pc:spChg chg="mod">
          <ac:chgData name="Piotr Kalaczyński" userId="144ed442d2e15e83" providerId="LiveId" clId="{BC89A074-4072-4EC5-A6F6-80030A3FE488}" dt="2023-11-12T16:05:28.319" v="1330" actId="27803"/>
          <ac:spMkLst>
            <pc:docMk/>
            <pc:sldMk cId="3918125289" sldId="471"/>
            <ac:spMk id="1522" creationId="{033D3679-6CB8-4178-F373-AEE161E891F3}"/>
          </ac:spMkLst>
        </pc:spChg>
        <pc:spChg chg="mod">
          <ac:chgData name="Piotr Kalaczyński" userId="144ed442d2e15e83" providerId="LiveId" clId="{BC89A074-4072-4EC5-A6F6-80030A3FE488}" dt="2023-11-12T16:05:28.319" v="1330" actId="27803"/>
          <ac:spMkLst>
            <pc:docMk/>
            <pc:sldMk cId="3918125289" sldId="471"/>
            <ac:spMk id="1523" creationId="{0FDC5F8E-4E49-D3FA-A46D-9AAA251DC5D5}"/>
          </ac:spMkLst>
        </pc:spChg>
        <pc:spChg chg="mod">
          <ac:chgData name="Piotr Kalaczyński" userId="144ed442d2e15e83" providerId="LiveId" clId="{BC89A074-4072-4EC5-A6F6-80030A3FE488}" dt="2023-11-12T16:05:28.319" v="1330" actId="27803"/>
          <ac:spMkLst>
            <pc:docMk/>
            <pc:sldMk cId="3918125289" sldId="471"/>
            <ac:spMk id="1524" creationId="{8300631A-A706-D497-3DCB-3A0A953527C3}"/>
          </ac:spMkLst>
        </pc:spChg>
        <pc:spChg chg="mod">
          <ac:chgData name="Piotr Kalaczyński" userId="144ed442d2e15e83" providerId="LiveId" clId="{BC89A074-4072-4EC5-A6F6-80030A3FE488}" dt="2023-11-12T16:05:28.319" v="1330" actId="27803"/>
          <ac:spMkLst>
            <pc:docMk/>
            <pc:sldMk cId="3918125289" sldId="471"/>
            <ac:spMk id="1525" creationId="{600A66BA-F9FC-618B-2B10-2BC89FBD755E}"/>
          </ac:spMkLst>
        </pc:spChg>
        <pc:spChg chg="mod">
          <ac:chgData name="Piotr Kalaczyński" userId="144ed442d2e15e83" providerId="LiveId" clId="{BC89A074-4072-4EC5-A6F6-80030A3FE488}" dt="2023-11-12T16:05:28.319" v="1330" actId="27803"/>
          <ac:spMkLst>
            <pc:docMk/>
            <pc:sldMk cId="3918125289" sldId="471"/>
            <ac:spMk id="1526" creationId="{49511604-CC44-0D0A-B629-7E5A7FB390B1}"/>
          </ac:spMkLst>
        </pc:spChg>
        <pc:spChg chg="mod">
          <ac:chgData name="Piotr Kalaczyński" userId="144ed442d2e15e83" providerId="LiveId" clId="{BC89A074-4072-4EC5-A6F6-80030A3FE488}" dt="2023-11-12T16:05:28.319" v="1330" actId="27803"/>
          <ac:spMkLst>
            <pc:docMk/>
            <pc:sldMk cId="3918125289" sldId="471"/>
            <ac:spMk id="1527" creationId="{D582ED59-CFF4-C0B7-D263-562605968B2C}"/>
          </ac:spMkLst>
        </pc:spChg>
        <pc:spChg chg="mod">
          <ac:chgData name="Piotr Kalaczyński" userId="144ed442d2e15e83" providerId="LiveId" clId="{BC89A074-4072-4EC5-A6F6-80030A3FE488}" dt="2023-11-12T16:05:28.319" v="1330" actId="27803"/>
          <ac:spMkLst>
            <pc:docMk/>
            <pc:sldMk cId="3918125289" sldId="471"/>
            <ac:spMk id="1528" creationId="{5354ADB2-227E-6E9F-3637-07862B478D39}"/>
          </ac:spMkLst>
        </pc:spChg>
        <pc:spChg chg="mod">
          <ac:chgData name="Piotr Kalaczyński" userId="144ed442d2e15e83" providerId="LiveId" clId="{BC89A074-4072-4EC5-A6F6-80030A3FE488}" dt="2023-11-12T16:05:28.319" v="1330" actId="27803"/>
          <ac:spMkLst>
            <pc:docMk/>
            <pc:sldMk cId="3918125289" sldId="471"/>
            <ac:spMk id="1529" creationId="{7CE50619-06C3-4B6F-0053-C99C723A4879}"/>
          </ac:spMkLst>
        </pc:spChg>
        <pc:spChg chg="mod">
          <ac:chgData name="Piotr Kalaczyński" userId="144ed442d2e15e83" providerId="LiveId" clId="{BC89A074-4072-4EC5-A6F6-80030A3FE488}" dt="2023-11-12T16:05:28.319" v="1330" actId="27803"/>
          <ac:spMkLst>
            <pc:docMk/>
            <pc:sldMk cId="3918125289" sldId="471"/>
            <ac:spMk id="1530" creationId="{C2876987-8FF2-CA29-B464-A5898639DD2C}"/>
          </ac:spMkLst>
        </pc:spChg>
        <pc:spChg chg="mod">
          <ac:chgData name="Piotr Kalaczyński" userId="144ed442d2e15e83" providerId="LiveId" clId="{BC89A074-4072-4EC5-A6F6-80030A3FE488}" dt="2023-11-12T16:05:28.319" v="1330" actId="27803"/>
          <ac:spMkLst>
            <pc:docMk/>
            <pc:sldMk cId="3918125289" sldId="471"/>
            <ac:spMk id="1531" creationId="{5305CCF5-1BD9-6219-57D5-C52556486FD0}"/>
          </ac:spMkLst>
        </pc:spChg>
        <pc:spChg chg="mod">
          <ac:chgData name="Piotr Kalaczyński" userId="144ed442d2e15e83" providerId="LiveId" clId="{BC89A074-4072-4EC5-A6F6-80030A3FE488}" dt="2023-11-12T16:05:28.319" v="1330" actId="27803"/>
          <ac:spMkLst>
            <pc:docMk/>
            <pc:sldMk cId="3918125289" sldId="471"/>
            <ac:spMk id="1532" creationId="{F0E6242F-F8FD-7A83-AA48-62603B3FEFA4}"/>
          </ac:spMkLst>
        </pc:spChg>
        <pc:spChg chg="mod">
          <ac:chgData name="Piotr Kalaczyński" userId="144ed442d2e15e83" providerId="LiveId" clId="{BC89A074-4072-4EC5-A6F6-80030A3FE488}" dt="2023-11-12T16:05:28.319" v="1330" actId="27803"/>
          <ac:spMkLst>
            <pc:docMk/>
            <pc:sldMk cId="3918125289" sldId="471"/>
            <ac:spMk id="1533" creationId="{513393B0-31E0-F476-FEB3-FB8463A3F87D}"/>
          </ac:spMkLst>
        </pc:spChg>
        <pc:spChg chg="mod">
          <ac:chgData name="Piotr Kalaczyński" userId="144ed442d2e15e83" providerId="LiveId" clId="{BC89A074-4072-4EC5-A6F6-80030A3FE488}" dt="2023-11-12T16:05:28.319" v="1330" actId="27803"/>
          <ac:spMkLst>
            <pc:docMk/>
            <pc:sldMk cId="3918125289" sldId="471"/>
            <ac:spMk id="1534" creationId="{3C79A8AD-C925-9962-E99B-78E1E4F094DE}"/>
          </ac:spMkLst>
        </pc:spChg>
        <pc:spChg chg="mod">
          <ac:chgData name="Piotr Kalaczyński" userId="144ed442d2e15e83" providerId="LiveId" clId="{BC89A074-4072-4EC5-A6F6-80030A3FE488}" dt="2023-11-12T16:05:28.319" v="1330" actId="27803"/>
          <ac:spMkLst>
            <pc:docMk/>
            <pc:sldMk cId="3918125289" sldId="471"/>
            <ac:spMk id="1535" creationId="{41D5FF06-2929-4E64-0781-91615B8F3550}"/>
          </ac:spMkLst>
        </pc:spChg>
        <pc:spChg chg="mod">
          <ac:chgData name="Piotr Kalaczyński" userId="144ed442d2e15e83" providerId="LiveId" clId="{BC89A074-4072-4EC5-A6F6-80030A3FE488}" dt="2023-11-12T16:05:28.319" v="1330" actId="27803"/>
          <ac:spMkLst>
            <pc:docMk/>
            <pc:sldMk cId="3918125289" sldId="471"/>
            <ac:spMk id="1536" creationId="{37DF60A1-32A0-A1DD-C8BB-D0DFB586168C}"/>
          </ac:spMkLst>
        </pc:spChg>
        <pc:spChg chg="mod">
          <ac:chgData name="Piotr Kalaczyński" userId="144ed442d2e15e83" providerId="LiveId" clId="{BC89A074-4072-4EC5-A6F6-80030A3FE488}" dt="2023-11-12T16:05:28.319" v="1330" actId="27803"/>
          <ac:spMkLst>
            <pc:docMk/>
            <pc:sldMk cId="3918125289" sldId="471"/>
            <ac:spMk id="1537" creationId="{434DC545-31D3-F880-FECD-B193B98CDBB3}"/>
          </ac:spMkLst>
        </pc:spChg>
        <pc:spChg chg="mod">
          <ac:chgData name="Piotr Kalaczyński" userId="144ed442d2e15e83" providerId="LiveId" clId="{BC89A074-4072-4EC5-A6F6-80030A3FE488}" dt="2023-11-12T16:05:28.319" v="1330" actId="27803"/>
          <ac:spMkLst>
            <pc:docMk/>
            <pc:sldMk cId="3918125289" sldId="471"/>
            <ac:spMk id="1538" creationId="{A0AA650A-D9F1-E10C-9EC6-9C507F7C55E3}"/>
          </ac:spMkLst>
        </pc:spChg>
        <pc:spChg chg="mod">
          <ac:chgData name="Piotr Kalaczyński" userId="144ed442d2e15e83" providerId="LiveId" clId="{BC89A074-4072-4EC5-A6F6-80030A3FE488}" dt="2023-11-12T16:05:28.319" v="1330" actId="27803"/>
          <ac:spMkLst>
            <pc:docMk/>
            <pc:sldMk cId="3918125289" sldId="471"/>
            <ac:spMk id="1539" creationId="{10F2E9A5-51DE-3144-BB30-1A0477A39694}"/>
          </ac:spMkLst>
        </pc:spChg>
        <pc:spChg chg="mod">
          <ac:chgData name="Piotr Kalaczyński" userId="144ed442d2e15e83" providerId="LiveId" clId="{BC89A074-4072-4EC5-A6F6-80030A3FE488}" dt="2023-11-12T16:05:28.319" v="1330" actId="27803"/>
          <ac:spMkLst>
            <pc:docMk/>
            <pc:sldMk cId="3918125289" sldId="471"/>
            <ac:spMk id="1540" creationId="{6E936EE5-D829-D77A-5E43-5E58D4100DFD}"/>
          </ac:spMkLst>
        </pc:spChg>
        <pc:spChg chg="mod">
          <ac:chgData name="Piotr Kalaczyński" userId="144ed442d2e15e83" providerId="LiveId" clId="{BC89A074-4072-4EC5-A6F6-80030A3FE488}" dt="2023-11-12T16:05:28.319" v="1330" actId="27803"/>
          <ac:spMkLst>
            <pc:docMk/>
            <pc:sldMk cId="3918125289" sldId="471"/>
            <ac:spMk id="1541" creationId="{E85AF6ED-8F3F-DCD8-2BBB-42C87AB71FFE}"/>
          </ac:spMkLst>
        </pc:spChg>
        <pc:spChg chg="mod">
          <ac:chgData name="Piotr Kalaczyński" userId="144ed442d2e15e83" providerId="LiveId" clId="{BC89A074-4072-4EC5-A6F6-80030A3FE488}" dt="2023-11-12T16:05:28.319" v="1330" actId="27803"/>
          <ac:spMkLst>
            <pc:docMk/>
            <pc:sldMk cId="3918125289" sldId="471"/>
            <ac:spMk id="1542" creationId="{8A0B908F-B40C-03BC-8A77-976775E5B837}"/>
          </ac:spMkLst>
        </pc:spChg>
        <pc:spChg chg="mod">
          <ac:chgData name="Piotr Kalaczyński" userId="144ed442d2e15e83" providerId="LiveId" clId="{BC89A074-4072-4EC5-A6F6-80030A3FE488}" dt="2023-11-12T16:05:28.319" v="1330" actId="27803"/>
          <ac:spMkLst>
            <pc:docMk/>
            <pc:sldMk cId="3918125289" sldId="471"/>
            <ac:spMk id="1543" creationId="{42A561BC-882C-25C3-E97D-8AC9A75BBF6B}"/>
          </ac:spMkLst>
        </pc:spChg>
        <pc:spChg chg="mod">
          <ac:chgData name="Piotr Kalaczyński" userId="144ed442d2e15e83" providerId="LiveId" clId="{BC89A074-4072-4EC5-A6F6-80030A3FE488}" dt="2023-11-12T16:05:28.319" v="1330" actId="27803"/>
          <ac:spMkLst>
            <pc:docMk/>
            <pc:sldMk cId="3918125289" sldId="471"/>
            <ac:spMk id="1544" creationId="{6BA2965A-CA56-43AC-3AA3-D7D37BD4DB63}"/>
          </ac:spMkLst>
        </pc:spChg>
        <pc:spChg chg="mod">
          <ac:chgData name="Piotr Kalaczyński" userId="144ed442d2e15e83" providerId="LiveId" clId="{BC89A074-4072-4EC5-A6F6-80030A3FE488}" dt="2023-11-12T16:05:28.319" v="1330" actId="27803"/>
          <ac:spMkLst>
            <pc:docMk/>
            <pc:sldMk cId="3918125289" sldId="471"/>
            <ac:spMk id="1545" creationId="{F401130E-9349-790B-59AC-9BCD8B905831}"/>
          </ac:spMkLst>
        </pc:spChg>
        <pc:spChg chg="mod">
          <ac:chgData name="Piotr Kalaczyński" userId="144ed442d2e15e83" providerId="LiveId" clId="{BC89A074-4072-4EC5-A6F6-80030A3FE488}" dt="2023-11-12T16:05:28.319" v="1330" actId="27803"/>
          <ac:spMkLst>
            <pc:docMk/>
            <pc:sldMk cId="3918125289" sldId="471"/>
            <ac:spMk id="1546" creationId="{3EEBCD1A-2EF2-9333-E254-6AE98B7141A9}"/>
          </ac:spMkLst>
        </pc:spChg>
        <pc:spChg chg="mod">
          <ac:chgData name="Piotr Kalaczyński" userId="144ed442d2e15e83" providerId="LiveId" clId="{BC89A074-4072-4EC5-A6F6-80030A3FE488}" dt="2023-11-12T16:05:28.319" v="1330" actId="27803"/>
          <ac:spMkLst>
            <pc:docMk/>
            <pc:sldMk cId="3918125289" sldId="471"/>
            <ac:spMk id="1547" creationId="{85C72409-38BB-748D-A433-4EC11FEEAD18}"/>
          </ac:spMkLst>
        </pc:spChg>
        <pc:spChg chg="mod">
          <ac:chgData name="Piotr Kalaczyński" userId="144ed442d2e15e83" providerId="LiveId" clId="{BC89A074-4072-4EC5-A6F6-80030A3FE488}" dt="2023-11-12T16:05:28.319" v="1330" actId="27803"/>
          <ac:spMkLst>
            <pc:docMk/>
            <pc:sldMk cId="3918125289" sldId="471"/>
            <ac:spMk id="1548" creationId="{675DE9BB-87E6-758D-2733-E26417E07E38}"/>
          </ac:spMkLst>
        </pc:spChg>
        <pc:spChg chg="mod">
          <ac:chgData name="Piotr Kalaczyński" userId="144ed442d2e15e83" providerId="LiveId" clId="{BC89A074-4072-4EC5-A6F6-80030A3FE488}" dt="2023-11-12T16:05:28.319" v="1330" actId="27803"/>
          <ac:spMkLst>
            <pc:docMk/>
            <pc:sldMk cId="3918125289" sldId="471"/>
            <ac:spMk id="1549" creationId="{98A07CCC-4D6E-2BC4-011C-8AD7E4A1D066}"/>
          </ac:spMkLst>
        </pc:spChg>
        <pc:spChg chg="mod">
          <ac:chgData name="Piotr Kalaczyński" userId="144ed442d2e15e83" providerId="LiveId" clId="{BC89A074-4072-4EC5-A6F6-80030A3FE488}" dt="2023-11-12T16:05:28.319" v="1330" actId="27803"/>
          <ac:spMkLst>
            <pc:docMk/>
            <pc:sldMk cId="3918125289" sldId="471"/>
            <ac:spMk id="1550" creationId="{D132E5E6-F6D5-9581-0292-9877861C77F3}"/>
          </ac:spMkLst>
        </pc:spChg>
        <pc:spChg chg="mod">
          <ac:chgData name="Piotr Kalaczyński" userId="144ed442d2e15e83" providerId="LiveId" clId="{BC89A074-4072-4EC5-A6F6-80030A3FE488}" dt="2023-11-12T16:05:28.319" v="1330" actId="27803"/>
          <ac:spMkLst>
            <pc:docMk/>
            <pc:sldMk cId="3918125289" sldId="471"/>
            <ac:spMk id="1551" creationId="{2F890799-C1DC-414D-DE80-22E6C4111BC5}"/>
          </ac:spMkLst>
        </pc:spChg>
        <pc:spChg chg="mod">
          <ac:chgData name="Piotr Kalaczyński" userId="144ed442d2e15e83" providerId="LiveId" clId="{BC89A074-4072-4EC5-A6F6-80030A3FE488}" dt="2023-11-12T16:05:28.319" v="1330" actId="27803"/>
          <ac:spMkLst>
            <pc:docMk/>
            <pc:sldMk cId="3918125289" sldId="471"/>
            <ac:spMk id="1552" creationId="{B5E4B7C7-8CCA-72A3-9FC1-C0E5BADDB61B}"/>
          </ac:spMkLst>
        </pc:spChg>
        <pc:spChg chg="mod">
          <ac:chgData name="Piotr Kalaczyński" userId="144ed442d2e15e83" providerId="LiveId" clId="{BC89A074-4072-4EC5-A6F6-80030A3FE488}" dt="2023-11-12T16:05:28.319" v="1330" actId="27803"/>
          <ac:spMkLst>
            <pc:docMk/>
            <pc:sldMk cId="3918125289" sldId="471"/>
            <ac:spMk id="1553" creationId="{2C8D3828-6C00-898B-CB45-9DE5C1B194CE}"/>
          </ac:spMkLst>
        </pc:spChg>
        <pc:spChg chg="mod">
          <ac:chgData name="Piotr Kalaczyński" userId="144ed442d2e15e83" providerId="LiveId" clId="{BC89A074-4072-4EC5-A6F6-80030A3FE488}" dt="2023-11-12T16:05:28.319" v="1330" actId="27803"/>
          <ac:spMkLst>
            <pc:docMk/>
            <pc:sldMk cId="3918125289" sldId="471"/>
            <ac:spMk id="1554" creationId="{5D0EAA05-34CE-64F6-522F-CEA6BDF2209C}"/>
          </ac:spMkLst>
        </pc:spChg>
        <pc:spChg chg="mod">
          <ac:chgData name="Piotr Kalaczyński" userId="144ed442d2e15e83" providerId="LiveId" clId="{BC89A074-4072-4EC5-A6F6-80030A3FE488}" dt="2023-11-12T16:05:28.319" v="1330" actId="27803"/>
          <ac:spMkLst>
            <pc:docMk/>
            <pc:sldMk cId="3918125289" sldId="471"/>
            <ac:spMk id="1555" creationId="{310D1822-AC04-CB7A-A468-9A87E67EEB82}"/>
          </ac:spMkLst>
        </pc:spChg>
        <pc:spChg chg="mod">
          <ac:chgData name="Piotr Kalaczyński" userId="144ed442d2e15e83" providerId="LiveId" clId="{BC89A074-4072-4EC5-A6F6-80030A3FE488}" dt="2023-11-12T16:05:28.319" v="1330" actId="27803"/>
          <ac:spMkLst>
            <pc:docMk/>
            <pc:sldMk cId="3918125289" sldId="471"/>
            <ac:spMk id="1556" creationId="{4D21DB05-952A-07AB-41CD-E475C71F1410}"/>
          </ac:spMkLst>
        </pc:spChg>
        <pc:spChg chg="mod">
          <ac:chgData name="Piotr Kalaczyński" userId="144ed442d2e15e83" providerId="LiveId" clId="{BC89A074-4072-4EC5-A6F6-80030A3FE488}" dt="2023-11-12T16:05:28.319" v="1330" actId="27803"/>
          <ac:spMkLst>
            <pc:docMk/>
            <pc:sldMk cId="3918125289" sldId="471"/>
            <ac:spMk id="1557" creationId="{B43910AE-8242-B4F3-2541-D635C21EBE83}"/>
          </ac:spMkLst>
        </pc:spChg>
        <pc:spChg chg="mod">
          <ac:chgData name="Piotr Kalaczyński" userId="144ed442d2e15e83" providerId="LiveId" clId="{BC89A074-4072-4EC5-A6F6-80030A3FE488}" dt="2023-11-12T16:05:28.319" v="1330" actId="27803"/>
          <ac:spMkLst>
            <pc:docMk/>
            <pc:sldMk cId="3918125289" sldId="471"/>
            <ac:spMk id="1558" creationId="{8089B215-C6A2-B66D-9F0B-623B9E81E66F}"/>
          </ac:spMkLst>
        </pc:spChg>
        <pc:spChg chg="mod">
          <ac:chgData name="Piotr Kalaczyński" userId="144ed442d2e15e83" providerId="LiveId" clId="{BC89A074-4072-4EC5-A6F6-80030A3FE488}" dt="2023-11-12T16:05:28.319" v="1330" actId="27803"/>
          <ac:spMkLst>
            <pc:docMk/>
            <pc:sldMk cId="3918125289" sldId="471"/>
            <ac:spMk id="1559" creationId="{90AB314B-10E3-CBEA-57CD-28D22EAC41F1}"/>
          </ac:spMkLst>
        </pc:spChg>
        <pc:spChg chg="mod">
          <ac:chgData name="Piotr Kalaczyński" userId="144ed442d2e15e83" providerId="LiveId" clId="{BC89A074-4072-4EC5-A6F6-80030A3FE488}" dt="2023-11-12T16:05:28.319" v="1330" actId="27803"/>
          <ac:spMkLst>
            <pc:docMk/>
            <pc:sldMk cId="3918125289" sldId="471"/>
            <ac:spMk id="1560" creationId="{11DB10DC-8085-AFBF-5F70-2D858198A646}"/>
          </ac:spMkLst>
        </pc:spChg>
        <pc:spChg chg="mod">
          <ac:chgData name="Piotr Kalaczyński" userId="144ed442d2e15e83" providerId="LiveId" clId="{BC89A074-4072-4EC5-A6F6-80030A3FE488}" dt="2023-11-12T16:05:28.319" v="1330" actId="27803"/>
          <ac:spMkLst>
            <pc:docMk/>
            <pc:sldMk cId="3918125289" sldId="471"/>
            <ac:spMk id="1561" creationId="{D37E9D8C-5CBC-C2E5-9708-06FBD34D9275}"/>
          </ac:spMkLst>
        </pc:spChg>
        <pc:spChg chg="mod">
          <ac:chgData name="Piotr Kalaczyński" userId="144ed442d2e15e83" providerId="LiveId" clId="{BC89A074-4072-4EC5-A6F6-80030A3FE488}" dt="2023-11-12T16:05:28.319" v="1330" actId="27803"/>
          <ac:spMkLst>
            <pc:docMk/>
            <pc:sldMk cId="3918125289" sldId="471"/>
            <ac:spMk id="1562" creationId="{89AE1FCF-BF6C-D9BF-888A-DA6B03CBE20A}"/>
          </ac:spMkLst>
        </pc:spChg>
        <pc:spChg chg="mod">
          <ac:chgData name="Piotr Kalaczyński" userId="144ed442d2e15e83" providerId="LiveId" clId="{BC89A074-4072-4EC5-A6F6-80030A3FE488}" dt="2023-11-12T16:05:28.319" v="1330" actId="27803"/>
          <ac:spMkLst>
            <pc:docMk/>
            <pc:sldMk cId="3918125289" sldId="471"/>
            <ac:spMk id="1563" creationId="{44284EE0-4B1A-0BFD-1E16-E78B5BD07B73}"/>
          </ac:spMkLst>
        </pc:spChg>
        <pc:spChg chg="mod">
          <ac:chgData name="Piotr Kalaczyński" userId="144ed442d2e15e83" providerId="LiveId" clId="{BC89A074-4072-4EC5-A6F6-80030A3FE488}" dt="2023-11-12T16:05:28.319" v="1330" actId="27803"/>
          <ac:spMkLst>
            <pc:docMk/>
            <pc:sldMk cId="3918125289" sldId="471"/>
            <ac:spMk id="1564" creationId="{E0433367-40E4-1004-85D0-953152FFB6AA}"/>
          </ac:spMkLst>
        </pc:spChg>
        <pc:spChg chg="mod">
          <ac:chgData name="Piotr Kalaczyński" userId="144ed442d2e15e83" providerId="LiveId" clId="{BC89A074-4072-4EC5-A6F6-80030A3FE488}" dt="2023-11-12T16:05:28.319" v="1330" actId="27803"/>
          <ac:spMkLst>
            <pc:docMk/>
            <pc:sldMk cId="3918125289" sldId="471"/>
            <ac:spMk id="1565" creationId="{C11DE689-8CA9-AC0E-26FE-8F2C201FF9C6}"/>
          </ac:spMkLst>
        </pc:spChg>
        <pc:spChg chg="mod">
          <ac:chgData name="Piotr Kalaczyński" userId="144ed442d2e15e83" providerId="LiveId" clId="{BC89A074-4072-4EC5-A6F6-80030A3FE488}" dt="2023-11-12T16:05:28.319" v="1330" actId="27803"/>
          <ac:spMkLst>
            <pc:docMk/>
            <pc:sldMk cId="3918125289" sldId="471"/>
            <ac:spMk id="1566" creationId="{517D0D4F-90DD-DFEF-A429-B28D357DF8E4}"/>
          </ac:spMkLst>
        </pc:spChg>
        <pc:spChg chg="mod">
          <ac:chgData name="Piotr Kalaczyński" userId="144ed442d2e15e83" providerId="LiveId" clId="{BC89A074-4072-4EC5-A6F6-80030A3FE488}" dt="2023-11-12T16:05:28.319" v="1330" actId="27803"/>
          <ac:spMkLst>
            <pc:docMk/>
            <pc:sldMk cId="3918125289" sldId="471"/>
            <ac:spMk id="1567" creationId="{8BB97E72-14F8-7EE4-4659-85457AC144D6}"/>
          </ac:spMkLst>
        </pc:spChg>
        <pc:spChg chg="mod">
          <ac:chgData name="Piotr Kalaczyński" userId="144ed442d2e15e83" providerId="LiveId" clId="{BC89A074-4072-4EC5-A6F6-80030A3FE488}" dt="2023-11-12T16:05:28.319" v="1330" actId="27803"/>
          <ac:spMkLst>
            <pc:docMk/>
            <pc:sldMk cId="3918125289" sldId="471"/>
            <ac:spMk id="1568" creationId="{09180742-D88C-A55B-76A3-AD9CCF0F50B5}"/>
          </ac:spMkLst>
        </pc:spChg>
        <pc:spChg chg="mod">
          <ac:chgData name="Piotr Kalaczyński" userId="144ed442d2e15e83" providerId="LiveId" clId="{BC89A074-4072-4EC5-A6F6-80030A3FE488}" dt="2023-11-12T16:05:28.319" v="1330" actId="27803"/>
          <ac:spMkLst>
            <pc:docMk/>
            <pc:sldMk cId="3918125289" sldId="471"/>
            <ac:spMk id="1569" creationId="{85DA9464-7171-1D52-1B5A-E18F4D0923B1}"/>
          </ac:spMkLst>
        </pc:spChg>
        <pc:spChg chg="mod">
          <ac:chgData name="Piotr Kalaczyński" userId="144ed442d2e15e83" providerId="LiveId" clId="{BC89A074-4072-4EC5-A6F6-80030A3FE488}" dt="2023-11-12T16:05:28.319" v="1330" actId="27803"/>
          <ac:spMkLst>
            <pc:docMk/>
            <pc:sldMk cId="3918125289" sldId="471"/>
            <ac:spMk id="1570" creationId="{8E407489-ECCA-2A0C-3C5A-4BD0605BDFCB}"/>
          </ac:spMkLst>
        </pc:spChg>
        <pc:spChg chg="mod">
          <ac:chgData name="Piotr Kalaczyński" userId="144ed442d2e15e83" providerId="LiveId" clId="{BC89A074-4072-4EC5-A6F6-80030A3FE488}" dt="2023-11-12T16:05:28.319" v="1330" actId="27803"/>
          <ac:spMkLst>
            <pc:docMk/>
            <pc:sldMk cId="3918125289" sldId="471"/>
            <ac:spMk id="1571" creationId="{42B975BD-29F9-7D0B-85AB-637162E91BDD}"/>
          </ac:spMkLst>
        </pc:spChg>
        <pc:spChg chg="mod">
          <ac:chgData name="Piotr Kalaczyński" userId="144ed442d2e15e83" providerId="LiveId" clId="{BC89A074-4072-4EC5-A6F6-80030A3FE488}" dt="2023-11-12T16:05:28.319" v="1330" actId="27803"/>
          <ac:spMkLst>
            <pc:docMk/>
            <pc:sldMk cId="3918125289" sldId="471"/>
            <ac:spMk id="1572" creationId="{2CEB6966-A02A-C7DA-F0F0-A5B6942A441C}"/>
          </ac:spMkLst>
        </pc:spChg>
        <pc:spChg chg="mod">
          <ac:chgData name="Piotr Kalaczyński" userId="144ed442d2e15e83" providerId="LiveId" clId="{BC89A074-4072-4EC5-A6F6-80030A3FE488}" dt="2023-11-12T16:05:28.319" v="1330" actId="27803"/>
          <ac:spMkLst>
            <pc:docMk/>
            <pc:sldMk cId="3918125289" sldId="471"/>
            <ac:spMk id="1573" creationId="{3A8D754F-E6A6-524F-C094-6471B1045807}"/>
          </ac:spMkLst>
        </pc:spChg>
        <pc:spChg chg="mod">
          <ac:chgData name="Piotr Kalaczyński" userId="144ed442d2e15e83" providerId="LiveId" clId="{BC89A074-4072-4EC5-A6F6-80030A3FE488}" dt="2023-11-12T16:05:28.319" v="1330" actId="27803"/>
          <ac:spMkLst>
            <pc:docMk/>
            <pc:sldMk cId="3918125289" sldId="471"/>
            <ac:spMk id="1574" creationId="{6BE16E19-5EBE-C52F-5702-C717EF9F115A}"/>
          </ac:spMkLst>
        </pc:spChg>
        <pc:spChg chg="mod">
          <ac:chgData name="Piotr Kalaczyński" userId="144ed442d2e15e83" providerId="LiveId" clId="{BC89A074-4072-4EC5-A6F6-80030A3FE488}" dt="2023-11-12T16:05:28.319" v="1330" actId="27803"/>
          <ac:spMkLst>
            <pc:docMk/>
            <pc:sldMk cId="3918125289" sldId="471"/>
            <ac:spMk id="1575" creationId="{7797C637-AF39-9795-285B-A47EF70A719B}"/>
          </ac:spMkLst>
        </pc:spChg>
        <pc:spChg chg="mod">
          <ac:chgData name="Piotr Kalaczyński" userId="144ed442d2e15e83" providerId="LiveId" clId="{BC89A074-4072-4EC5-A6F6-80030A3FE488}" dt="2023-11-12T16:05:28.319" v="1330" actId="27803"/>
          <ac:spMkLst>
            <pc:docMk/>
            <pc:sldMk cId="3918125289" sldId="471"/>
            <ac:spMk id="1576" creationId="{78379C15-8EBC-7762-0F9A-9CC2769987B7}"/>
          </ac:spMkLst>
        </pc:spChg>
        <pc:spChg chg="mod">
          <ac:chgData name="Piotr Kalaczyński" userId="144ed442d2e15e83" providerId="LiveId" clId="{BC89A074-4072-4EC5-A6F6-80030A3FE488}" dt="2023-11-12T16:05:28.319" v="1330" actId="27803"/>
          <ac:spMkLst>
            <pc:docMk/>
            <pc:sldMk cId="3918125289" sldId="471"/>
            <ac:spMk id="1577" creationId="{BC306336-4834-37C5-EE2D-E6762F555B8F}"/>
          </ac:spMkLst>
        </pc:spChg>
        <pc:spChg chg="mod">
          <ac:chgData name="Piotr Kalaczyński" userId="144ed442d2e15e83" providerId="LiveId" clId="{BC89A074-4072-4EC5-A6F6-80030A3FE488}" dt="2023-11-12T16:05:28.319" v="1330" actId="27803"/>
          <ac:spMkLst>
            <pc:docMk/>
            <pc:sldMk cId="3918125289" sldId="471"/>
            <ac:spMk id="1578" creationId="{0C39B17B-7736-64CE-59FA-9F06E4D43CB9}"/>
          </ac:spMkLst>
        </pc:spChg>
        <pc:spChg chg="mod">
          <ac:chgData name="Piotr Kalaczyński" userId="144ed442d2e15e83" providerId="LiveId" clId="{BC89A074-4072-4EC5-A6F6-80030A3FE488}" dt="2023-11-12T16:05:28.319" v="1330" actId="27803"/>
          <ac:spMkLst>
            <pc:docMk/>
            <pc:sldMk cId="3918125289" sldId="471"/>
            <ac:spMk id="1579" creationId="{579967DE-CDC3-24E8-89BD-0852A3F2D3FC}"/>
          </ac:spMkLst>
        </pc:spChg>
        <pc:spChg chg="mod">
          <ac:chgData name="Piotr Kalaczyński" userId="144ed442d2e15e83" providerId="LiveId" clId="{BC89A074-4072-4EC5-A6F6-80030A3FE488}" dt="2023-11-12T16:05:28.319" v="1330" actId="27803"/>
          <ac:spMkLst>
            <pc:docMk/>
            <pc:sldMk cId="3918125289" sldId="471"/>
            <ac:spMk id="1580" creationId="{80EC3767-A8C8-438D-3BB1-5F1FA3ABD249}"/>
          </ac:spMkLst>
        </pc:spChg>
        <pc:spChg chg="mod">
          <ac:chgData name="Piotr Kalaczyński" userId="144ed442d2e15e83" providerId="LiveId" clId="{BC89A074-4072-4EC5-A6F6-80030A3FE488}" dt="2023-11-12T16:05:28.319" v="1330" actId="27803"/>
          <ac:spMkLst>
            <pc:docMk/>
            <pc:sldMk cId="3918125289" sldId="471"/>
            <ac:spMk id="1581" creationId="{C976CD2F-7B7F-46CC-5032-8CF72B5A8F55}"/>
          </ac:spMkLst>
        </pc:spChg>
        <pc:spChg chg="mod">
          <ac:chgData name="Piotr Kalaczyński" userId="144ed442d2e15e83" providerId="LiveId" clId="{BC89A074-4072-4EC5-A6F6-80030A3FE488}" dt="2023-11-12T16:05:28.319" v="1330" actId="27803"/>
          <ac:spMkLst>
            <pc:docMk/>
            <pc:sldMk cId="3918125289" sldId="471"/>
            <ac:spMk id="1582" creationId="{07EDA983-ED36-1EF7-6EFB-60A11579ACED}"/>
          </ac:spMkLst>
        </pc:spChg>
        <pc:spChg chg="mod">
          <ac:chgData name="Piotr Kalaczyński" userId="144ed442d2e15e83" providerId="LiveId" clId="{BC89A074-4072-4EC5-A6F6-80030A3FE488}" dt="2023-11-12T16:05:28.319" v="1330" actId="27803"/>
          <ac:spMkLst>
            <pc:docMk/>
            <pc:sldMk cId="3918125289" sldId="471"/>
            <ac:spMk id="1583" creationId="{0858DDB5-C831-8A02-4C6C-65F12773C078}"/>
          </ac:spMkLst>
        </pc:spChg>
        <pc:spChg chg="mod">
          <ac:chgData name="Piotr Kalaczyński" userId="144ed442d2e15e83" providerId="LiveId" clId="{BC89A074-4072-4EC5-A6F6-80030A3FE488}" dt="2023-11-12T16:05:28.319" v="1330" actId="27803"/>
          <ac:spMkLst>
            <pc:docMk/>
            <pc:sldMk cId="3918125289" sldId="471"/>
            <ac:spMk id="1584" creationId="{80EB5CD3-ABB3-76E7-B3C7-7DCCD799F446}"/>
          </ac:spMkLst>
        </pc:spChg>
        <pc:spChg chg="mod">
          <ac:chgData name="Piotr Kalaczyński" userId="144ed442d2e15e83" providerId="LiveId" clId="{BC89A074-4072-4EC5-A6F6-80030A3FE488}" dt="2023-11-12T16:05:28.319" v="1330" actId="27803"/>
          <ac:spMkLst>
            <pc:docMk/>
            <pc:sldMk cId="3918125289" sldId="471"/>
            <ac:spMk id="1585" creationId="{0B9A842F-47D7-25F0-885B-7F34AC1C3427}"/>
          </ac:spMkLst>
        </pc:spChg>
        <pc:spChg chg="mod">
          <ac:chgData name="Piotr Kalaczyński" userId="144ed442d2e15e83" providerId="LiveId" clId="{BC89A074-4072-4EC5-A6F6-80030A3FE488}" dt="2023-11-12T16:05:28.319" v="1330" actId="27803"/>
          <ac:spMkLst>
            <pc:docMk/>
            <pc:sldMk cId="3918125289" sldId="471"/>
            <ac:spMk id="1586" creationId="{C399570D-2E26-26CC-ECDE-02FDB565CFEF}"/>
          </ac:spMkLst>
        </pc:spChg>
        <pc:spChg chg="mod">
          <ac:chgData name="Piotr Kalaczyński" userId="144ed442d2e15e83" providerId="LiveId" clId="{BC89A074-4072-4EC5-A6F6-80030A3FE488}" dt="2023-11-12T16:05:28.319" v="1330" actId="27803"/>
          <ac:spMkLst>
            <pc:docMk/>
            <pc:sldMk cId="3918125289" sldId="471"/>
            <ac:spMk id="1587" creationId="{E5820A07-0E90-0011-9372-C6DDA91ED4A7}"/>
          </ac:spMkLst>
        </pc:spChg>
        <pc:spChg chg="mod">
          <ac:chgData name="Piotr Kalaczyński" userId="144ed442d2e15e83" providerId="LiveId" clId="{BC89A074-4072-4EC5-A6F6-80030A3FE488}" dt="2023-11-12T16:05:28.319" v="1330" actId="27803"/>
          <ac:spMkLst>
            <pc:docMk/>
            <pc:sldMk cId="3918125289" sldId="471"/>
            <ac:spMk id="1588" creationId="{FA8D3175-EA7F-B34A-18D2-78859683A30D}"/>
          </ac:spMkLst>
        </pc:spChg>
        <pc:spChg chg="mod">
          <ac:chgData name="Piotr Kalaczyński" userId="144ed442d2e15e83" providerId="LiveId" clId="{BC89A074-4072-4EC5-A6F6-80030A3FE488}" dt="2023-11-12T16:05:28.319" v="1330" actId="27803"/>
          <ac:spMkLst>
            <pc:docMk/>
            <pc:sldMk cId="3918125289" sldId="471"/>
            <ac:spMk id="1589" creationId="{4E294DB4-D12F-E739-BE70-A05CC652FAC1}"/>
          </ac:spMkLst>
        </pc:spChg>
        <pc:spChg chg="mod">
          <ac:chgData name="Piotr Kalaczyński" userId="144ed442d2e15e83" providerId="LiveId" clId="{BC89A074-4072-4EC5-A6F6-80030A3FE488}" dt="2023-11-12T16:05:28.319" v="1330" actId="27803"/>
          <ac:spMkLst>
            <pc:docMk/>
            <pc:sldMk cId="3918125289" sldId="471"/>
            <ac:spMk id="1590" creationId="{9ECDAA80-8315-FC98-353F-901295EBB00E}"/>
          </ac:spMkLst>
        </pc:spChg>
        <pc:spChg chg="mod">
          <ac:chgData name="Piotr Kalaczyński" userId="144ed442d2e15e83" providerId="LiveId" clId="{BC89A074-4072-4EC5-A6F6-80030A3FE488}" dt="2023-11-12T16:05:28.319" v="1330" actId="27803"/>
          <ac:spMkLst>
            <pc:docMk/>
            <pc:sldMk cId="3918125289" sldId="471"/>
            <ac:spMk id="1591" creationId="{07588DC8-3AEA-A8D8-9828-C9B823079580}"/>
          </ac:spMkLst>
        </pc:spChg>
        <pc:spChg chg="mod">
          <ac:chgData name="Piotr Kalaczyński" userId="144ed442d2e15e83" providerId="LiveId" clId="{BC89A074-4072-4EC5-A6F6-80030A3FE488}" dt="2023-11-12T16:05:28.319" v="1330" actId="27803"/>
          <ac:spMkLst>
            <pc:docMk/>
            <pc:sldMk cId="3918125289" sldId="471"/>
            <ac:spMk id="1592" creationId="{2EA2B7D1-F907-3A9A-244E-89DC9010091B}"/>
          </ac:spMkLst>
        </pc:spChg>
        <pc:spChg chg="mod">
          <ac:chgData name="Piotr Kalaczyński" userId="144ed442d2e15e83" providerId="LiveId" clId="{BC89A074-4072-4EC5-A6F6-80030A3FE488}" dt="2023-11-12T16:05:28.319" v="1330" actId="27803"/>
          <ac:spMkLst>
            <pc:docMk/>
            <pc:sldMk cId="3918125289" sldId="471"/>
            <ac:spMk id="1593" creationId="{9585404C-24BA-AF54-BB27-CF2D2FF0FF23}"/>
          </ac:spMkLst>
        </pc:spChg>
        <pc:spChg chg="mod">
          <ac:chgData name="Piotr Kalaczyński" userId="144ed442d2e15e83" providerId="LiveId" clId="{BC89A074-4072-4EC5-A6F6-80030A3FE488}" dt="2023-11-12T16:05:28.319" v="1330" actId="27803"/>
          <ac:spMkLst>
            <pc:docMk/>
            <pc:sldMk cId="3918125289" sldId="471"/>
            <ac:spMk id="1594" creationId="{E355E7C7-F813-E842-60D8-740A644544F9}"/>
          </ac:spMkLst>
        </pc:spChg>
        <pc:spChg chg="mod">
          <ac:chgData name="Piotr Kalaczyński" userId="144ed442d2e15e83" providerId="LiveId" clId="{BC89A074-4072-4EC5-A6F6-80030A3FE488}" dt="2023-11-12T16:05:28.319" v="1330" actId="27803"/>
          <ac:spMkLst>
            <pc:docMk/>
            <pc:sldMk cId="3918125289" sldId="471"/>
            <ac:spMk id="1595" creationId="{5AA6FCA7-D8A4-F647-7B60-EB6DA6AA5B00}"/>
          </ac:spMkLst>
        </pc:spChg>
        <pc:spChg chg="mod">
          <ac:chgData name="Piotr Kalaczyński" userId="144ed442d2e15e83" providerId="LiveId" clId="{BC89A074-4072-4EC5-A6F6-80030A3FE488}" dt="2023-11-12T16:05:28.319" v="1330" actId="27803"/>
          <ac:spMkLst>
            <pc:docMk/>
            <pc:sldMk cId="3918125289" sldId="471"/>
            <ac:spMk id="1596" creationId="{8D30689F-40D6-E865-72B0-70986BBE7750}"/>
          </ac:spMkLst>
        </pc:spChg>
        <pc:spChg chg="mod">
          <ac:chgData name="Piotr Kalaczyński" userId="144ed442d2e15e83" providerId="LiveId" clId="{BC89A074-4072-4EC5-A6F6-80030A3FE488}" dt="2023-11-12T16:05:28.319" v="1330" actId="27803"/>
          <ac:spMkLst>
            <pc:docMk/>
            <pc:sldMk cId="3918125289" sldId="471"/>
            <ac:spMk id="1597" creationId="{88B48CFE-5B24-6410-978D-45C5A14DD130}"/>
          </ac:spMkLst>
        </pc:spChg>
        <pc:spChg chg="mod">
          <ac:chgData name="Piotr Kalaczyński" userId="144ed442d2e15e83" providerId="LiveId" clId="{BC89A074-4072-4EC5-A6F6-80030A3FE488}" dt="2023-11-12T16:05:28.319" v="1330" actId="27803"/>
          <ac:spMkLst>
            <pc:docMk/>
            <pc:sldMk cId="3918125289" sldId="471"/>
            <ac:spMk id="1598" creationId="{BE102756-2008-AA8E-9636-268A2142FCA1}"/>
          </ac:spMkLst>
        </pc:spChg>
        <pc:spChg chg="mod">
          <ac:chgData name="Piotr Kalaczyński" userId="144ed442d2e15e83" providerId="LiveId" clId="{BC89A074-4072-4EC5-A6F6-80030A3FE488}" dt="2023-11-12T16:05:28.319" v="1330" actId="27803"/>
          <ac:spMkLst>
            <pc:docMk/>
            <pc:sldMk cId="3918125289" sldId="471"/>
            <ac:spMk id="1599" creationId="{2A136DC5-8BC5-B631-A594-A1EA5CDDFB8A}"/>
          </ac:spMkLst>
        </pc:spChg>
        <pc:spChg chg="mod">
          <ac:chgData name="Piotr Kalaczyński" userId="144ed442d2e15e83" providerId="LiveId" clId="{BC89A074-4072-4EC5-A6F6-80030A3FE488}" dt="2023-11-12T16:05:28.319" v="1330" actId="27803"/>
          <ac:spMkLst>
            <pc:docMk/>
            <pc:sldMk cId="3918125289" sldId="471"/>
            <ac:spMk id="1600" creationId="{B0817E11-27D6-9CC3-3A7A-BF51E640399C}"/>
          </ac:spMkLst>
        </pc:spChg>
        <pc:spChg chg="mod">
          <ac:chgData name="Piotr Kalaczyński" userId="144ed442d2e15e83" providerId="LiveId" clId="{BC89A074-4072-4EC5-A6F6-80030A3FE488}" dt="2023-11-12T16:05:28.319" v="1330" actId="27803"/>
          <ac:spMkLst>
            <pc:docMk/>
            <pc:sldMk cId="3918125289" sldId="471"/>
            <ac:spMk id="1601" creationId="{6569DB86-1DF2-A5B8-258E-EF5AB96EEE37}"/>
          </ac:spMkLst>
        </pc:spChg>
        <pc:spChg chg="mod">
          <ac:chgData name="Piotr Kalaczyński" userId="144ed442d2e15e83" providerId="LiveId" clId="{BC89A074-4072-4EC5-A6F6-80030A3FE488}" dt="2023-11-12T16:05:28.319" v="1330" actId="27803"/>
          <ac:spMkLst>
            <pc:docMk/>
            <pc:sldMk cId="3918125289" sldId="471"/>
            <ac:spMk id="1602" creationId="{06AAB61E-0F47-52A8-0028-3A56B41ABA29}"/>
          </ac:spMkLst>
        </pc:spChg>
        <pc:spChg chg="mod">
          <ac:chgData name="Piotr Kalaczyński" userId="144ed442d2e15e83" providerId="LiveId" clId="{BC89A074-4072-4EC5-A6F6-80030A3FE488}" dt="2023-11-12T16:05:28.319" v="1330" actId="27803"/>
          <ac:spMkLst>
            <pc:docMk/>
            <pc:sldMk cId="3918125289" sldId="471"/>
            <ac:spMk id="1603" creationId="{1C52F5D9-E507-5AE6-BC14-319125614370}"/>
          </ac:spMkLst>
        </pc:spChg>
        <pc:spChg chg="mod">
          <ac:chgData name="Piotr Kalaczyński" userId="144ed442d2e15e83" providerId="LiveId" clId="{BC89A074-4072-4EC5-A6F6-80030A3FE488}" dt="2023-11-12T16:05:28.319" v="1330" actId="27803"/>
          <ac:spMkLst>
            <pc:docMk/>
            <pc:sldMk cId="3918125289" sldId="471"/>
            <ac:spMk id="1604" creationId="{06C2917E-9D8D-31DF-2ED1-DC3210485199}"/>
          </ac:spMkLst>
        </pc:spChg>
        <pc:spChg chg="mod">
          <ac:chgData name="Piotr Kalaczyński" userId="144ed442d2e15e83" providerId="LiveId" clId="{BC89A074-4072-4EC5-A6F6-80030A3FE488}" dt="2023-11-12T16:05:28.319" v="1330" actId="27803"/>
          <ac:spMkLst>
            <pc:docMk/>
            <pc:sldMk cId="3918125289" sldId="471"/>
            <ac:spMk id="1605" creationId="{02001AA6-A5F4-C491-C72C-B4E5575EC5F4}"/>
          </ac:spMkLst>
        </pc:spChg>
        <pc:spChg chg="mod">
          <ac:chgData name="Piotr Kalaczyński" userId="144ed442d2e15e83" providerId="LiveId" clId="{BC89A074-4072-4EC5-A6F6-80030A3FE488}" dt="2023-11-12T16:05:28.319" v="1330" actId="27803"/>
          <ac:spMkLst>
            <pc:docMk/>
            <pc:sldMk cId="3918125289" sldId="471"/>
            <ac:spMk id="1606" creationId="{D474C5C2-0ED5-3D59-331C-1AD6F9CF0B6E}"/>
          </ac:spMkLst>
        </pc:spChg>
        <pc:spChg chg="mod">
          <ac:chgData name="Piotr Kalaczyński" userId="144ed442d2e15e83" providerId="LiveId" clId="{BC89A074-4072-4EC5-A6F6-80030A3FE488}" dt="2023-11-12T16:05:28.319" v="1330" actId="27803"/>
          <ac:spMkLst>
            <pc:docMk/>
            <pc:sldMk cId="3918125289" sldId="471"/>
            <ac:spMk id="1607" creationId="{E493F677-CCC6-CE6E-6919-E438BEFE79B4}"/>
          </ac:spMkLst>
        </pc:spChg>
        <pc:spChg chg="mod">
          <ac:chgData name="Piotr Kalaczyński" userId="144ed442d2e15e83" providerId="LiveId" clId="{BC89A074-4072-4EC5-A6F6-80030A3FE488}" dt="2023-11-12T16:05:28.319" v="1330" actId="27803"/>
          <ac:spMkLst>
            <pc:docMk/>
            <pc:sldMk cId="3918125289" sldId="471"/>
            <ac:spMk id="1608" creationId="{99AAF391-F6FF-F8F0-29D3-5F3370DE05AC}"/>
          </ac:spMkLst>
        </pc:spChg>
        <pc:spChg chg="mod">
          <ac:chgData name="Piotr Kalaczyński" userId="144ed442d2e15e83" providerId="LiveId" clId="{BC89A074-4072-4EC5-A6F6-80030A3FE488}" dt="2023-11-12T16:05:28.319" v="1330" actId="27803"/>
          <ac:spMkLst>
            <pc:docMk/>
            <pc:sldMk cId="3918125289" sldId="471"/>
            <ac:spMk id="1609" creationId="{E19A7461-1B35-22EC-46B7-FC360B4F832A}"/>
          </ac:spMkLst>
        </pc:spChg>
        <pc:spChg chg="mod">
          <ac:chgData name="Piotr Kalaczyński" userId="144ed442d2e15e83" providerId="LiveId" clId="{BC89A074-4072-4EC5-A6F6-80030A3FE488}" dt="2023-11-12T16:05:28.319" v="1330" actId="27803"/>
          <ac:spMkLst>
            <pc:docMk/>
            <pc:sldMk cId="3918125289" sldId="471"/>
            <ac:spMk id="1610" creationId="{C347498B-BE18-A24C-83B1-DDB9323FD691}"/>
          </ac:spMkLst>
        </pc:spChg>
        <pc:spChg chg="mod">
          <ac:chgData name="Piotr Kalaczyński" userId="144ed442d2e15e83" providerId="LiveId" clId="{BC89A074-4072-4EC5-A6F6-80030A3FE488}" dt="2023-11-12T16:05:28.319" v="1330" actId="27803"/>
          <ac:spMkLst>
            <pc:docMk/>
            <pc:sldMk cId="3918125289" sldId="471"/>
            <ac:spMk id="1611" creationId="{1CBC4FA8-43BE-FC64-53F7-8054D19A2A1D}"/>
          </ac:spMkLst>
        </pc:spChg>
        <pc:spChg chg="mod">
          <ac:chgData name="Piotr Kalaczyński" userId="144ed442d2e15e83" providerId="LiveId" clId="{BC89A074-4072-4EC5-A6F6-80030A3FE488}" dt="2023-11-12T16:05:28.319" v="1330" actId="27803"/>
          <ac:spMkLst>
            <pc:docMk/>
            <pc:sldMk cId="3918125289" sldId="471"/>
            <ac:spMk id="1612" creationId="{9B5D19A4-9E9A-3B53-FB90-CA5A85EA1626}"/>
          </ac:spMkLst>
        </pc:spChg>
        <pc:spChg chg="mod">
          <ac:chgData name="Piotr Kalaczyński" userId="144ed442d2e15e83" providerId="LiveId" clId="{BC89A074-4072-4EC5-A6F6-80030A3FE488}" dt="2023-11-12T16:05:28.319" v="1330" actId="27803"/>
          <ac:spMkLst>
            <pc:docMk/>
            <pc:sldMk cId="3918125289" sldId="471"/>
            <ac:spMk id="1613" creationId="{C77327F9-5C42-C0DA-6492-7DCFF0438C0D}"/>
          </ac:spMkLst>
        </pc:spChg>
        <pc:spChg chg="mod">
          <ac:chgData name="Piotr Kalaczyński" userId="144ed442d2e15e83" providerId="LiveId" clId="{BC89A074-4072-4EC5-A6F6-80030A3FE488}" dt="2023-11-12T16:05:28.319" v="1330" actId="27803"/>
          <ac:spMkLst>
            <pc:docMk/>
            <pc:sldMk cId="3918125289" sldId="471"/>
            <ac:spMk id="1614" creationId="{D6EB19DE-44A3-D072-C5B4-A98ACE72832C}"/>
          </ac:spMkLst>
        </pc:spChg>
        <pc:spChg chg="mod">
          <ac:chgData name="Piotr Kalaczyński" userId="144ed442d2e15e83" providerId="LiveId" clId="{BC89A074-4072-4EC5-A6F6-80030A3FE488}" dt="2023-11-12T16:05:28.319" v="1330" actId="27803"/>
          <ac:spMkLst>
            <pc:docMk/>
            <pc:sldMk cId="3918125289" sldId="471"/>
            <ac:spMk id="1615" creationId="{F901C693-F0A3-D0AD-C203-74B204F125D6}"/>
          </ac:spMkLst>
        </pc:spChg>
        <pc:spChg chg="mod">
          <ac:chgData name="Piotr Kalaczyński" userId="144ed442d2e15e83" providerId="LiveId" clId="{BC89A074-4072-4EC5-A6F6-80030A3FE488}" dt="2023-11-12T16:05:28.319" v="1330" actId="27803"/>
          <ac:spMkLst>
            <pc:docMk/>
            <pc:sldMk cId="3918125289" sldId="471"/>
            <ac:spMk id="1616" creationId="{2209680E-5099-3BC1-C091-4AB8AF9C4D22}"/>
          </ac:spMkLst>
        </pc:spChg>
        <pc:spChg chg="mod">
          <ac:chgData name="Piotr Kalaczyński" userId="144ed442d2e15e83" providerId="LiveId" clId="{BC89A074-4072-4EC5-A6F6-80030A3FE488}" dt="2023-11-12T16:05:28.319" v="1330" actId="27803"/>
          <ac:spMkLst>
            <pc:docMk/>
            <pc:sldMk cId="3918125289" sldId="471"/>
            <ac:spMk id="1617" creationId="{7B5500DF-25D0-4BF3-D99F-47357CA26C91}"/>
          </ac:spMkLst>
        </pc:spChg>
        <pc:spChg chg="mod">
          <ac:chgData name="Piotr Kalaczyński" userId="144ed442d2e15e83" providerId="LiveId" clId="{BC89A074-4072-4EC5-A6F6-80030A3FE488}" dt="2023-11-12T16:05:28.319" v="1330" actId="27803"/>
          <ac:spMkLst>
            <pc:docMk/>
            <pc:sldMk cId="3918125289" sldId="471"/>
            <ac:spMk id="1618" creationId="{90CE6680-854E-251D-2670-F25897532F41}"/>
          </ac:spMkLst>
        </pc:spChg>
        <pc:spChg chg="mod">
          <ac:chgData name="Piotr Kalaczyński" userId="144ed442d2e15e83" providerId="LiveId" clId="{BC89A074-4072-4EC5-A6F6-80030A3FE488}" dt="2023-11-12T16:05:28.319" v="1330" actId="27803"/>
          <ac:spMkLst>
            <pc:docMk/>
            <pc:sldMk cId="3918125289" sldId="471"/>
            <ac:spMk id="1619" creationId="{6BA6D7FE-8A9F-0B31-C3B3-E8E781CAC22C}"/>
          </ac:spMkLst>
        </pc:spChg>
        <pc:spChg chg="mod">
          <ac:chgData name="Piotr Kalaczyński" userId="144ed442d2e15e83" providerId="LiveId" clId="{BC89A074-4072-4EC5-A6F6-80030A3FE488}" dt="2023-11-12T16:05:28.319" v="1330" actId="27803"/>
          <ac:spMkLst>
            <pc:docMk/>
            <pc:sldMk cId="3918125289" sldId="471"/>
            <ac:spMk id="1620" creationId="{73810BAD-2A80-D756-52FB-2B14671B3AD3}"/>
          </ac:spMkLst>
        </pc:spChg>
        <pc:spChg chg="mod">
          <ac:chgData name="Piotr Kalaczyński" userId="144ed442d2e15e83" providerId="LiveId" clId="{BC89A074-4072-4EC5-A6F6-80030A3FE488}" dt="2023-11-12T16:05:28.319" v="1330" actId="27803"/>
          <ac:spMkLst>
            <pc:docMk/>
            <pc:sldMk cId="3918125289" sldId="471"/>
            <ac:spMk id="1621" creationId="{4FA983F9-D218-3B44-5AEC-2EF90F675391}"/>
          </ac:spMkLst>
        </pc:spChg>
        <pc:spChg chg="mod">
          <ac:chgData name="Piotr Kalaczyński" userId="144ed442d2e15e83" providerId="LiveId" clId="{BC89A074-4072-4EC5-A6F6-80030A3FE488}" dt="2023-11-12T16:05:28.319" v="1330" actId="27803"/>
          <ac:spMkLst>
            <pc:docMk/>
            <pc:sldMk cId="3918125289" sldId="471"/>
            <ac:spMk id="1622" creationId="{58204471-13A6-9BC0-55CA-3B837F3FF290}"/>
          </ac:spMkLst>
        </pc:spChg>
        <pc:spChg chg="mod">
          <ac:chgData name="Piotr Kalaczyński" userId="144ed442d2e15e83" providerId="LiveId" clId="{BC89A074-4072-4EC5-A6F6-80030A3FE488}" dt="2023-11-12T16:05:28.319" v="1330" actId="27803"/>
          <ac:spMkLst>
            <pc:docMk/>
            <pc:sldMk cId="3918125289" sldId="471"/>
            <ac:spMk id="1623" creationId="{CE1486EE-8C6A-79BD-602C-7C2514DAD851}"/>
          </ac:spMkLst>
        </pc:spChg>
        <pc:spChg chg="mod">
          <ac:chgData name="Piotr Kalaczyński" userId="144ed442d2e15e83" providerId="LiveId" clId="{BC89A074-4072-4EC5-A6F6-80030A3FE488}" dt="2023-11-12T16:05:28.319" v="1330" actId="27803"/>
          <ac:spMkLst>
            <pc:docMk/>
            <pc:sldMk cId="3918125289" sldId="471"/>
            <ac:spMk id="1624" creationId="{D054F727-E78E-CB3F-CB51-05AA185ACE98}"/>
          </ac:spMkLst>
        </pc:spChg>
        <pc:spChg chg="mod">
          <ac:chgData name="Piotr Kalaczyński" userId="144ed442d2e15e83" providerId="LiveId" clId="{BC89A074-4072-4EC5-A6F6-80030A3FE488}" dt="2023-11-12T16:05:28.319" v="1330" actId="27803"/>
          <ac:spMkLst>
            <pc:docMk/>
            <pc:sldMk cId="3918125289" sldId="471"/>
            <ac:spMk id="1625" creationId="{983483DA-6E4D-0AF6-DA6B-5052DDCA0057}"/>
          </ac:spMkLst>
        </pc:spChg>
        <pc:spChg chg="mod">
          <ac:chgData name="Piotr Kalaczyński" userId="144ed442d2e15e83" providerId="LiveId" clId="{BC89A074-4072-4EC5-A6F6-80030A3FE488}" dt="2023-11-12T16:05:28.319" v="1330" actId="27803"/>
          <ac:spMkLst>
            <pc:docMk/>
            <pc:sldMk cId="3918125289" sldId="471"/>
            <ac:spMk id="1626" creationId="{FABD8906-6C8C-0991-4C3A-6380CA8853A1}"/>
          </ac:spMkLst>
        </pc:spChg>
        <pc:spChg chg="mod">
          <ac:chgData name="Piotr Kalaczyński" userId="144ed442d2e15e83" providerId="LiveId" clId="{BC89A074-4072-4EC5-A6F6-80030A3FE488}" dt="2023-11-12T16:05:28.319" v="1330" actId="27803"/>
          <ac:spMkLst>
            <pc:docMk/>
            <pc:sldMk cId="3918125289" sldId="471"/>
            <ac:spMk id="1627" creationId="{0C2ACBB2-EA8B-912B-C730-24A09E85BFEC}"/>
          </ac:spMkLst>
        </pc:spChg>
        <pc:spChg chg="mod">
          <ac:chgData name="Piotr Kalaczyński" userId="144ed442d2e15e83" providerId="LiveId" clId="{BC89A074-4072-4EC5-A6F6-80030A3FE488}" dt="2023-11-12T16:05:28.319" v="1330" actId="27803"/>
          <ac:spMkLst>
            <pc:docMk/>
            <pc:sldMk cId="3918125289" sldId="471"/>
            <ac:spMk id="1628" creationId="{AE36C7D6-7627-D279-D448-28A8ECF92F08}"/>
          </ac:spMkLst>
        </pc:spChg>
        <pc:spChg chg="mod">
          <ac:chgData name="Piotr Kalaczyński" userId="144ed442d2e15e83" providerId="LiveId" clId="{BC89A074-4072-4EC5-A6F6-80030A3FE488}" dt="2023-11-12T16:05:28.319" v="1330" actId="27803"/>
          <ac:spMkLst>
            <pc:docMk/>
            <pc:sldMk cId="3918125289" sldId="471"/>
            <ac:spMk id="1629" creationId="{A0886A46-4853-CCDE-689D-46CF6619A8A1}"/>
          </ac:spMkLst>
        </pc:spChg>
        <pc:spChg chg="mod">
          <ac:chgData name="Piotr Kalaczyński" userId="144ed442d2e15e83" providerId="LiveId" clId="{BC89A074-4072-4EC5-A6F6-80030A3FE488}" dt="2023-11-12T16:05:28.319" v="1330" actId="27803"/>
          <ac:spMkLst>
            <pc:docMk/>
            <pc:sldMk cId="3918125289" sldId="471"/>
            <ac:spMk id="1630" creationId="{00EA123A-C2D4-A1E7-C565-8AC91632297A}"/>
          </ac:spMkLst>
        </pc:spChg>
        <pc:spChg chg="mod">
          <ac:chgData name="Piotr Kalaczyński" userId="144ed442d2e15e83" providerId="LiveId" clId="{BC89A074-4072-4EC5-A6F6-80030A3FE488}" dt="2023-11-12T16:05:28.319" v="1330" actId="27803"/>
          <ac:spMkLst>
            <pc:docMk/>
            <pc:sldMk cId="3918125289" sldId="471"/>
            <ac:spMk id="1631" creationId="{FA9B544B-7A66-9A80-5F47-ED1E1B800F4E}"/>
          </ac:spMkLst>
        </pc:spChg>
        <pc:spChg chg="mod">
          <ac:chgData name="Piotr Kalaczyński" userId="144ed442d2e15e83" providerId="LiveId" clId="{BC89A074-4072-4EC5-A6F6-80030A3FE488}" dt="2023-11-12T16:05:28.319" v="1330" actId="27803"/>
          <ac:spMkLst>
            <pc:docMk/>
            <pc:sldMk cId="3918125289" sldId="471"/>
            <ac:spMk id="1632" creationId="{0B92F5A2-023A-2061-BA26-1C0316ADAC02}"/>
          </ac:spMkLst>
        </pc:spChg>
        <pc:spChg chg="mod">
          <ac:chgData name="Piotr Kalaczyński" userId="144ed442d2e15e83" providerId="LiveId" clId="{BC89A074-4072-4EC5-A6F6-80030A3FE488}" dt="2023-11-12T16:05:28.319" v="1330" actId="27803"/>
          <ac:spMkLst>
            <pc:docMk/>
            <pc:sldMk cId="3918125289" sldId="471"/>
            <ac:spMk id="1633" creationId="{FB52371E-911E-0942-DA9A-81217EC025C5}"/>
          </ac:spMkLst>
        </pc:spChg>
        <pc:spChg chg="mod">
          <ac:chgData name="Piotr Kalaczyński" userId="144ed442d2e15e83" providerId="LiveId" clId="{BC89A074-4072-4EC5-A6F6-80030A3FE488}" dt="2023-11-12T16:05:28.319" v="1330" actId="27803"/>
          <ac:spMkLst>
            <pc:docMk/>
            <pc:sldMk cId="3918125289" sldId="471"/>
            <ac:spMk id="1634" creationId="{2583A51A-60B5-F300-1ED4-8B43B2BD1655}"/>
          </ac:spMkLst>
        </pc:spChg>
        <pc:spChg chg="mod">
          <ac:chgData name="Piotr Kalaczyński" userId="144ed442d2e15e83" providerId="LiveId" clId="{BC89A074-4072-4EC5-A6F6-80030A3FE488}" dt="2023-11-12T16:05:28.319" v="1330" actId="27803"/>
          <ac:spMkLst>
            <pc:docMk/>
            <pc:sldMk cId="3918125289" sldId="471"/>
            <ac:spMk id="1636" creationId="{5EDF0AA8-2D9E-F93E-3003-1A01B78A4616}"/>
          </ac:spMkLst>
        </pc:spChg>
        <pc:spChg chg="mod">
          <ac:chgData name="Piotr Kalaczyński" userId="144ed442d2e15e83" providerId="LiveId" clId="{BC89A074-4072-4EC5-A6F6-80030A3FE488}" dt="2023-11-12T16:05:28.319" v="1330" actId="27803"/>
          <ac:spMkLst>
            <pc:docMk/>
            <pc:sldMk cId="3918125289" sldId="471"/>
            <ac:spMk id="1638" creationId="{A3111D01-D1C9-C927-031D-209C5D6DFB1E}"/>
          </ac:spMkLst>
        </pc:spChg>
        <pc:spChg chg="mod">
          <ac:chgData name="Piotr Kalaczyński" userId="144ed442d2e15e83" providerId="LiveId" clId="{BC89A074-4072-4EC5-A6F6-80030A3FE488}" dt="2023-11-12T16:05:28.319" v="1330" actId="27803"/>
          <ac:spMkLst>
            <pc:docMk/>
            <pc:sldMk cId="3918125289" sldId="471"/>
            <ac:spMk id="1639" creationId="{FC2A6A25-153A-6857-EDB3-8594E9E833F0}"/>
          </ac:spMkLst>
        </pc:spChg>
        <pc:spChg chg="mod">
          <ac:chgData name="Piotr Kalaczyński" userId="144ed442d2e15e83" providerId="LiveId" clId="{BC89A074-4072-4EC5-A6F6-80030A3FE488}" dt="2023-11-12T16:05:28.319" v="1330" actId="27803"/>
          <ac:spMkLst>
            <pc:docMk/>
            <pc:sldMk cId="3918125289" sldId="471"/>
            <ac:spMk id="1640" creationId="{B4F46078-C922-5228-0B56-BC367C71B27A}"/>
          </ac:spMkLst>
        </pc:spChg>
        <pc:spChg chg="mod">
          <ac:chgData name="Piotr Kalaczyński" userId="144ed442d2e15e83" providerId="LiveId" clId="{BC89A074-4072-4EC5-A6F6-80030A3FE488}" dt="2023-11-12T16:05:28.319" v="1330" actId="27803"/>
          <ac:spMkLst>
            <pc:docMk/>
            <pc:sldMk cId="3918125289" sldId="471"/>
            <ac:spMk id="1641" creationId="{BB1CF028-9AF9-B7D0-AC86-4A21445FE7D0}"/>
          </ac:spMkLst>
        </pc:spChg>
        <pc:spChg chg="mod">
          <ac:chgData name="Piotr Kalaczyński" userId="144ed442d2e15e83" providerId="LiveId" clId="{BC89A074-4072-4EC5-A6F6-80030A3FE488}" dt="2023-11-12T16:05:28.319" v="1330" actId="27803"/>
          <ac:spMkLst>
            <pc:docMk/>
            <pc:sldMk cId="3918125289" sldId="471"/>
            <ac:spMk id="1642" creationId="{CBBF1CBB-31F8-4019-B88F-8FCA4004958A}"/>
          </ac:spMkLst>
        </pc:spChg>
        <pc:spChg chg="mod">
          <ac:chgData name="Piotr Kalaczyński" userId="144ed442d2e15e83" providerId="LiveId" clId="{BC89A074-4072-4EC5-A6F6-80030A3FE488}" dt="2023-11-12T16:05:28.319" v="1330" actId="27803"/>
          <ac:spMkLst>
            <pc:docMk/>
            <pc:sldMk cId="3918125289" sldId="471"/>
            <ac:spMk id="1643" creationId="{01F14AB4-3E2B-A810-B627-7D4DCF5C908D}"/>
          </ac:spMkLst>
        </pc:spChg>
        <pc:spChg chg="mod">
          <ac:chgData name="Piotr Kalaczyński" userId="144ed442d2e15e83" providerId="LiveId" clId="{BC89A074-4072-4EC5-A6F6-80030A3FE488}" dt="2023-11-12T16:05:28.319" v="1330" actId="27803"/>
          <ac:spMkLst>
            <pc:docMk/>
            <pc:sldMk cId="3918125289" sldId="471"/>
            <ac:spMk id="1644" creationId="{57AF68CD-BEBF-AF6D-569F-DD6B026CCDF4}"/>
          </ac:spMkLst>
        </pc:spChg>
        <pc:spChg chg="mod">
          <ac:chgData name="Piotr Kalaczyński" userId="144ed442d2e15e83" providerId="LiveId" clId="{BC89A074-4072-4EC5-A6F6-80030A3FE488}" dt="2023-11-12T16:05:28.319" v="1330" actId="27803"/>
          <ac:spMkLst>
            <pc:docMk/>
            <pc:sldMk cId="3918125289" sldId="471"/>
            <ac:spMk id="1646" creationId="{E4C0F940-AA10-40D0-8352-581310D78048}"/>
          </ac:spMkLst>
        </pc:spChg>
        <pc:spChg chg="mod">
          <ac:chgData name="Piotr Kalaczyński" userId="144ed442d2e15e83" providerId="LiveId" clId="{BC89A074-4072-4EC5-A6F6-80030A3FE488}" dt="2023-11-12T16:05:28.319" v="1330" actId="27803"/>
          <ac:spMkLst>
            <pc:docMk/>
            <pc:sldMk cId="3918125289" sldId="471"/>
            <ac:spMk id="1647" creationId="{6D3C4DC4-3A57-3E80-24CE-98BDFBFE11A8}"/>
          </ac:spMkLst>
        </pc:spChg>
        <pc:spChg chg="mod">
          <ac:chgData name="Piotr Kalaczyński" userId="144ed442d2e15e83" providerId="LiveId" clId="{BC89A074-4072-4EC5-A6F6-80030A3FE488}" dt="2023-11-12T16:05:28.319" v="1330" actId="27803"/>
          <ac:spMkLst>
            <pc:docMk/>
            <pc:sldMk cId="3918125289" sldId="471"/>
            <ac:spMk id="1648" creationId="{A84CBF8D-5922-4F8E-3007-7A80E9CEECC4}"/>
          </ac:spMkLst>
        </pc:spChg>
        <pc:spChg chg="mod">
          <ac:chgData name="Piotr Kalaczyński" userId="144ed442d2e15e83" providerId="LiveId" clId="{BC89A074-4072-4EC5-A6F6-80030A3FE488}" dt="2023-11-12T16:05:28.319" v="1330" actId="27803"/>
          <ac:spMkLst>
            <pc:docMk/>
            <pc:sldMk cId="3918125289" sldId="471"/>
            <ac:spMk id="1649" creationId="{CD20B258-652F-DC47-0B90-EC680AA9DAEA}"/>
          </ac:spMkLst>
        </pc:spChg>
        <pc:spChg chg="mod">
          <ac:chgData name="Piotr Kalaczyński" userId="144ed442d2e15e83" providerId="LiveId" clId="{BC89A074-4072-4EC5-A6F6-80030A3FE488}" dt="2023-11-12T16:05:28.319" v="1330" actId="27803"/>
          <ac:spMkLst>
            <pc:docMk/>
            <pc:sldMk cId="3918125289" sldId="471"/>
            <ac:spMk id="1652" creationId="{9B1AF5FA-4274-A24D-670A-EDF7F3E2FA4F}"/>
          </ac:spMkLst>
        </pc:spChg>
        <pc:spChg chg="mod">
          <ac:chgData name="Piotr Kalaczyński" userId="144ed442d2e15e83" providerId="LiveId" clId="{BC89A074-4072-4EC5-A6F6-80030A3FE488}" dt="2023-11-12T16:05:28.319" v="1330" actId="27803"/>
          <ac:spMkLst>
            <pc:docMk/>
            <pc:sldMk cId="3918125289" sldId="471"/>
            <ac:spMk id="1653" creationId="{7716CD4D-5C49-7A2E-9D16-F2BDAEA1A2C7}"/>
          </ac:spMkLst>
        </pc:spChg>
        <pc:spChg chg="mod">
          <ac:chgData name="Piotr Kalaczyński" userId="144ed442d2e15e83" providerId="LiveId" clId="{BC89A074-4072-4EC5-A6F6-80030A3FE488}" dt="2023-11-12T16:05:28.319" v="1330" actId="27803"/>
          <ac:spMkLst>
            <pc:docMk/>
            <pc:sldMk cId="3918125289" sldId="471"/>
            <ac:spMk id="1654" creationId="{36E65C9F-610C-8B69-DD9B-073C6F8BFE44}"/>
          </ac:spMkLst>
        </pc:spChg>
        <pc:spChg chg="mod">
          <ac:chgData name="Piotr Kalaczyński" userId="144ed442d2e15e83" providerId="LiveId" clId="{BC89A074-4072-4EC5-A6F6-80030A3FE488}" dt="2023-11-12T16:05:28.319" v="1330" actId="27803"/>
          <ac:spMkLst>
            <pc:docMk/>
            <pc:sldMk cId="3918125289" sldId="471"/>
            <ac:spMk id="1655" creationId="{7E36DEC2-8650-0811-9C52-5AAF4CF3EA85}"/>
          </ac:spMkLst>
        </pc:spChg>
        <pc:spChg chg="mod">
          <ac:chgData name="Piotr Kalaczyński" userId="144ed442d2e15e83" providerId="LiveId" clId="{BC89A074-4072-4EC5-A6F6-80030A3FE488}" dt="2023-11-12T16:05:28.319" v="1330" actId="27803"/>
          <ac:spMkLst>
            <pc:docMk/>
            <pc:sldMk cId="3918125289" sldId="471"/>
            <ac:spMk id="1656" creationId="{E7EF9EB5-B990-CAA8-CCE4-67B98FC17CC8}"/>
          </ac:spMkLst>
        </pc:spChg>
        <pc:spChg chg="mod">
          <ac:chgData name="Piotr Kalaczyński" userId="144ed442d2e15e83" providerId="LiveId" clId="{BC89A074-4072-4EC5-A6F6-80030A3FE488}" dt="2023-11-12T16:05:28.319" v="1330" actId="27803"/>
          <ac:spMkLst>
            <pc:docMk/>
            <pc:sldMk cId="3918125289" sldId="471"/>
            <ac:spMk id="1658" creationId="{3928BE9C-037F-AA78-1501-6BA18526C201}"/>
          </ac:spMkLst>
        </pc:spChg>
        <pc:spChg chg="mod">
          <ac:chgData name="Piotr Kalaczyński" userId="144ed442d2e15e83" providerId="LiveId" clId="{BC89A074-4072-4EC5-A6F6-80030A3FE488}" dt="2023-11-12T16:05:28.319" v="1330" actId="27803"/>
          <ac:spMkLst>
            <pc:docMk/>
            <pc:sldMk cId="3918125289" sldId="471"/>
            <ac:spMk id="1659" creationId="{98C59C4E-8851-D1CF-CD3B-1034AFE94CBF}"/>
          </ac:spMkLst>
        </pc:spChg>
        <pc:spChg chg="mod">
          <ac:chgData name="Piotr Kalaczyński" userId="144ed442d2e15e83" providerId="LiveId" clId="{BC89A074-4072-4EC5-A6F6-80030A3FE488}" dt="2023-11-12T16:05:28.319" v="1330" actId="27803"/>
          <ac:spMkLst>
            <pc:docMk/>
            <pc:sldMk cId="3918125289" sldId="471"/>
            <ac:spMk id="1660" creationId="{037A12A0-1B7E-E78A-394F-9EE755E91ADA}"/>
          </ac:spMkLst>
        </pc:spChg>
        <pc:spChg chg="mod">
          <ac:chgData name="Piotr Kalaczyński" userId="144ed442d2e15e83" providerId="LiveId" clId="{BC89A074-4072-4EC5-A6F6-80030A3FE488}" dt="2023-11-12T16:05:28.319" v="1330" actId="27803"/>
          <ac:spMkLst>
            <pc:docMk/>
            <pc:sldMk cId="3918125289" sldId="471"/>
            <ac:spMk id="1661" creationId="{F8F59A00-4580-2809-BB18-1BFC4F38EC8C}"/>
          </ac:spMkLst>
        </pc:spChg>
        <pc:spChg chg="mod">
          <ac:chgData name="Piotr Kalaczyński" userId="144ed442d2e15e83" providerId="LiveId" clId="{BC89A074-4072-4EC5-A6F6-80030A3FE488}" dt="2023-11-12T16:05:28.319" v="1330" actId="27803"/>
          <ac:spMkLst>
            <pc:docMk/>
            <pc:sldMk cId="3918125289" sldId="471"/>
            <ac:spMk id="1662" creationId="{78A73074-E62A-DDA8-D31D-36793E39D679}"/>
          </ac:spMkLst>
        </pc:spChg>
        <pc:spChg chg="mod">
          <ac:chgData name="Piotr Kalaczyński" userId="144ed442d2e15e83" providerId="LiveId" clId="{BC89A074-4072-4EC5-A6F6-80030A3FE488}" dt="2023-11-12T16:05:28.319" v="1330" actId="27803"/>
          <ac:spMkLst>
            <pc:docMk/>
            <pc:sldMk cId="3918125289" sldId="471"/>
            <ac:spMk id="1663" creationId="{2A1C4002-94FF-5CF5-D972-2F26EC2A3DC8}"/>
          </ac:spMkLst>
        </pc:spChg>
        <pc:spChg chg="mod">
          <ac:chgData name="Piotr Kalaczyński" userId="144ed442d2e15e83" providerId="LiveId" clId="{BC89A074-4072-4EC5-A6F6-80030A3FE488}" dt="2023-11-12T16:05:28.319" v="1330" actId="27803"/>
          <ac:spMkLst>
            <pc:docMk/>
            <pc:sldMk cId="3918125289" sldId="471"/>
            <ac:spMk id="1664" creationId="{F99A45B0-1592-58D0-E01B-98D88513B0CA}"/>
          </ac:spMkLst>
        </pc:spChg>
        <pc:spChg chg="mod">
          <ac:chgData name="Piotr Kalaczyński" userId="144ed442d2e15e83" providerId="LiveId" clId="{BC89A074-4072-4EC5-A6F6-80030A3FE488}" dt="2023-11-12T16:05:28.319" v="1330" actId="27803"/>
          <ac:spMkLst>
            <pc:docMk/>
            <pc:sldMk cId="3918125289" sldId="471"/>
            <ac:spMk id="1665" creationId="{AA3045BA-E68F-9A9D-CD79-4D15FA351847}"/>
          </ac:spMkLst>
        </pc:spChg>
        <pc:spChg chg="mod">
          <ac:chgData name="Piotr Kalaczyński" userId="144ed442d2e15e83" providerId="LiveId" clId="{BC89A074-4072-4EC5-A6F6-80030A3FE488}" dt="2023-11-12T16:05:28.319" v="1330" actId="27803"/>
          <ac:spMkLst>
            <pc:docMk/>
            <pc:sldMk cId="3918125289" sldId="471"/>
            <ac:spMk id="1666" creationId="{E23320E6-6BCF-8CEE-0AC2-6D72D23368F4}"/>
          </ac:spMkLst>
        </pc:spChg>
        <pc:spChg chg="mod">
          <ac:chgData name="Piotr Kalaczyński" userId="144ed442d2e15e83" providerId="LiveId" clId="{BC89A074-4072-4EC5-A6F6-80030A3FE488}" dt="2023-11-12T16:05:28.319" v="1330" actId="27803"/>
          <ac:spMkLst>
            <pc:docMk/>
            <pc:sldMk cId="3918125289" sldId="471"/>
            <ac:spMk id="1667" creationId="{3F1A501A-7FEA-0D7C-42FD-A9F8A4635D6D}"/>
          </ac:spMkLst>
        </pc:spChg>
        <pc:spChg chg="mod">
          <ac:chgData name="Piotr Kalaczyński" userId="144ed442d2e15e83" providerId="LiveId" clId="{BC89A074-4072-4EC5-A6F6-80030A3FE488}" dt="2023-11-12T16:05:28.319" v="1330" actId="27803"/>
          <ac:spMkLst>
            <pc:docMk/>
            <pc:sldMk cId="3918125289" sldId="471"/>
            <ac:spMk id="1668" creationId="{949FE0B8-C60F-D2C6-D657-5D55DBF6BE58}"/>
          </ac:spMkLst>
        </pc:spChg>
        <pc:spChg chg="mod">
          <ac:chgData name="Piotr Kalaczyński" userId="144ed442d2e15e83" providerId="LiveId" clId="{BC89A074-4072-4EC5-A6F6-80030A3FE488}" dt="2023-11-12T16:05:28.319" v="1330" actId="27803"/>
          <ac:spMkLst>
            <pc:docMk/>
            <pc:sldMk cId="3918125289" sldId="471"/>
            <ac:spMk id="1669" creationId="{94E1D557-8EDA-1E53-59A4-2A123F8C8FA4}"/>
          </ac:spMkLst>
        </pc:spChg>
        <pc:spChg chg="mod">
          <ac:chgData name="Piotr Kalaczyński" userId="144ed442d2e15e83" providerId="LiveId" clId="{BC89A074-4072-4EC5-A6F6-80030A3FE488}" dt="2023-11-12T16:05:28.319" v="1330" actId="27803"/>
          <ac:spMkLst>
            <pc:docMk/>
            <pc:sldMk cId="3918125289" sldId="471"/>
            <ac:spMk id="1670" creationId="{02E751CB-3D89-75AC-F5AD-6DE8417AA253}"/>
          </ac:spMkLst>
        </pc:spChg>
        <pc:spChg chg="mod">
          <ac:chgData name="Piotr Kalaczyński" userId="144ed442d2e15e83" providerId="LiveId" clId="{BC89A074-4072-4EC5-A6F6-80030A3FE488}" dt="2023-11-12T16:05:28.319" v="1330" actId="27803"/>
          <ac:spMkLst>
            <pc:docMk/>
            <pc:sldMk cId="3918125289" sldId="471"/>
            <ac:spMk id="1671" creationId="{FFD903EA-EC8B-B13F-2D87-E89469A06D5A}"/>
          </ac:spMkLst>
        </pc:spChg>
        <pc:spChg chg="mod">
          <ac:chgData name="Piotr Kalaczyński" userId="144ed442d2e15e83" providerId="LiveId" clId="{BC89A074-4072-4EC5-A6F6-80030A3FE488}" dt="2023-11-12T16:05:28.319" v="1330" actId="27803"/>
          <ac:spMkLst>
            <pc:docMk/>
            <pc:sldMk cId="3918125289" sldId="471"/>
            <ac:spMk id="1672" creationId="{83A2FA0E-0DAA-1070-9940-5ABA119F3516}"/>
          </ac:spMkLst>
        </pc:spChg>
        <pc:spChg chg="mod">
          <ac:chgData name="Piotr Kalaczyński" userId="144ed442d2e15e83" providerId="LiveId" clId="{BC89A074-4072-4EC5-A6F6-80030A3FE488}" dt="2023-11-12T16:05:28.319" v="1330" actId="27803"/>
          <ac:spMkLst>
            <pc:docMk/>
            <pc:sldMk cId="3918125289" sldId="471"/>
            <ac:spMk id="1673" creationId="{A4F5BCD6-52F7-9CF3-8271-62A28A97B868}"/>
          </ac:spMkLst>
        </pc:spChg>
        <pc:spChg chg="mod">
          <ac:chgData name="Piotr Kalaczyński" userId="144ed442d2e15e83" providerId="LiveId" clId="{BC89A074-4072-4EC5-A6F6-80030A3FE488}" dt="2023-11-12T16:05:28.319" v="1330" actId="27803"/>
          <ac:spMkLst>
            <pc:docMk/>
            <pc:sldMk cId="3918125289" sldId="471"/>
            <ac:spMk id="1674" creationId="{3F5BD009-F96B-D7E9-1A30-5652EC732024}"/>
          </ac:spMkLst>
        </pc:spChg>
        <pc:spChg chg="mod">
          <ac:chgData name="Piotr Kalaczyński" userId="144ed442d2e15e83" providerId="LiveId" clId="{BC89A074-4072-4EC5-A6F6-80030A3FE488}" dt="2023-11-12T16:05:28.319" v="1330" actId="27803"/>
          <ac:spMkLst>
            <pc:docMk/>
            <pc:sldMk cId="3918125289" sldId="471"/>
            <ac:spMk id="1675" creationId="{CCBB50C0-2099-EC71-603E-3B76985E5E85}"/>
          </ac:spMkLst>
        </pc:spChg>
        <pc:spChg chg="mod">
          <ac:chgData name="Piotr Kalaczyński" userId="144ed442d2e15e83" providerId="LiveId" clId="{BC89A074-4072-4EC5-A6F6-80030A3FE488}" dt="2023-11-12T16:05:28.319" v="1330" actId="27803"/>
          <ac:spMkLst>
            <pc:docMk/>
            <pc:sldMk cId="3918125289" sldId="471"/>
            <ac:spMk id="1676" creationId="{09F75ED9-D630-1C8C-91A8-3F8F291BEACA}"/>
          </ac:spMkLst>
        </pc:spChg>
        <pc:spChg chg="mod">
          <ac:chgData name="Piotr Kalaczyński" userId="144ed442d2e15e83" providerId="LiveId" clId="{BC89A074-4072-4EC5-A6F6-80030A3FE488}" dt="2023-11-12T16:05:28.319" v="1330" actId="27803"/>
          <ac:spMkLst>
            <pc:docMk/>
            <pc:sldMk cId="3918125289" sldId="471"/>
            <ac:spMk id="1677" creationId="{50E4AD01-C96F-7E07-19A6-7A223780426C}"/>
          </ac:spMkLst>
        </pc:spChg>
        <pc:spChg chg="mod">
          <ac:chgData name="Piotr Kalaczyński" userId="144ed442d2e15e83" providerId="LiveId" clId="{BC89A074-4072-4EC5-A6F6-80030A3FE488}" dt="2023-11-12T16:05:28.319" v="1330" actId="27803"/>
          <ac:spMkLst>
            <pc:docMk/>
            <pc:sldMk cId="3918125289" sldId="471"/>
            <ac:spMk id="1678" creationId="{D0043B0D-DE25-93A8-81BF-21AF036B634F}"/>
          </ac:spMkLst>
        </pc:spChg>
        <pc:spChg chg="mod">
          <ac:chgData name="Piotr Kalaczyński" userId="144ed442d2e15e83" providerId="LiveId" clId="{BC89A074-4072-4EC5-A6F6-80030A3FE488}" dt="2023-11-12T16:05:28.319" v="1330" actId="27803"/>
          <ac:spMkLst>
            <pc:docMk/>
            <pc:sldMk cId="3918125289" sldId="471"/>
            <ac:spMk id="1679" creationId="{5CD795AB-41CC-8BA6-2BB5-B26E9316A874}"/>
          </ac:spMkLst>
        </pc:spChg>
        <pc:spChg chg="mod">
          <ac:chgData name="Piotr Kalaczyński" userId="144ed442d2e15e83" providerId="LiveId" clId="{BC89A074-4072-4EC5-A6F6-80030A3FE488}" dt="2023-11-12T16:05:28.319" v="1330" actId="27803"/>
          <ac:spMkLst>
            <pc:docMk/>
            <pc:sldMk cId="3918125289" sldId="471"/>
            <ac:spMk id="1680" creationId="{7B5B1DD8-CCDF-8C46-7AF9-06DA4B5F5767}"/>
          </ac:spMkLst>
        </pc:spChg>
        <pc:spChg chg="mod">
          <ac:chgData name="Piotr Kalaczyński" userId="144ed442d2e15e83" providerId="LiveId" clId="{BC89A074-4072-4EC5-A6F6-80030A3FE488}" dt="2023-11-12T16:05:28.319" v="1330" actId="27803"/>
          <ac:spMkLst>
            <pc:docMk/>
            <pc:sldMk cId="3918125289" sldId="471"/>
            <ac:spMk id="1681" creationId="{5D8FC6AB-39FE-CC43-5175-95B25D02E21B}"/>
          </ac:spMkLst>
        </pc:spChg>
        <pc:spChg chg="mod">
          <ac:chgData name="Piotr Kalaczyński" userId="144ed442d2e15e83" providerId="LiveId" clId="{BC89A074-4072-4EC5-A6F6-80030A3FE488}" dt="2023-11-12T16:05:28.319" v="1330" actId="27803"/>
          <ac:spMkLst>
            <pc:docMk/>
            <pc:sldMk cId="3918125289" sldId="471"/>
            <ac:spMk id="1682" creationId="{53582F9E-EF5B-1143-A5D8-1DE651A5C0DF}"/>
          </ac:spMkLst>
        </pc:spChg>
        <pc:spChg chg="mod">
          <ac:chgData name="Piotr Kalaczyński" userId="144ed442d2e15e83" providerId="LiveId" clId="{BC89A074-4072-4EC5-A6F6-80030A3FE488}" dt="2023-11-12T16:05:28.319" v="1330" actId="27803"/>
          <ac:spMkLst>
            <pc:docMk/>
            <pc:sldMk cId="3918125289" sldId="471"/>
            <ac:spMk id="1683" creationId="{DDA803FA-2B5E-B801-EA81-6DF690E0EEC9}"/>
          </ac:spMkLst>
        </pc:spChg>
        <pc:spChg chg="mod">
          <ac:chgData name="Piotr Kalaczyński" userId="144ed442d2e15e83" providerId="LiveId" clId="{BC89A074-4072-4EC5-A6F6-80030A3FE488}" dt="2023-11-12T16:05:28.319" v="1330" actId="27803"/>
          <ac:spMkLst>
            <pc:docMk/>
            <pc:sldMk cId="3918125289" sldId="471"/>
            <ac:spMk id="1684" creationId="{14FDAF11-DEB6-D06B-4BC2-BBB6BAE4112D}"/>
          </ac:spMkLst>
        </pc:spChg>
        <pc:spChg chg="mod">
          <ac:chgData name="Piotr Kalaczyński" userId="144ed442d2e15e83" providerId="LiveId" clId="{BC89A074-4072-4EC5-A6F6-80030A3FE488}" dt="2023-11-12T16:05:28.319" v="1330" actId="27803"/>
          <ac:spMkLst>
            <pc:docMk/>
            <pc:sldMk cId="3918125289" sldId="471"/>
            <ac:spMk id="1685" creationId="{DF635886-4E23-29C7-E60E-87A7F7D7FF8C}"/>
          </ac:spMkLst>
        </pc:spChg>
        <pc:spChg chg="mod">
          <ac:chgData name="Piotr Kalaczyński" userId="144ed442d2e15e83" providerId="LiveId" clId="{BC89A074-4072-4EC5-A6F6-80030A3FE488}" dt="2023-11-12T16:05:28.319" v="1330" actId="27803"/>
          <ac:spMkLst>
            <pc:docMk/>
            <pc:sldMk cId="3918125289" sldId="471"/>
            <ac:spMk id="1686" creationId="{772ECACA-0414-012E-0A9F-4F6F2E68E5A5}"/>
          </ac:spMkLst>
        </pc:spChg>
        <pc:spChg chg="mod">
          <ac:chgData name="Piotr Kalaczyński" userId="144ed442d2e15e83" providerId="LiveId" clId="{BC89A074-4072-4EC5-A6F6-80030A3FE488}" dt="2023-11-12T16:05:28.319" v="1330" actId="27803"/>
          <ac:spMkLst>
            <pc:docMk/>
            <pc:sldMk cId="3918125289" sldId="471"/>
            <ac:spMk id="1687" creationId="{F8655AC8-862C-B032-3DB4-30678AF59C2F}"/>
          </ac:spMkLst>
        </pc:spChg>
        <pc:spChg chg="mod">
          <ac:chgData name="Piotr Kalaczyński" userId="144ed442d2e15e83" providerId="LiveId" clId="{BC89A074-4072-4EC5-A6F6-80030A3FE488}" dt="2023-11-12T16:05:28.319" v="1330" actId="27803"/>
          <ac:spMkLst>
            <pc:docMk/>
            <pc:sldMk cId="3918125289" sldId="471"/>
            <ac:spMk id="1688" creationId="{0C4E460E-FD81-C0D9-D248-EF1AFBB38141}"/>
          </ac:spMkLst>
        </pc:spChg>
        <pc:spChg chg="mod">
          <ac:chgData name="Piotr Kalaczyński" userId="144ed442d2e15e83" providerId="LiveId" clId="{BC89A074-4072-4EC5-A6F6-80030A3FE488}" dt="2023-11-12T16:05:28.319" v="1330" actId="27803"/>
          <ac:spMkLst>
            <pc:docMk/>
            <pc:sldMk cId="3918125289" sldId="471"/>
            <ac:spMk id="1689" creationId="{E211EB58-5FCC-C048-4206-F9AB7E5767CE}"/>
          </ac:spMkLst>
        </pc:spChg>
        <pc:spChg chg="mod">
          <ac:chgData name="Piotr Kalaczyński" userId="144ed442d2e15e83" providerId="LiveId" clId="{BC89A074-4072-4EC5-A6F6-80030A3FE488}" dt="2023-11-12T16:05:28.319" v="1330" actId="27803"/>
          <ac:spMkLst>
            <pc:docMk/>
            <pc:sldMk cId="3918125289" sldId="471"/>
            <ac:spMk id="1690" creationId="{BBED8DDE-0C24-063F-618E-B6B624D11C96}"/>
          </ac:spMkLst>
        </pc:spChg>
        <pc:spChg chg="mod">
          <ac:chgData name="Piotr Kalaczyński" userId="144ed442d2e15e83" providerId="LiveId" clId="{BC89A074-4072-4EC5-A6F6-80030A3FE488}" dt="2023-11-12T16:05:28.319" v="1330" actId="27803"/>
          <ac:spMkLst>
            <pc:docMk/>
            <pc:sldMk cId="3918125289" sldId="471"/>
            <ac:spMk id="1691" creationId="{6B657D23-B36D-B98D-9E5F-8040DCE16D87}"/>
          </ac:spMkLst>
        </pc:spChg>
        <pc:spChg chg="mod">
          <ac:chgData name="Piotr Kalaczyński" userId="144ed442d2e15e83" providerId="LiveId" clId="{BC89A074-4072-4EC5-A6F6-80030A3FE488}" dt="2023-11-12T16:05:28.319" v="1330" actId="27803"/>
          <ac:spMkLst>
            <pc:docMk/>
            <pc:sldMk cId="3918125289" sldId="471"/>
            <ac:spMk id="1692" creationId="{2E3029DC-9C3E-986E-077A-DA99A7286B0E}"/>
          </ac:spMkLst>
        </pc:spChg>
        <pc:spChg chg="mod">
          <ac:chgData name="Piotr Kalaczyński" userId="144ed442d2e15e83" providerId="LiveId" clId="{BC89A074-4072-4EC5-A6F6-80030A3FE488}" dt="2023-11-12T16:05:28.319" v="1330" actId="27803"/>
          <ac:spMkLst>
            <pc:docMk/>
            <pc:sldMk cId="3918125289" sldId="471"/>
            <ac:spMk id="1693" creationId="{990FCE6D-A8DE-75EA-F283-E27D86DC3B3E}"/>
          </ac:spMkLst>
        </pc:spChg>
        <pc:spChg chg="mod">
          <ac:chgData name="Piotr Kalaczyński" userId="144ed442d2e15e83" providerId="LiveId" clId="{BC89A074-4072-4EC5-A6F6-80030A3FE488}" dt="2023-11-12T16:05:28.319" v="1330" actId="27803"/>
          <ac:spMkLst>
            <pc:docMk/>
            <pc:sldMk cId="3918125289" sldId="471"/>
            <ac:spMk id="1694" creationId="{66C5695E-EDD7-0AA3-594E-53875127070A}"/>
          </ac:spMkLst>
        </pc:spChg>
        <pc:spChg chg="mod">
          <ac:chgData name="Piotr Kalaczyński" userId="144ed442d2e15e83" providerId="LiveId" clId="{BC89A074-4072-4EC5-A6F6-80030A3FE488}" dt="2023-11-12T16:05:28.319" v="1330" actId="27803"/>
          <ac:spMkLst>
            <pc:docMk/>
            <pc:sldMk cId="3918125289" sldId="471"/>
            <ac:spMk id="1696" creationId="{1327FFB1-C32B-8D63-DD27-009060EA6F0F}"/>
          </ac:spMkLst>
        </pc:spChg>
        <pc:spChg chg="mod">
          <ac:chgData name="Piotr Kalaczyński" userId="144ed442d2e15e83" providerId="LiveId" clId="{BC89A074-4072-4EC5-A6F6-80030A3FE488}" dt="2023-11-12T16:05:28.319" v="1330" actId="27803"/>
          <ac:spMkLst>
            <pc:docMk/>
            <pc:sldMk cId="3918125289" sldId="471"/>
            <ac:spMk id="1697" creationId="{B8EBD9FE-5981-BBCC-4240-86245592BEAF}"/>
          </ac:spMkLst>
        </pc:spChg>
        <pc:spChg chg="mod">
          <ac:chgData name="Piotr Kalaczyński" userId="144ed442d2e15e83" providerId="LiveId" clId="{BC89A074-4072-4EC5-A6F6-80030A3FE488}" dt="2023-11-12T16:05:28.319" v="1330" actId="27803"/>
          <ac:spMkLst>
            <pc:docMk/>
            <pc:sldMk cId="3918125289" sldId="471"/>
            <ac:spMk id="1698" creationId="{3BD604D8-F4B7-5459-4888-8ACA813BA1BD}"/>
          </ac:spMkLst>
        </pc:spChg>
        <pc:spChg chg="mod">
          <ac:chgData name="Piotr Kalaczyński" userId="144ed442d2e15e83" providerId="LiveId" clId="{BC89A074-4072-4EC5-A6F6-80030A3FE488}" dt="2023-11-12T16:05:28.319" v="1330" actId="27803"/>
          <ac:spMkLst>
            <pc:docMk/>
            <pc:sldMk cId="3918125289" sldId="471"/>
            <ac:spMk id="1699" creationId="{0F4C6061-D703-D0C1-2148-41554C756F6D}"/>
          </ac:spMkLst>
        </pc:spChg>
        <pc:spChg chg="mod">
          <ac:chgData name="Piotr Kalaczyński" userId="144ed442d2e15e83" providerId="LiveId" clId="{BC89A074-4072-4EC5-A6F6-80030A3FE488}" dt="2023-11-12T16:05:28.319" v="1330" actId="27803"/>
          <ac:spMkLst>
            <pc:docMk/>
            <pc:sldMk cId="3918125289" sldId="471"/>
            <ac:spMk id="1700" creationId="{898A3367-36FF-8D3D-0DDA-70D180BAC079}"/>
          </ac:spMkLst>
        </pc:spChg>
        <pc:spChg chg="mod">
          <ac:chgData name="Piotr Kalaczyński" userId="144ed442d2e15e83" providerId="LiveId" clId="{BC89A074-4072-4EC5-A6F6-80030A3FE488}" dt="2023-11-12T16:05:28.319" v="1330" actId="27803"/>
          <ac:spMkLst>
            <pc:docMk/>
            <pc:sldMk cId="3918125289" sldId="471"/>
            <ac:spMk id="1701" creationId="{D307F957-35EA-AFC2-4729-599B110A196F}"/>
          </ac:spMkLst>
        </pc:spChg>
        <pc:spChg chg="mod">
          <ac:chgData name="Piotr Kalaczyński" userId="144ed442d2e15e83" providerId="LiveId" clId="{BC89A074-4072-4EC5-A6F6-80030A3FE488}" dt="2023-11-12T16:05:28.319" v="1330" actId="27803"/>
          <ac:spMkLst>
            <pc:docMk/>
            <pc:sldMk cId="3918125289" sldId="471"/>
            <ac:spMk id="1702" creationId="{373DB506-EDE0-517E-2981-FE1BE9254FD9}"/>
          </ac:spMkLst>
        </pc:spChg>
        <pc:spChg chg="mod">
          <ac:chgData name="Piotr Kalaczyński" userId="144ed442d2e15e83" providerId="LiveId" clId="{BC89A074-4072-4EC5-A6F6-80030A3FE488}" dt="2023-11-12T16:05:28.319" v="1330" actId="27803"/>
          <ac:spMkLst>
            <pc:docMk/>
            <pc:sldMk cId="3918125289" sldId="471"/>
            <ac:spMk id="1703" creationId="{9E0A91A8-4087-D8E2-2810-45BFDF9213B1}"/>
          </ac:spMkLst>
        </pc:spChg>
        <pc:spChg chg="mod">
          <ac:chgData name="Piotr Kalaczyński" userId="144ed442d2e15e83" providerId="LiveId" clId="{BC89A074-4072-4EC5-A6F6-80030A3FE488}" dt="2023-11-12T16:05:28.319" v="1330" actId="27803"/>
          <ac:spMkLst>
            <pc:docMk/>
            <pc:sldMk cId="3918125289" sldId="471"/>
            <ac:spMk id="1704" creationId="{20529B89-A962-2282-8A99-3AFA99916312}"/>
          </ac:spMkLst>
        </pc:spChg>
        <pc:spChg chg="mod">
          <ac:chgData name="Piotr Kalaczyński" userId="144ed442d2e15e83" providerId="LiveId" clId="{BC89A074-4072-4EC5-A6F6-80030A3FE488}" dt="2023-11-12T16:05:28.319" v="1330" actId="27803"/>
          <ac:spMkLst>
            <pc:docMk/>
            <pc:sldMk cId="3918125289" sldId="471"/>
            <ac:spMk id="1705" creationId="{A4D2DBD4-CB6D-6689-632F-1047363DA91F}"/>
          </ac:spMkLst>
        </pc:spChg>
        <pc:spChg chg="mod">
          <ac:chgData name="Piotr Kalaczyński" userId="144ed442d2e15e83" providerId="LiveId" clId="{BC89A074-4072-4EC5-A6F6-80030A3FE488}" dt="2023-11-12T16:05:28.319" v="1330" actId="27803"/>
          <ac:spMkLst>
            <pc:docMk/>
            <pc:sldMk cId="3918125289" sldId="471"/>
            <ac:spMk id="1706" creationId="{5FCBC9FA-CB1B-1FF9-260D-1F463E84952F}"/>
          </ac:spMkLst>
        </pc:spChg>
        <pc:spChg chg="mod">
          <ac:chgData name="Piotr Kalaczyński" userId="144ed442d2e15e83" providerId="LiveId" clId="{BC89A074-4072-4EC5-A6F6-80030A3FE488}" dt="2023-11-12T16:05:28.319" v="1330" actId="27803"/>
          <ac:spMkLst>
            <pc:docMk/>
            <pc:sldMk cId="3918125289" sldId="471"/>
            <ac:spMk id="1707" creationId="{6879BC1A-0BDC-282E-58C3-A216F366EF99}"/>
          </ac:spMkLst>
        </pc:spChg>
        <pc:spChg chg="mod">
          <ac:chgData name="Piotr Kalaczyński" userId="144ed442d2e15e83" providerId="LiveId" clId="{BC89A074-4072-4EC5-A6F6-80030A3FE488}" dt="2023-11-12T16:05:28.319" v="1330" actId="27803"/>
          <ac:spMkLst>
            <pc:docMk/>
            <pc:sldMk cId="3918125289" sldId="471"/>
            <ac:spMk id="1710" creationId="{FE07B81E-01E8-9785-9F6A-0F3B10939972}"/>
          </ac:spMkLst>
        </pc:spChg>
        <pc:spChg chg="mod">
          <ac:chgData name="Piotr Kalaczyński" userId="144ed442d2e15e83" providerId="LiveId" clId="{BC89A074-4072-4EC5-A6F6-80030A3FE488}" dt="2023-11-12T16:05:28.319" v="1330" actId="27803"/>
          <ac:spMkLst>
            <pc:docMk/>
            <pc:sldMk cId="3918125289" sldId="471"/>
            <ac:spMk id="1711" creationId="{6682AEBE-12A4-1D5D-2C53-51BC6ECE18F1}"/>
          </ac:spMkLst>
        </pc:spChg>
        <pc:spChg chg="mod">
          <ac:chgData name="Piotr Kalaczyński" userId="144ed442d2e15e83" providerId="LiveId" clId="{BC89A074-4072-4EC5-A6F6-80030A3FE488}" dt="2023-11-12T16:05:28.319" v="1330" actId="27803"/>
          <ac:spMkLst>
            <pc:docMk/>
            <pc:sldMk cId="3918125289" sldId="471"/>
            <ac:spMk id="1712" creationId="{69AB722F-1D02-06D4-AEB2-E487BB5DA711}"/>
          </ac:spMkLst>
        </pc:spChg>
        <pc:spChg chg="mod">
          <ac:chgData name="Piotr Kalaczyński" userId="144ed442d2e15e83" providerId="LiveId" clId="{BC89A074-4072-4EC5-A6F6-80030A3FE488}" dt="2023-11-12T16:05:28.319" v="1330" actId="27803"/>
          <ac:spMkLst>
            <pc:docMk/>
            <pc:sldMk cId="3918125289" sldId="471"/>
            <ac:spMk id="1713" creationId="{6752805F-D71E-9590-F012-FC2C44B0C334}"/>
          </ac:spMkLst>
        </pc:spChg>
        <pc:spChg chg="mod">
          <ac:chgData name="Piotr Kalaczyński" userId="144ed442d2e15e83" providerId="LiveId" clId="{BC89A074-4072-4EC5-A6F6-80030A3FE488}" dt="2023-11-12T16:05:28.319" v="1330" actId="27803"/>
          <ac:spMkLst>
            <pc:docMk/>
            <pc:sldMk cId="3918125289" sldId="471"/>
            <ac:spMk id="1714" creationId="{0C570946-C667-FFE4-29E7-816AE0DA190C}"/>
          </ac:spMkLst>
        </pc:spChg>
        <pc:spChg chg="mod">
          <ac:chgData name="Piotr Kalaczyński" userId="144ed442d2e15e83" providerId="LiveId" clId="{BC89A074-4072-4EC5-A6F6-80030A3FE488}" dt="2023-11-12T16:05:28.319" v="1330" actId="27803"/>
          <ac:spMkLst>
            <pc:docMk/>
            <pc:sldMk cId="3918125289" sldId="471"/>
            <ac:spMk id="1715" creationId="{25D716A6-0E9B-B02D-8861-EF19FB85108F}"/>
          </ac:spMkLst>
        </pc:spChg>
        <pc:spChg chg="mod">
          <ac:chgData name="Piotr Kalaczyński" userId="144ed442d2e15e83" providerId="LiveId" clId="{BC89A074-4072-4EC5-A6F6-80030A3FE488}" dt="2023-11-12T16:05:28.319" v="1330" actId="27803"/>
          <ac:spMkLst>
            <pc:docMk/>
            <pc:sldMk cId="3918125289" sldId="471"/>
            <ac:spMk id="1716" creationId="{9F22B506-9648-1F5A-5834-F5B0B275A85E}"/>
          </ac:spMkLst>
        </pc:spChg>
        <pc:spChg chg="mod">
          <ac:chgData name="Piotr Kalaczyński" userId="144ed442d2e15e83" providerId="LiveId" clId="{BC89A074-4072-4EC5-A6F6-80030A3FE488}" dt="2023-11-12T16:05:28.319" v="1330" actId="27803"/>
          <ac:spMkLst>
            <pc:docMk/>
            <pc:sldMk cId="3918125289" sldId="471"/>
            <ac:spMk id="1717" creationId="{631DC1BB-61C9-048A-9B90-53EF8DBE7BDA}"/>
          </ac:spMkLst>
        </pc:spChg>
        <pc:spChg chg="mod">
          <ac:chgData name="Piotr Kalaczyński" userId="144ed442d2e15e83" providerId="LiveId" clId="{BC89A074-4072-4EC5-A6F6-80030A3FE488}" dt="2023-11-12T16:05:28.319" v="1330" actId="27803"/>
          <ac:spMkLst>
            <pc:docMk/>
            <pc:sldMk cId="3918125289" sldId="471"/>
            <ac:spMk id="1718" creationId="{533855A8-1E80-1035-49CF-BF1EBDA2FAC6}"/>
          </ac:spMkLst>
        </pc:spChg>
        <pc:spChg chg="mod">
          <ac:chgData name="Piotr Kalaczyński" userId="144ed442d2e15e83" providerId="LiveId" clId="{BC89A074-4072-4EC5-A6F6-80030A3FE488}" dt="2023-11-12T16:05:28.319" v="1330" actId="27803"/>
          <ac:spMkLst>
            <pc:docMk/>
            <pc:sldMk cId="3918125289" sldId="471"/>
            <ac:spMk id="1719" creationId="{22BFC8B9-4610-5E00-4036-500C1506EDD0}"/>
          </ac:spMkLst>
        </pc:spChg>
        <pc:spChg chg="mod">
          <ac:chgData name="Piotr Kalaczyński" userId="144ed442d2e15e83" providerId="LiveId" clId="{BC89A074-4072-4EC5-A6F6-80030A3FE488}" dt="2023-11-12T16:05:28.319" v="1330" actId="27803"/>
          <ac:spMkLst>
            <pc:docMk/>
            <pc:sldMk cId="3918125289" sldId="471"/>
            <ac:spMk id="1720" creationId="{19807273-6D37-60E5-1558-248D1A776EEB}"/>
          </ac:spMkLst>
        </pc:spChg>
        <pc:spChg chg="mod">
          <ac:chgData name="Piotr Kalaczyński" userId="144ed442d2e15e83" providerId="LiveId" clId="{BC89A074-4072-4EC5-A6F6-80030A3FE488}" dt="2023-11-12T16:05:28.319" v="1330" actId="27803"/>
          <ac:spMkLst>
            <pc:docMk/>
            <pc:sldMk cId="3918125289" sldId="471"/>
            <ac:spMk id="1721" creationId="{9873AB5D-F210-59DD-F6CE-B50813657E57}"/>
          </ac:spMkLst>
        </pc:spChg>
        <pc:spChg chg="mod">
          <ac:chgData name="Piotr Kalaczyński" userId="144ed442d2e15e83" providerId="LiveId" clId="{BC89A074-4072-4EC5-A6F6-80030A3FE488}" dt="2023-11-12T16:05:28.319" v="1330" actId="27803"/>
          <ac:spMkLst>
            <pc:docMk/>
            <pc:sldMk cId="3918125289" sldId="471"/>
            <ac:spMk id="1722" creationId="{9C9643D5-32C3-691B-CDFE-0C46C329BE68}"/>
          </ac:spMkLst>
        </pc:spChg>
        <pc:spChg chg="mod">
          <ac:chgData name="Piotr Kalaczyński" userId="144ed442d2e15e83" providerId="LiveId" clId="{BC89A074-4072-4EC5-A6F6-80030A3FE488}" dt="2023-11-12T16:05:28.319" v="1330" actId="27803"/>
          <ac:spMkLst>
            <pc:docMk/>
            <pc:sldMk cId="3918125289" sldId="471"/>
            <ac:spMk id="1723" creationId="{FCF9E381-DA0C-E5A0-871E-EA606DAE9473}"/>
          </ac:spMkLst>
        </pc:spChg>
        <pc:spChg chg="mod">
          <ac:chgData name="Piotr Kalaczyński" userId="144ed442d2e15e83" providerId="LiveId" clId="{BC89A074-4072-4EC5-A6F6-80030A3FE488}" dt="2023-11-12T16:05:28.319" v="1330" actId="27803"/>
          <ac:spMkLst>
            <pc:docMk/>
            <pc:sldMk cId="3918125289" sldId="471"/>
            <ac:spMk id="1724" creationId="{3A091FC6-F101-DE70-DCFC-E5E692796B2B}"/>
          </ac:spMkLst>
        </pc:spChg>
        <pc:spChg chg="mod">
          <ac:chgData name="Piotr Kalaczyński" userId="144ed442d2e15e83" providerId="LiveId" clId="{BC89A074-4072-4EC5-A6F6-80030A3FE488}" dt="2023-11-12T16:05:28.319" v="1330" actId="27803"/>
          <ac:spMkLst>
            <pc:docMk/>
            <pc:sldMk cId="3918125289" sldId="471"/>
            <ac:spMk id="1725" creationId="{2CC1D8DB-AFCF-C157-2295-F07350D71EA4}"/>
          </ac:spMkLst>
        </pc:spChg>
        <pc:spChg chg="mod">
          <ac:chgData name="Piotr Kalaczyński" userId="144ed442d2e15e83" providerId="LiveId" clId="{BC89A074-4072-4EC5-A6F6-80030A3FE488}" dt="2023-11-12T16:05:28.319" v="1330" actId="27803"/>
          <ac:spMkLst>
            <pc:docMk/>
            <pc:sldMk cId="3918125289" sldId="471"/>
            <ac:spMk id="1726" creationId="{E6EE042E-60FE-93A3-294B-98702CACCB08}"/>
          </ac:spMkLst>
        </pc:spChg>
        <pc:spChg chg="mod">
          <ac:chgData name="Piotr Kalaczyński" userId="144ed442d2e15e83" providerId="LiveId" clId="{BC89A074-4072-4EC5-A6F6-80030A3FE488}" dt="2023-11-12T16:05:28.319" v="1330" actId="27803"/>
          <ac:spMkLst>
            <pc:docMk/>
            <pc:sldMk cId="3918125289" sldId="471"/>
            <ac:spMk id="1727" creationId="{9D79CD2D-9D46-223E-018E-DA8357BC7A3C}"/>
          </ac:spMkLst>
        </pc:spChg>
        <pc:spChg chg="mod">
          <ac:chgData name="Piotr Kalaczyński" userId="144ed442d2e15e83" providerId="LiveId" clId="{BC89A074-4072-4EC5-A6F6-80030A3FE488}" dt="2023-11-12T16:05:28.319" v="1330" actId="27803"/>
          <ac:spMkLst>
            <pc:docMk/>
            <pc:sldMk cId="3918125289" sldId="471"/>
            <ac:spMk id="1728" creationId="{CBE43FC5-E01C-CFFA-85D3-82D9F3DE2CC7}"/>
          </ac:spMkLst>
        </pc:spChg>
        <pc:spChg chg="mod">
          <ac:chgData name="Piotr Kalaczyński" userId="144ed442d2e15e83" providerId="LiveId" clId="{BC89A074-4072-4EC5-A6F6-80030A3FE488}" dt="2023-11-12T16:05:28.319" v="1330" actId="27803"/>
          <ac:spMkLst>
            <pc:docMk/>
            <pc:sldMk cId="3918125289" sldId="471"/>
            <ac:spMk id="1729" creationId="{FCA8991C-DD3A-EF78-CAE2-338F319A97FB}"/>
          </ac:spMkLst>
        </pc:spChg>
        <pc:spChg chg="mod">
          <ac:chgData name="Piotr Kalaczyński" userId="144ed442d2e15e83" providerId="LiveId" clId="{BC89A074-4072-4EC5-A6F6-80030A3FE488}" dt="2023-11-12T16:05:28.319" v="1330" actId="27803"/>
          <ac:spMkLst>
            <pc:docMk/>
            <pc:sldMk cId="3918125289" sldId="471"/>
            <ac:spMk id="1730" creationId="{AB9832F6-7C8F-2876-9DF2-5DA41D271B3F}"/>
          </ac:spMkLst>
        </pc:spChg>
        <pc:spChg chg="mod">
          <ac:chgData name="Piotr Kalaczyński" userId="144ed442d2e15e83" providerId="LiveId" clId="{BC89A074-4072-4EC5-A6F6-80030A3FE488}" dt="2023-11-12T16:05:28.319" v="1330" actId="27803"/>
          <ac:spMkLst>
            <pc:docMk/>
            <pc:sldMk cId="3918125289" sldId="471"/>
            <ac:spMk id="1731" creationId="{5B2479A7-DD36-9217-40E7-B61C3756D0F1}"/>
          </ac:spMkLst>
        </pc:spChg>
        <pc:spChg chg="mod">
          <ac:chgData name="Piotr Kalaczyński" userId="144ed442d2e15e83" providerId="LiveId" clId="{BC89A074-4072-4EC5-A6F6-80030A3FE488}" dt="2023-11-12T16:05:28.319" v="1330" actId="27803"/>
          <ac:spMkLst>
            <pc:docMk/>
            <pc:sldMk cId="3918125289" sldId="471"/>
            <ac:spMk id="1732" creationId="{A86F23D6-694A-BDE4-780C-154136357FB5}"/>
          </ac:spMkLst>
        </pc:spChg>
        <pc:spChg chg="mod">
          <ac:chgData name="Piotr Kalaczyński" userId="144ed442d2e15e83" providerId="LiveId" clId="{BC89A074-4072-4EC5-A6F6-80030A3FE488}" dt="2023-11-12T16:05:28.319" v="1330" actId="27803"/>
          <ac:spMkLst>
            <pc:docMk/>
            <pc:sldMk cId="3918125289" sldId="471"/>
            <ac:spMk id="1733" creationId="{91734EE2-5EBA-3C46-9110-863668BC6411}"/>
          </ac:spMkLst>
        </pc:spChg>
        <pc:spChg chg="mod">
          <ac:chgData name="Piotr Kalaczyński" userId="144ed442d2e15e83" providerId="LiveId" clId="{BC89A074-4072-4EC5-A6F6-80030A3FE488}" dt="2023-11-12T16:05:28.319" v="1330" actId="27803"/>
          <ac:spMkLst>
            <pc:docMk/>
            <pc:sldMk cId="3918125289" sldId="471"/>
            <ac:spMk id="1734" creationId="{0F122F19-3B7B-B778-F48A-83901C35A2DD}"/>
          </ac:spMkLst>
        </pc:spChg>
        <pc:spChg chg="mod">
          <ac:chgData name="Piotr Kalaczyński" userId="144ed442d2e15e83" providerId="LiveId" clId="{BC89A074-4072-4EC5-A6F6-80030A3FE488}" dt="2023-11-12T16:05:28.319" v="1330" actId="27803"/>
          <ac:spMkLst>
            <pc:docMk/>
            <pc:sldMk cId="3918125289" sldId="471"/>
            <ac:spMk id="1735" creationId="{A2D05CF2-B523-CBA6-DCA5-C05AEE9B3087}"/>
          </ac:spMkLst>
        </pc:spChg>
        <pc:spChg chg="mod">
          <ac:chgData name="Piotr Kalaczyński" userId="144ed442d2e15e83" providerId="LiveId" clId="{BC89A074-4072-4EC5-A6F6-80030A3FE488}" dt="2023-11-12T16:05:28.319" v="1330" actId="27803"/>
          <ac:spMkLst>
            <pc:docMk/>
            <pc:sldMk cId="3918125289" sldId="471"/>
            <ac:spMk id="1736" creationId="{3CD8F0D4-2B34-2A07-3946-C8E34B087014}"/>
          </ac:spMkLst>
        </pc:spChg>
        <pc:spChg chg="mod">
          <ac:chgData name="Piotr Kalaczyński" userId="144ed442d2e15e83" providerId="LiveId" clId="{BC89A074-4072-4EC5-A6F6-80030A3FE488}" dt="2023-11-12T16:05:28.319" v="1330" actId="27803"/>
          <ac:spMkLst>
            <pc:docMk/>
            <pc:sldMk cId="3918125289" sldId="471"/>
            <ac:spMk id="1737" creationId="{01CABAC4-9117-9CDD-D079-74B28173D8F1}"/>
          </ac:spMkLst>
        </pc:spChg>
        <pc:spChg chg="mod">
          <ac:chgData name="Piotr Kalaczyński" userId="144ed442d2e15e83" providerId="LiveId" clId="{BC89A074-4072-4EC5-A6F6-80030A3FE488}" dt="2023-11-12T16:05:28.319" v="1330" actId="27803"/>
          <ac:spMkLst>
            <pc:docMk/>
            <pc:sldMk cId="3918125289" sldId="471"/>
            <ac:spMk id="1738" creationId="{A334CB8D-ACC8-0A74-77AE-92EFEB9F53D5}"/>
          </ac:spMkLst>
        </pc:spChg>
        <pc:spChg chg="mod">
          <ac:chgData name="Piotr Kalaczyński" userId="144ed442d2e15e83" providerId="LiveId" clId="{BC89A074-4072-4EC5-A6F6-80030A3FE488}" dt="2023-11-12T16:05:28.319" v="1330" actId="27803"/>
          <ac:spMkLst>
            <pc:docMk/>
            <pc:sldMk cId="3918125289" sldId="471"/>
            <ac:spMk id="1739" creationId="{E8163193-D7E1-B606-9D3A-AA44243B4F98}"/>
          </ac:spMkLst>
        </pc:spChg>
        <pc:spChg chg="mod">
          <ac:chgData name="Piotr Kalaczyński" userId="144ed442d2e15e83" providerId="LiveId" clId="{BC89A074-4072-4EC5-A6F6-80030A3FE488}" dt="2023-11-12T16:05:28.319" v="1330" actId="27803"/>
          <ac:spMkLst>
            <pc:docMk/>
            <pc:sldMk cId="3918125289" sldId="471"/>
            <ac:spMk id="1740" creationId="{FB48FADD-BA3D-6C17-B9E1-646ECD239400}"/>
          </ac:spMkLst>
        </pc:spChg>
        <pc:spChg chg="mod">
          <ac:chgData name="Piotr Kalaczyński" userId="144ed442d2e15e83" providerId="LiveId" clId="{BC89A074-4072-4EC5-A6F6-80030A3FE488}" dt="2023-11-12T16:05:28.319" v="1330" actId="27803"/>
          <ac:spMkLst>
            <pc:docMk/>
            <pc:sldMk cId="3918125289" sldId="471"/>
            <ac:spMk id="1741" creationId="{ABA2E073-2071-542A-B117-3FE0636492A4}"/>
          </ac:spMkLst>
        </pc:spChg>
        <pc:spChg chg="mod">
          <ac:chgData name="Piotr Kalaczyński" userId="144ed442d2e15e83" providerId="LiveId" clId="{BC89A074-4072-4EC5-A6F6-80030A3FE488}" dt="2023-11-12T16:05:28.319" v="1330" actId="27803"/>
          <ac:spMkLst>
            <pc:docMk/>
            <pc:sldMk cId="3918125289" sldId="471"/>
            <ac:spMk id="1742" creationId="{0969340D-FEC3-F452-8D77-8B33757366C8}"/>
          </ac:spMkLst>
        </pc:spChg>
        <pc:spChg chg="mod">
          <ac:chgData name="Piotr Kalaczyński" userId="144ed442d2e15e83" providerId="LiveId" clId="{BC89A074-4072-4EC5-A6F6-80030A3FE488}" dt="2023-11-12T16:05:28.319" v="1330" actId="27803"/>
          <ac:spMkLst>
            <pc:docMk/>
            <pc:sldMk cId="3918125289" sldId="471"/>
            <ac:spMk id="1743" creationId="{525CFFFA-E1B7-5C95-3A54-9ACA56D475AE}"/>
          </ac:spMkLst>
        </pc:spChg>
        <pc:spChg chg="mod">
          <ac:chgData name="Piotr Kalaczyński" userId="144ed442d2e15e83" providerId="LiveId" clId="{BC89A074-4072-4EC5-A6F6-80030A3FE488}" dt="2023-11-12T16:05:28.319" v="1330" actId="27803"/>
          <ac:spMkLst>
            <pc:docMk/>
            <pc:sldMk cId="3918125289" sldId="471"/>
            <ac:spMk id="1744" creationId="{D5DB337A-30C6-2E2C-6B1C-8413E245A5E1}"/>
          </ac:spMkLst>
        </pc:spChg>
        <pc:spChg chg="mod">
          <ac:chgData name="Piotr Kalaczyński" userId="144ed442d2e15e83" providerId="LiveId" clId="{BC89A074-4072-4EC5-A6F6-80030A3FE488}" dt="2023-11-12T16:05:28.319" v="1330" actId="27803"/>
          <ac:spMkLst>
            <pc:docMk/>
            <pc:sldMk cId="3918125289" sldId="471"/>
            <ac:spMk id="1745" creationId="{88CA84A0-3E76-FAC3-D4F9-45DF785E6CE7}"/>
          </ac:spMkLst>
        </pc:spChg>
        <pc:spChg chg="mod">
          <ac:chgData name="Piotr Kalaczyński" userId="144ed442d2e15e83" providerId="LiveId" clId="{BC89A074-4072-4EC5-A6F6-80030A3FE488}" dt="2023-11-12T16:05:28.319" v="1330" actId="27803"/>
          <ac:spMkLst>
            <pc:docMk/>
            <pc:sldMk cId="3918125289" sldId="471"/>
            <ac:spMk id="1746" creationId="{7656F000-5A36-663E-DA4F-F1F8D1185085}"/>
          </ac:spMkLst>
        </pc:spChg>
        <pc:spChg chg="mod">
          <ac:chgData name="Piotr Kalaczyński" userId="144ed442d2e15e83" providerId="LiveId" clId="{BC89A074-4072-4EC5-A6F6-80030A3FE488}" dt="2023-11-12T16:05:28.319" v="1330" actId="27803"/>
          <ac:spMkLst>
            <pc:docMk/>
            <pc:sldMk cId="3918125289" sldId="471"/>
            <ac:spMk id="1747" creationId="{6C542F67-2D77-E961-1C33-8D40522932EC}"/>
          </ac:spMkLst>
        </pc:spChg>
        <pc:spChg chg="mod">
          <ac:chgData name="Piotr Kalaczyński" userId="144ed442d2e15e83" providerId="LiveId" clId="{BC89A074-4072-4EC5-A6F6-80030A3FE488}" dt="2023-11-12T16:05:28.319" v="1330" actId="27803"/>
          <ac:spMkLst>
            <pc:docMk/>
            <pc:sldMk cId="3918125289" sldId="471"/>
            <ac:spMk id="1748" creationId="{171C0285-3954-571F-FE49-7CBB0B39BED1}"/>
          </ac:spMkLst>
        </pc:spChg>
        <pc:spChg chg="mod">
          <ac:chgData name="Piotr Kalaczyński" userId="144ed442d2e15e83" providerId="LiveId" clId="{BC89A074-4072-4EC5-A6F6-80030A3FE488}" dt="2023-11-12T16:05:28.319" v="1330" actId="27803"/>
          <ac:spMkLst>
            <pc:docMk/>
            <pc:sldMk cId="3918125289" sldId="471"/>
            <ac:spMk id="1749" creationId="{F9EF6E71-2875-E42E-A965-D21A178202D7}"/>
          </ac:spMkLst>
        </pc:spChg>
        <pc:spChg chg="mod">
          <ac:chgData name="Piotr Kalaczyński" userId="144ed442d2e15e83" providerId="LiveId" clId="{BC89A074-4072-4EC5-A6F6-80030A3FE488}" dt="2023-11-12T16:05:28.319" v="1330" actId="27803"/>
          <ac:spMkLst>
            <pc:docMk/>
            <pc:sldMk cId="3918125289" sldId="471"/>
            <ac:spMk id="1750" creationId="{D2D90C93-1A5D-2DA0-A813-C5E63D65918E}"/>
          </ac:spMkLst>
        </pc:spChg>
        <pc:spChg chg="mod">
          <ac:chgData name="Piotr Kalaczyński" userId="144ed442d2e15e83" providerId="LiveId" clId="{BC89A074-4072-4EC5-A6F6-80030A3FE488}" dt="2023-11-12T16:05:28.319" v="1330" actId="27803"/>
          <ac:spMkLst>
            <pc:docMk/>
            <pc:sldMk cId="3918125289" sldId="471"/>
            <ac:spMk id="1751" creationId="{385680B5-6DFF-C06F-3F64-5F4D5E6F4A4D}"/>
          </ac:spMkLst>
        </pc:spChg>
        <pc:spChg chg="mod">
          <ac:chgData name="Piotr Kalaczyński" userId="144ed442d2e15e83" providerId="LiveId" clId="{BC89A074-4072-4EC5-A6F6-80030A3FE488}" dt="2023-11-12T16:05:28.319" v="1330" actId="27803"/>
          <ac:spMkLst>
            <pc:docMk/>
            <pc:sldMk cId="3918125289" sldId="471"/>
            <ac:spMk id="1752" creationId="{88EA6B47-0D63-B9EF-713C-9502B9A4865C}"/>
          </ac:spMkLst>
        </pc:spChg>
        <pc:spChg chg="mod">
          <ac:chgData name="Piotr Kalaczyński" userId="144ed442d2e15e83" providerId="LiveId" clId="{BC89A074-4072-4EC5-A6F6-80030A3FE488}" dt="2023-11-12T16:05:28.319" v="1330" actId="27803"/>
          <ac:spMkLst>
            <pc:docMk/>
            <pc:sldMk cId="3918125289" sldId="471"/>
            <ac:spMk id="1753" creationId="{7FB41AA6-8A8B-93DD-A8AA-2294883629A0}"/>
          </ac:spMkLst>
        </pc:spChg>
        <pc:spChg chg="mod">
          <ac:chgData name="Piotr Kalaczyński" userId="144ed442d2e15e83" providerId="LiveId" clId="{BC89A074-4072-4EC5-A6F6-80030A3FE488}" dt="2023-11-12T16:05:28.319" v="1330" actId="27803"/>
          <ac:spMkLst>
            <pc:docMk/>
            <pc:sldMk cId="3918125289" sldId="471"/>
            <ac:spMk id="1754" creationId="{7D22DF16-8BAA-24F4-6206-AF1160039B9E}"/>
          </ac:spMkLst>
        </pc:spChg>
        <pc:spChg chg="mod">
          <ac:chgData name="Piotr Kalaczyński" userId="144ed442d2e15e83" providerId="LiveId" clId="{BC89A074-4072-4EC5-A6F6-80030A3FE488}" dt="2023-11-12T16:05:28.319" v="1330" actId="27803"/>
          <ac:spMkLst>
            <pc:docMk/>
            <pc:sldMk cId="3918125289" sldId="471"/>
            <ac:spMk id="1755" creationId="{29C348FB-3BA1-863C-B72D-C8A82A4C5E3A}"/>
          </ac:spMkLst>
        </pc:spChg>
        <pc:spChg chg="mod">
          <ac:chgData name="Piotr Kalaczyński" userId="144ed442d2e15e83" providerId="LiveId" clId="{BC89A074-4072-4EC5-A6F6-80030A3FE488}" dt="2023-11-12T16:05:28.319" v="1330" actId="27803"/>
          <ac:spMkLst>
            <pc:docMk/>
            <pc:sldMk cId="3918125289" sldId="471"/>
            <ac:spMk id="1756" creationId="{629E6CF1-69E1-1BF8-B6A4-EDDBC17591E5}"/>
          </ac:spMkLst>
        </pc:spChg>
        <pc:spChg chg="mod">
          <ac:chgData name="Piotr Kalaczyński" userId="144ed442d2e15e83" providerId="LiveId" clId="{BC89A074-4072-4EC5-A6F6-80030A3FE488}" dt="2023-11-12T16:05:28.319" v="1330" actId="27803"/>
          <ac:spMkLst>
            <pc:docMk/>
            <pc:sldMk cId="3918125289" sldId="471"/>
            <ac:spMk id="1757" creationId="{067E7DCA-E296-AAEC-B729-AC1F44681FFE}"/>
          </ac:spMkLst>
        </pc:spChg>
        <pc:spChg chg="mod">
          <ac:chgData name="Piotr Kalaczyński" userId="144ed442d2e15e83" providerId="LiveId" clId="{BC89A074-4072-4EC5-A6F6-80030A3FE488}" dt="2023-11-12T16:05:28.319" v="1330" actId="27803"/>
          <ac:spMkLst>
            <pc:docMk/>
            <pc:sldMk cId="3918125289" sldId="471"/>
            <ac:spMk id="1758" creationId="{B272CAA2-29E5-5CAD-1B99-A460E7E2BA0B}"/>
          </ac:spMkLst>
        </pc:spChg>
        <pc:spChg chg="mod">
          <ac:chgData name="Piotr Kalaczyński" userId="144ed442d2e15e83" providerId="LiveId" clId="{BC89A074-4072-4EC5-A6F6-80030A3FE488}" dt="2023-11-12T16:05:28.319" v="1330" actId="27803"/>
          <ac:spMkLst>
            <pc:docMk/>
            <pc:sldMk cId="3918125289" sldId="471"/>
            <ac:spMk id="1759" creationId="{6E060A4F-8968-2543-DFE7-A2B749346D8E}"/>
          </ac:spMkLst>
        </pc:spChg>
        <pc:spChg chg="mod">
          <ac:chgData name="Piotr Kalaczyński" userId="144ed442d2e15e83" providerId="LiveId" clId="{BC89A074-4072-4EC5-A6F6-80030A3FE488}" dt="2023-11-12T16:05:28.319" v="1330" actId="27803"/>
          <ac:spMkLst>
            <pc:docMk/>
            <pc:sldMk cId="3918125289" sldId="471"/>
            <ac:spMk id="1760" creationId="{B33BE249-238D-7F4A-928D-CFDD5B36382C}"/>
          </ac:spMkLst>
        </pc:spChg>
        <pc:spChg chg="mod">
          <ac:chgData name="Piotr Kalaczyński" userId="144ed442d2e15e83" providerId="LiveId" clId="{BC89A074-4072-4EC5-A6F6-80030A3FE488}" dt="2023-11-12T16:05:28.319" v="1330" actId="27803"/>
          <ac:spMkLst>
            <pc:docMk/>
            <pc:sldMk cId="3918125289" sldId="471"/>
            <ac:spMk id="1761" creationId="{262B3A34-821A-E324-5557-2764A0304D07}"/>
          </ac:spMkLst>
        </pc:spChg>
        <pc:spChg chg="mod">
          <ac:chgData name="Piotr Kalaczyński" userId="144ed442d2e15e83" providerId="LiveId" clId="{BC89A074-4072-4EC5-A6F6-80030A3FE488}" dt="2023-11-12T16:05:28.319" v="1330" actId="27803"/>
          <ac:spMkLst>
            <pc:docMk/>
            <pc:sldMk cId="3918125289" sldId="471"/>
            <ac:spMk id="1762" creationId="{F6072F44-8903-1D4A-1599-26587988FE13}"/>
          </ac:spMkLst>
        </pc:spChg>
        <pc:spChg chg="mod">
          <ac:chgData name="Piotr Kalaczyński" userId="144ed442d2e15e83" providerId="LiveId" clId="{BC89A074-4072-4EC5-A6F6-80030A3FE488}" dt="2023-11-12T16:05:28.319" v="1330" actId="27803"/>
          <ac:spMkLst>
            <pc:docMk/>
            <pc:sldMk cId="3918125289" sldId="471"/>
            <ac:spMk id="1763" creationId="{4D1509FF-891D-A594-8B4B-2E7621B1A30B}"/>
          </ac:spMkLst>
        </pc:spChg>
        <pc:spChg chg="mod">
          <ac:chgData name="Piotr Kalaczyński" userId="144ed442d2e15e83" providerId="LiveId" clId="{BC89A074-4072-4EC5-A6F6-80030A3FE488}" dt="2023-11-12T16:05:28.319" v="1330" actId="27803"/>
          <ac:spMkLst>
            <pc:docMk/>
            <pc:sldMk cId="3918125289" sldId="471"/>
            <ac:spMk id="1764" creationId="{6ACBA17B-7252-0CA0-CD45-D872CB9342A9}"/>
          </ac:spMkLst>
        </pc:spChg>
        <pc:spChg chg="mod">
          <ac:chgData name="Piotr Kalaczyński" userId="144ed442d2e15e83" providerId="LiveId" clId="{BC89A074-4072-4EC5-A6F6-80030A3FE488}" dt="2023-11-12T16:05:28.319" v="1330" actId="27803"/>
          <ac:spMkLst>
            <pc:docMk/>
            <pc:sldMk cId="3918125289" sldId="471"/>
            <ac:spMk id="1765" creationId="{8E32CE99-8B3C-537E-4406-767B29F41212}"/>
          </ac:spMkLst>
        </pc:spChg>
        <pc:spChg chg="mod">
          <ac:chgData name="Piotr Kalaczyński" userId="144ed442d2e15e83" providerId="LiveId" clId="{BC89A074-4072-4EC5-A6F6-80030A3FE488}" dt="2023-11-12T16:05:28.319" v="1330" actId="27803"/>
          <ac:spMkLst>
            <pc:docMk/>
            <pc:sldMk cId="3918125289" sldId="471"/>
            <ac:spMk id="1766" creationId="{0C17268D-1FA9-119B-35BF-FBD18FFDBD0C}"/>
          </ac:spMkLst>
        </pc:spChg>
        <pc:spChg chg="mod">
          <ac:chgData name="Piotr Kalaczyński" userId="144ed442d2e15e83" providerId="LiveId" clId="{BC89A074-4072-4EC5-A6F6-80030A3FE488}" dt="2023-11-12T16:05:28.319" v="1330" actId="27803"/>
          <ac:spMkLst>
            <pc:docMk/>
            <pc:sldMk cId="3918125289" sldId="471"/>
            <ac:spMk id="1767" creationId="{B8855B65-E485-A953-CF18-9D958ADE6647}"/>
          </ac:spMkLst>
        </pc:spChg>
        <pc:spChg chg="mod">
          <ac:chgData name="Piotr Kalaczyński" userId="144ed442d2e15e83" providerId="LiveId" clId="{BC89A074-4072-4EC5-A6F6-80030A3FE488}" dt="2023-11-12T16:05:28.319" v="1330" actId="27803"/>
          <ac:spMkLst>
            <pc:docMk/>
            <pc:sldMk cId="3918125289" sldId="471"/>
            <ac:spMk id="1768" creationId="{C42D73C1-8E70-9A8C-0CD2-37C3248C2DCC}"/>
          </ac:spMkLst>
        </pc:spChg>
        <pc:spChg chg="mod">
          <ac:chgData name="Piotr Kalaczyński" userId="144ed442d2e15e83" providerId="LiveId" clId="{BC89A074-4072-4EC5-A6F6-80030A3FE488}" dt="2023-11-12T16:05:28.319" v="1330" actId="27803"/>
          <ac:spMkLst>
            <pc:docMk/>
            <pc:sldMk cId="3918125289" sldId="471"/>
            <ac:spMk id="1769" creationId="{1A0BD523-8317-1E50-82DF-148E3159C646}"/>
          </ac:spMkLst>
        </pc:spChg>
        <pc:spChg chg="mod">
          <ac:chgData name="Piotr Kalaczyński" userId="144ed442d2e15e83" providerId="LiveId" clId="{BC89A074-4072-4EC5-A6F6-80030A3FE488}" dt="2023-11-12T16:05:28.319" v="1330" actId="27803"/>
          <ac:spMkLst>
            <pc:docMk/>
            <pc:sldMk cId="3918125289" sldId="471"/>
            <ac:spMk id="1770" creationId="{035DC371-463D-6B10-1A02-EC202166B8DB}"/>
          </ac:spMkLst>
        </pc:spChg>
        <pc:spChg chg="mod">
          <ac:chgData name="Piotr Kalaczyński" userId="144ed442d2e15e83" providerId="LiveId" clId="{BC89A074-4072-4EC5-A6F6-80030A3FE488}" dt="2023-11-12T16:05:28.319" v="1330" actId="27803"/>
          <ac:spMkLst>
            <pc:docMk/>
            <pc:sldMk cId="3918125289" sldId="471"/>
            <ac:spMk id="1771" creationId="{5989BBD8-09A2-5668-CCD7-1D04A6808049}"/>
          </ac:spMkLst>
        </pc:spChg>
        <pc:spChg chg="mod">
          <ac:chgData name="Piotr Kalaczyński" userId="144ed442d2e15e83" providerId="LiveId" clId="{BC89A074-4072-4EC5-A6F6-80030A3FE488}" dt="2023-11-12T16:05:28.319" v="1330" actId="27803"/>
          <ac:spMkLst>
            <pc:docMk/>
            <pc:sldMk cId="3918125289" sldId="471"/>
            <ac:spMk id="1772" creationId="{62BC81C3-D3D3-08E4-3AFA-6E9BC7F99B50}"/>
          </ac:spMkLst>
        </pc:spChg>
        <pc:spChg chg="mod">
          <ac:chgData name="Piotr Kalaczyński" userId="144ed442d2e15e83" providerId="LiveId" clId="{BC89A074-4072-4EC5-A6F6-80030A3FE488}" dt="2023-11-12T16:05:28.319" v="1330" actId="27803"/>
          <ac:spMkLst>
            <pc:docMk/>
            <pc:sldMk cId="3918125289" sldId="471"/>
            <ac:spMk id="1773" creationId="{5F977A3E-0C7A-742B-234A-8C77F5950A42}"/>
          </ac:spMkLst>
        </pc:spChg>
        <pc:spChg chg="mod">
          <ac:chgData name="Piotr Kalaczyński" userId="144ed442d2e15e83" providerId="LiveId" clId="{BC89A074-4072-4EC5-A6F6-80030A3FE488}" dt="2023-11-12T16:05:28.319" v="1330" actId="27803"/>
          <ac:spMkLst>
            <pc:docMk/>
            <pc:sldMk cId="3918125289" sldId="471"/>
            <ac:spMk id="1774" creationId="{966E7A32-6C26-FDDB-2521-0C23B43AFA12}"/>
          </ac:spMkLst>
        </pc:spChg>
        <pc:spChg chg="mod">
          <ac:chgData name="Piotr Kalaczyński" userId="144ed442d2e15e83" providerId="LiveId" clId="{BC89A074-4072-4EC5-A6F6-80030A3FE488}" dt="2023-11-12T16:05:28.319" v="1330" actId="27803"/>
          <ac:spMkLst>
            <pc:docMk/>
            <pc:sldMk cId="3918125289" sldId="471"/>
            <ac:spMk id="1775" creationId="{25CAC314-7D88-46D6-40F3-B876AA7CC598}"/>
          </ac:spMkLst>
        </pc:spChg>
        <pc:spChg chg="mod">
          <ac:chgData name="Piotr Kalaczyński" userId="144ed442d2e15e83" providerId="LiveId" clId="{BC89A074-4072-4EC5-A6F6-80030A3FE488}" dt="2023-11-12T16:05:28.319" v="1330" actId="27803"/>
          <ac:spMkLst>
            <pc:docMk/>
            <pc:sldMk cId="3918125289" sldId="471"/>
            <ac:spMk id="1776" creationId="{3054FBDE-B4CA-5F4D-121C-E7A1BC694254}"/>
          </ac:spMkLst>
        </pc:spChg>
        <pc:spChg chg="mod">
          <ac:chgData name="Piotr Kalaczyński" userId="144ed442d2e15e83" providerId="LiveId" clId="{BC89A074-4072-4EC5-A6F6-80030A3FE488}" dt="2023-11-12T16:05:28.319" v="1330" actId="27803"/>
          <ac:spMkLst>
            <pc:docMk/>
            <pc:sldMk cId="3918125289" sldId="471"/>
            <ac:spMk id="1777" creationId="{509A5D3C-0EBC-4665-5EBE-8E21FBD8396A}"/>
          </ac:spMkLst>
        </pc:spChg>
        <pc:spChg chg="mod">
          <ac:chgData name="Piotr Kalaczyński" userId="144ed442d2e15e83" providerId="LiveId" clId="{BC89A074-4072-4EC5-A6F6-80030A3FE488}" dt="2023-11-12T16:05:28.319" v="1330" actId="27803"/>
          <ac:spMkLst>
            <pc:docMk/>
            <pc:sldMk cId="3918125289" sldId="471"/>
            <ac:spMk id="1778" creationId="{186BF59B-F244-E39E-37E6-6CB9DD06F92D}"/>
          </ac:spMkLst>
        </pc:spChg>
        <pc:spChg chg="mod">
          <ac:chgData name="Piotr Kalaczyński" userId="144ed442d2e15e83" providerId="LiveId" clId="{BC89A074-4072-4EC5-A6F6-80030A3FE488}" dt="2023-11-12T16:05:28.319" v="1330" actId="27803"/>
          <ac:spMkLst>
            <pc:docMk/>
            <pc:sldMk cId="3918125289" sldId="471"/>
            <ac:spMk id="1779" creationId="{CDE50428-98F6-B870-D472-88EEE269EEA8}"/>
          </ac:spMkLst>
        </pc:spChg>
        <pc:spChg chg="mod">
          <ac:chgData name="Piotr Kalaczyński" userId="144ed442d2e15e83" providerId="LiveId" clId="{BC89A074-4072-4EC5-A6F6-80030A3FE488}" dt="2023-11-12T16:05:28.319" v="1330" actId="27803"/>
          <ac:spMkLst>
            <pc:docMk/>
            <pc:sldMk cId="3918125289" sldId="471"/>
            <ac:spMk id="1780" creationId="{088E6398-F776-9A83-B863-CD8A6D3B75FA}"/>
          </ac:spMkLst>
        </pc:spChg>
        <pc:spChg chg="mod">
          <ac:chgData name="Piotr Kalaczyński" userId="144ed442d2e15e83" providerId="LiveId" clId="{BC89A074-4072-4EC5-A6F6-80030A3FE488}" dt="2023-11-12T16:05:28.319" v="1330" actId="27803"/>
          <ac:spMkLst>
            <pc:docMk/>
            <pc:sldMk cId="3918125289" sldId="471"/>
            <ac:spMk id="1781" creationId="{05F5E001-0D90-8A19-266E-03922207BAC3}"/>
          </ac:spMkLst>
        </pc:spChg>
        <pc:spChg chg="mod">
          <ac:chgData name="Piotr Kalaczyński" userId="144ed442d2e15e83" providerId="LiveId" clId="{BC89A074-4072-4EC5-A6F6-80030A3FE488}" dt="2023-11-12T16:05:28.319" v="1330" actId="27803"/>
          <ac:spMkLst>
            <pc:docMk/>
            <pc:sldMk cId="3918125289" sldId="471"/>
            <ac:spMk id="1782" creationId="{5B3C726C-3CE4-49C6-EDDB-EC2A4B951CE1}"/>
          </ac:spMkLst>
        </pc:spChg>
        <pc:spChg chg="mod">
          <ac:chgData name="Piotr Kalaczyński" userId="144ed442d2e15e83" providerId="LiveId" clId="{BC89A074-4072-4EC5-A6F6-80030A3FE488}" dt="2023-11-12T16:05:28.319" v="1330" actId="27803"/>
          <ac:spMkLst>
            <pc:docMk/>
            <pc:sldMk cId="3918125289" sldId="471"/>
            <ac:spMk id="1783" creationId="{0D7447B4-2104-111C-07AE-B195E341388F}"/>
          </ac:spMkLst>
        </pc:spChg>
        <pc:spChg chg="mod">
          <ac:chgData name="Piotr Kalaczyński" userId="144ed442d2e15e83" providerId="LiveId" clId="{BC89A074-4072-4EC5-A6F6-80030A3FE488}" dt="2023-11-12T16:05:28.319" v="1330" actId="27803"/>
          <ac:spMkLst>
            <pc:docMk/>
            <pc:sldMk cId="3918125289" sldId="471"/>
            <ac:spMk id="1784" creationId="{1A03D4BC-B6E3-FDEA-AABC-4F3C42C140AE}"/>
          </ac:spMkLst>
        </pc:spChg>
        <pc:spChg chg="mod">
          <ac:chgData name="Piotr Kalaczyński" userId="144ed442d2e15e83" providerId="LiveId" clId="{BC89A074-4072-4EC5-A6F6-80030A3FE488}" dt="2023-11-12T16:05:28.319" v="1330" actId="27803"/>
          <ac:spMkLst>
            <pc:docMk/>
            <pc:sldMk cId="3918125289" sldId="471"/>
            <ac:spMk id="1785" creationId="{91AE265D-4BD0-8B3B-F2EC-B9DEE04E22ED}"/>
          </ac:spMkLst>
        </pc:spChg>
        <pc:spChg chg="mod">
          <ac:chgData name="Piotr Kalaczyński" userId="144ed442d2e15e83" providerId="LiveId" clId="{BC89A074-4072-4EC5-A6F6-80030A3FE488}" dt="2023-11-12T16:05:28.319" v="1330" actId="27803"/>
          <ac:spMkLst>
            <pc:docMk/>
            <pc:sldMk cId="3918125289" sldId="471"/>
            <ac:spMk id="1786" creationId="{9E61D2CE-F0BC-EB3B-913A-682A54B09664}"/>
          </ac:spMkLst>
        </pc:spChg>
        <pc:spChg chg="mod">
          <ac:chgData name="Piotr Kalaczyński" userId="144ed442d2e15e83" providerId="LiveId" clId="{BC89A074-4072-4EC5-A6F6-80030A3FE488}" dt="2023-11-12T16:05:28.319" v="1330" actId="27803"/>
          <ac:spMkLst>
            <pc:docMk/>
            <pc:sldMk cId="3918125289" sldId="471"/>
            <ac:spMk id="1787" creationId="{DDD879DE-3BF4-FC12-6F16-C0BE60CCD291}"/>
          </ac:spMkLst>
        </pc:spChg>
        <pc:spChg chg="mod">
          <ac:chgData name="Piotr Kalaczyński" userId="144ed442d2e15e83" providerId="LiveId" clId="{BC89A074-4072-4EC5-A6F6-80030A3FE488}" dt="2023-11-12T16:05:28.319" v="1330" actId="27803"/>
          <ac:spMkLst>
            <pc:docMk/>
            <pc:sldMk cId="3918125289" sldId="471"/>
            <ac:spMk id="1788" creationId="{2CFEAEDE-710C-397A-9065-12F97709CABB}"/>
          </ac:spMkLst>
        </pc:spChg>
        <pc:spChg chg="mod">
          <ac:chgData name="Piotr Kalaczyński" userId="144ed442d2e15e83" providerId="LiveId" clId="{BC89A074-4072-4EC5-A6F6-80030A3FE488}" dt="2023-11-12T16:05:28.319" v="1330" actId="27803"/>
          <ac:spMkLst>
            <pc:docMk/>
            <pc:sldMk cId="3918125289" sldId="471"/>
            <ac:spMk id="1789" creationId="{91101749-4C3D-07AE-6D27-1A910B8341BE}"/>
          </ac:spMkLst>
        </pc:spChg>
        <pc:spChg chg="mod">
          <ac:chgData name="Piotr Kalaczyński" userId="144ed442d2e15e83" providerId="LiveId" clId="{BC89A074-4072-4EC5-A6F6-80030A3FE488}" dt="2023-11-12T16:05:28.319" v="1330" actId="27803"/>
          <ac:spMkLst>
            <pc:docMk/>
            <pc:sldMk cId="3918125289" sldId="471"/>
            <ac:spMk id="1790" creationId="{33D81BFE-0680-76EC-EDA2-5109911321FD}"/>
          </ac:spMkLst>
        </pc:spChg>
        <pc:spChg chg="mod">
          <ac:chgData name="Piotr Kalaczyński" userId="144ed442d2e15e83" providerId="LiveId" clId="{BC89A074-4072-4EC5-A6F6-80030A3FE488}" dt="2023-11-12T16:05:28.319" v="1330" actId="27803"/>
          <ac:spMkLst>
            <pc:docMk/>
            <pc:sldMk cId="3918125289" sldId="471"/>
            <ac:spMk id="1791" creationId="{AB58A43A-9EF3-5FAA-6033-2EB40999E958}"/>
          </ac:spMkLst>
        </pc:spChg>
        <pc:spChg chg="mod">
          <ac:chgData name="Piotr Kalaczyński" userId="144ed442d2e15e83" providerId="LiveId" clId="{BC89A074-4072-4EC5-A6F6-80030A3FE488}" dt="2023-11-12T16:05:28.319" v="1330" actId="27803"/>
          <ac:spMkLst>
            <pc:docMk/>
            <pc:sldMk cId="3918125289" sldId="471"/>
            <ac:spMk id="1792" creationId="{A420A219-7531-8C30-7B1E-37BAF5E2D20B}"/>
          </ac:spMkLst>
        </pc:spChg>
        <pc:spChg chg="mod">
          <ac:chgData name="Piotr Kalaczyński" userId="144ed442d2e15e83" providerId="LiveId" clId="{BC89A074-4072-4EC5-A6F6-80030A3FE488}" dt="2023-11-12T16:05:28.319" v="1330" actId="27803"/>
          <ac:spMkLst>
            <pc:docMk/>
            <pc:sldMk cId="3918125289" sldId="471"/>
            <ac:spMk id="1793" creationId="{60247F70-6FF7-A290-9FCF-2F09D5BFC473}"/>
          </ac:spMkLst>
        </pc:spChg>
        <pc:spChg chg="mod">
          <ac:chgData name="Piotr Kalaczyński" userId="144ed442d2e15e83" providerId="LiveId" clId="{BC89A074-4072-4EC5-A6F6-80030A3FE488}" dt="2023-11-12T16:05:28.319" v="1330" actId="27803"/>
          <ac:spMkLst>
            <pc:docMk/>
            <pc:sldMk cId="3918125289" sldId="471"/>
            <ac:spMk id="1794" creationId="{9F3AE404-6E36-DF26-7BF8-590876BEACA6}"/>
          </ac:spMkLst>
        </pc:spChg>
        <pc:spChg chg="mod">
          <ac:chgData name="Piotr Kalaczyński" userId="144ed442d2e15e83" providerId="LiveId" clId="{BC89A074-4072-4EC5-A6F6-80030A3FE488}" dt="2023-11-12T16:05:28.319" v="1330" actId="27803"/>
          <ac:spMkLst>
            <pc:docMk/>
            <pc:sldMk cId="3918125289" sldId="471"/>
            <ac:spMk id="1795" creationId="{5FAE2378-231D-58C5-A33C-CF6F87713FCF}"/>
          </ac:spMkLst>
        </pc:spChg>
        <pc:spChg chg="mod">
          <ac:chgData name="Piotr Kalaczyński" userId="144ed442d2e15e83" providerId="LiveId" clId="{BC89A074-4072-4EC5-A6F6-80030A3FE488}" dt="2023-11-12T16:05:28.319" v="1330" actId="27803"/>
          <ac:spMkLst>
            <pc:docMk/>
            <pc:sldMk cId="3918125289" sldId="471"/>
            <ac:spMk id="1796" creationId="{B3A42551-2538-AC22-6FE8-2DD8B21BADC8}"/>
          </ac:spMkLst>
        </pc:spChg>
        <pc:spChg chg="mod">
          <ac:chgData name="Piotr Kalaczyński" userId="144ed442d2e15e83" providerId="LiveId" clId="{BC89A074-4072-4EC5-A6F6-80030A3FE488}" dt="2023-11-12T16:05:28.319" v="1330" actId="27803"/>
          <ac:spMkLst>
            <pc:docMk/>
            <pc:sldMk cId="3918125289" sldId="471"/>
            <ac:spMk id="1797" creationId="{CBD63E69-E153-C729-DC28-5774334417C6}"/>
          </ac:spMkLst>
        </pc:spChg>
        <pc:spChg chg="mod">
          <ac:chgData name="Piotr Kalaczyński" userId="144ed442d2e15e83" providerId="LiveId" clId="{BC89A074-4072-4EC5-A6F6-80030A3FE488}" dt="2023-11-12T16:05:28.319" v="1330" actId="27803"/>
          <ac:spMkLst>
            <pc:docMk/>
            <pc:sldMk cId="3918125289" sldId="471"/>
            <ac:spMk id="1798" creationId="{94DDE823-2207-EA01-DBDA-AEE4F0777387}"/>
          </ac:spMkLst>
        </pc:spChg>
        <pc:spChg chg="mod">
          <ac:chgData name="Piotr Kalaczyński" userId="144ed442d2e15e83" providerId="LiveId" clId="{BC89A074-4072-4EC5-A6F6-80030A3FE488}" dt="2023-11-12T16:05:28.319" v="1330" actId="27803"/>
          <ac:spMkLst>
            <pc:docMk/>
            <pc:sldMk cId="3918125289" sldId="471"/>
            <ac:spMk id="1799" creationId="{0B095E31-654D-A9E6-171A-DA79831C8A15}"/>
          </ac:spMkLst>
        </pc:spChg>
        <pc:spChg chg="mod">
          <ac:chgData name="Piotr Kalaczyński" userId="144ed442d2e15e83" providerId="LiveId" clId="{BC89A074-4072-4EC5-A6F6-80030A3FE488}" dt="2023-11-12T16:05:28.319" v="1330" actId="27803"/>
          <ac:spMkLst>
            <pc:docMk/>
            <pc:sldMk cId="3918125289" sldId="471"/>
            <ac:spMk id="1800" creationId="{9BDCFC4E-2E5C-2B22-C5D8-54258CB0C348}"/>
          </ac:spMkLst>
        </pc:spChg>
        <pc:spChg chg="mod">
          <ac:chgData name="Piotr Kalaczyński" userId="144ed442d2e15e83" providerId="LiveId" clId="{BC89A074-4072-4EC5-A6F6-80030A3FE488}" dt="2023-11-12T16:05:28.319" v="1330" actId="27803"/>
          <ac:spMkLst>
            <pc:docMk/>
            <pc:sldMk cId="3918125289" sldId="471"/>
            <ac:spMk id="1801" creationId="{43516456-2B0D-7B39-C1EC-245A52F61118}"/>
          </ac:spMkLst>
        </pc:spChg>
        <pc:spChg chg="mod">
          <ac:chgData name="Piotr Kalaczyński" userId="144ed442d2e15e83" providerId="LiveId" clId="{BC89A074-4072-4EC5-A6F6-80030A3FE488}" dt="2023-11-12T16:05:28.319" v="1330" actId="27803"/>
          <ac:spMkLst>
            <pc:docMk/>
            <pc:sldMk cId="3918125289" sldId="471"/>
            <ac:spMk id="1802" creationId="{52510898-868B-0138-6A77-F0C8D3A3A07A}"/>
          </ac:spMkLst>
        </pc:spChg>
        <pc:spChg chg="mod">
          <ac:chgData name="Piotr Kalaczyński" userId="144ed442d2e15e83" providerId="LiveId" clId="{BC89A074-4072-4EC5-A6F6-80030A3FE488}" dt="2023-11-12T16:05:28.319" v="1330" actId="27803"/>
          <ac:spMkLst>
            <pc:docMk/>
            <pc:sldMk cId="3918125289" sldId="471"/>
            <ac:spMk id="1803" creationId="{E44FB0FC-1669-F61E-145D-91B4CA4F2E3F}"/>
          </ac:spMkLst>
        </pc:spChg>
        <pc:spChg chg="mod">
          <ac:chgData name="Piotr Kalaczyński" userId="144ed442d2e15e83" providerId="LiveId" clId="{BC89A074-4072-4EC5-A6F6-80030A3FE488}" dt="2023-11-12T16:05:28.319" v="1330" actId="27803"/>
          <ac:spMkLst>
            <pc:docMk/>
            <pc:sldMk cId="3918125289" sldId="471"/>
            <ac:spMk id="1804" creationId="{A6E2E68A-D650-839A-B89F-9B58963E280D}"/>
          </ac:spMkLst>
        </pc:spChg>
        <pc:spChg chg="mod">
          <ac:chgData name="Piotr Kalaczyński" userId="144ed442d2e15e83" providerId="LiveId" clId="{BC89A074-4072-4EC5-A6F6-80030A3FE488}" dt="2023-11-12T16:05:28.319" v="1330" actId="27803"/>
          <ac:spMkLst>
            <pc:docMk/>
            <pc:sldMk cId="3918125289" sldId="471"/>
            <ac:spMk id="1806" creationId="{A6CBA4F6-6ECD-0D2B-73DF-0A42DD150899}"/>
          </ac:spMkLst>
        </pc:spChg>
        <pc:spChg chg="mod">
          <ac:chgData name="Piotr Kalaczyński" userId="144ed442d2e15e83" providerId="LiveId" clId="{BC89A074-4072-4EC5-A6F6-80030A3FE488}" dt="2023-11-12T16:05:28.319" v="1330" actId="27803"/>
          <ac:spMkLst>
            <pc:docMk/>
            <pc:sldMk cId="3918125289" sldId="471"/>
            <ac:spMk id="1808" creationId="{286F25A2-2C29-3161-BCAC-BE1DBE01C7A9}"/>
          </ac:spMkLst>
        </pc:spChg>
        <pc:spChg chg="mod">
          <ac:chgData name="Piotr Kalaczyński" userId="144ed442d2e15e83" providerId="LiveId" clId="{BC89A074-4072-4EC5-A6F6-80030A3FE488}" dt="2023-11-12T16:05:28.319" v="1330" actId="27803"/>
          <ac:spMkLst>
            <pc:docMk/>
            <pc:sldMk cId="3918125289" sldId="471"/>
            <ac:spMk id="1809" creationId="{6BC9BCD9-1BA4-861C-05ED-3EFBE7E780C4}"/>
          </ac:spMkLst>
        </pc:spChg>
        <pc:spChg chg="mod">
          <ac:chgData name="Piotr Kalaczyński" userId="144ed442d2e15e83" providerId="LiveId" clId="{BC89A074-4072-4EC5-A6F6-80030A3FE488}" dt="2023-11-12T16:05:28.319" v="1330" actId="27803"/>
          <ac:spMkLst>
            <pc:docMk/>
            <pc:sldMk cId="3918125289" sldId="471"/>
            <ac:spMk id="1811" creationId="{19F3712F-B395-B21C-E555-F8F32CF9A6BA}"/>
          </ac:spMkLst>
        </pc:spChg>
        <pc:spChg chg="mod">
          <ac:chgData name="Piotr Kalaczyński" userId="144ed442d2e15e83" providerId="LiveId" clId="{BC89A074-4072-4EC5-A6F6-80030A3FE488}" dt="2023-11-12T16:05:28.319" v="1330" actId="27803"/>
          <ac:spMkLst>
            <pc:docMk/>
            <pc:sldMk cId="3918125289" sldId="471"/>
            <ac:spMk id="1813" creationId="{C7601D37-5BFF-84B2-A80F-A0229258AEC3}"/>
          </ac:spMkLst>
        </pc:spChg>
        <pc:spChg chg="mod">
          <ac:chgData name="Piotr Kalaczyński" userId="144ed442d2e15e83" providerId="LiveId" clId="{BC89A074-4072-4EC5-A6F6-80030A3FE488}" dt="2023-11-12T16:05:28.319" v="1330" actId="27803"/>
          <ac:spMkLst>
            <pc:docMk/>
            <pc:sldMk cId="3918125289" sldId="471"/>
            <ac:spMk id="1814" creationId="{942FCA8F-EF0D-61BF-A11D-BDEE834E8795}"/>
          </ac:spMkLst>
        </pc:spChg>
        <pc:spChg chg="mod">
          <ac:chgData name="Piotr Kalaczyński" userId="144ed442d2e15e83" providerId="LiveId" clId="{BC89A074-4072-4EC5-A6F6-80030A3FE488}" dt="2023-11-12T16:05:28.319" v="1330" actId="27803"/>
          <ac:spMkLst>
            <pc:docMk/>
            <pc:sldMk cId="3918125289" sldId="471"/>
            <ac:spMk id="1816" creationId="{CAB998D7-5641-34B1-DDDE-510651D69F24}"/>
          </ac:spMkLst>
        </pc:spChg>
        <pc:spChg chg="mod">
          <ac:chgData name="Piotr Kalaczyński" userId="144ed442d2e15e83" providerId="LiveId" clId="{BC89A074-4072-4EC5-A6F6-80030A3FE488}" dt="2023-11-12T16:05:28.319" v="1330" actId="27803"/>
          <ac:spMkLst>
            <pc:docMk/>
            <pc:sldMk cId="3918125289" sldId="471"/>
            <ac:spMk id="1817" creationId="{4C01EEAA-776A-E616-AF38-8332276C52AB}"/>
          </ac:spMkLst>
        </pc:spChg>
        <pc:spChg chg="mod">
          <ac:chgData name="Piotr Kalaczyński" userId="144ed442d2e15e83" providerId="LiveId" clId="{BC89A074-4072-4EC5-A6F6-80030A3FE488}" dt="2023-11-12T16:05:28.319" v="1330" actId="27803"/>
          <ac:spMkLst>
            <pc:docMk/>
            <pc:sldMk cId="3918125289" sldId="471"/>
            <ac:spMk id="1818" creationId="{B4A2EE69-34B2-1B57-C299-C398A136F61F}"/>
          </ac:spMkLst>
        </pc:spChg>
        <pc:spChg chg="mod">
          <ac:chgData name="Piotr Kalaczyński" userId="144ed442d2e15e83" providerId="LiveId" clId="{BC89A074-4072-4EC5-A6F6-80030A3FE488}" dt="2023-11-12T16:05:28.319" v="1330" actId="27803"/>
          <ac:spMkLst>
            <pc:docMk/>
            <pc:sldMk cId="3918125289" sldId="471"/>
            <ac:spMk id="1820" creationId="{2732BB6C-55DB-5E8D-EA29-7830AF72BCE7}"/>
          </ac:spMkLst>
        </pc:spChg>
        <pc:spChg chg="mod">
          <ac:chgData name="Piotr Kalaczyński" userId="144ed442d2e15e83" providerId="LiveId" clId="{BC89A074-4072-4EC5-A6F6-80030A3FE488}" dt="2023-11-12T16:05:28.319" v="1330" actId="27803"/>
          <ac:spMkLst>
            <pc:docMk/>
            <pc:sldMk cId="3918125289" sldId="471"/>
            <ac:spMk id="1821" creationId="{ABF52CB8-6AA8-71A4-F600-6BEE07442ACB}"/>
          </ac:spMkLst>
        </pc:spChg>
        <pc:spChg chg="mod">
          <ac:chgData name="Piotr Kalaczyński" userId="144ed442d2e15e83" providerId="LiveId" clId="{BC89A074-4072-4EC5-A6F6-80030A3FE488}" dt="2023-11-12T16:05:28.319" v="1330" actId="27803"/>
          <ac:spMkLst>
            <pc:docMk/>
            <pc:sldMk cId="3918125289" sldId="471"/>
            <ac:spMk id="1823" creationId="{3A7534BC-94D8-8084-B88C-BD22CF63A64C}"/>
          </ac:spMkLst>
        </pc:spChg>
        <pc:spChg chg="mod">
          <ac:chgData name="Piotr Kalaczyński" userId="144ed442d2e15e83" providerId="LiveId" clId="{BC89A074-4072-4EC5-A6F6-80030A3FE488}" dt="2023-11-12T16:05:28.319" v="1330" actId="27803"/>
          <ac:spMkLst>
            <pc:docMk/>
            <pc:sldMk cId="3918125289" sldId="471"/>
            <ac:spMk id="1824" creationId="{5A3F6FDE-DD79-BA63-89A7-4C13AEF3C14B}"/>
          </ac:spMkLst>
        </pc:spChg>
        <pc:spChg chg="mod">
          <ac:chgData name="Piotr Kalaczyński" userId="144ed442d2e15e83" providerId="LiveId" clId="{BC89A074-4072-4EC5-A6F6-80030A3FE488}" dt="2023-11-12T16:05:28.319" v="1330" actId="27803"/>
          <ac:spMkLst>
            <pc:docMk/>
            <pc:sldMk cId="3918125289" sldId="471"/>
            <ac:spMk id="1825" creationId="{6ECD9E35-CE53-66B5-BE7F-386347B017CA}"/>
          </ac:spMkLst>
        </pc:spChg>
        <pc:spChg chg="mod">
          <ac:chgData name="Piotr Kalaczyński" userId="144ed442d2e15e83" providerId="LiveId" clId="{BC89A074-4072-4EC5-A6F6-80030A3FE488}" dt="2023-11-12T16:05:28.319" v="1330" actId="27803"/>
          <ac:spMkLst>
            <pc:docMk/>
            <pc:sldMk cId="3918125289" sldId="471"/>
            <ac:spMk id="1826" creationId="{C24D60A7-C5FA-EE9F-7CFB-EA1ABDB214DD}"/>
          </ac:spMkLst>
        </pc:spChg>
        <pc:spChg chg="mod">
          <ac:chgData name="Piotr Kalaczyński" userId="144ed442d2e15e83" providerId="LiveId" clId="{BC89A074-4072-4EC5-A6F6-80030A3FE488}" dt="2023-11-12T16:05:28.319" v="1330" actId="27803"/>
          <ac:spMkLst>
            <pc:docMk/>
            <pc:sldMk cId="3918125289" sldId="471"/>
            <ac:spMk id="1827" creationId="{0DF8C250-CD97-E697-826E-C19CF28BA0A3}"/>
          </ac:spMkLst>
        </pc:spChg>
        <pc:spChg chg="mod">
          <ac:chgData name="Piotr Kalaczyński" userId="144ed442d2e15e83" providerId="LiveId" clId="{BC89A074-4072-4EC5-A6F6-80030A3FE488}" dt="2023-11-12T16:05:28.319" v="1330" actId="27803"/>
          <ac:spMkLst>
            <pc:docMk/>
            <pc:sldMk cId="3918125289" sldId="471"/>
            <ac:spMk id="1828" creationId="{76991827-BA4E-543E-8446-B5A6F2AC8AD5}"/>
          </ac:spMkLst>
        </pc:spChg>
        <pc:spChg chg="mod">
          <ac:chgData name="Piotr Kalaczyński" userId="144ed442d2e15e83" providerId="LiveId" clId="{BC89A074-4072-4EC5-A6F6-80030A3FE488}" dt="2023-11-12T16:05:28.319" v="1330" actId="27803"/>
          <ac:spMkLst>
            <pc:docMk/>
            <pc:sldMk cId="3918125289" sldId="471"/>
            <ac:spMk id="1829" creationId="{16605415-9F2E-5A2F-E9E0-2C730AB49920}"/>
          </ac:spMkLst>
        </pc:spChg>
        <pc:spChg chg="mod">
          <ac:chgData name="Piotr Kalaczyński" userId="144ed442d2e15e83" providerId="LiveId" clId="{BC89A074-4072-4EC5-A6F6-80030A3FE488}" dt="2023-11-12T16:05:28.319" v="1330" actId="27803"/>
          <ac:spMkLst>
            <pc:docMk/>
            <pc:sldMk cId="3918125289" sldId="471"/>
            <ac:spMk id="1830" creationId="{2051E67E-9551-AD34-AAE6-3C3478DFDC2C}"/>
          </ac:spMkLst>
        </pc:spChg>
        <pc:spChg chg="mod">
          <ac:chgData name="Piotr Kalaczyński" userId="144ed442d2e15e83" providerId="LiveId" clId="{BC89A074-4072-4EC5-A6F6-80030A3FE488}" dt="2023-11-12T16:05:28.319" v="1330" actId="27803"/>
          <ac:spMkLst>
            <pc:docMk/>
            <pc:sldMk cId="3918125289" sldId="471"/>
            <ac:spMk id="1831" creationId="{598B190D-AEC0-9462-441D-0CB969143651}"/>
          </ac:spMkLst>
        </pc:spChg>
        <pc:spChg chg="mod">
          <ac:chgData name="Piotr Kalaczyński" userId="144ed442d2e15e83" providerId="LiveId" clId="{BC89A074-4072-4EC5-A6F6-80030A3FE488}" dt="2023-11-12T16:05:28.319" v="1330" actId="27803"/>
          <ac:spMkLst>
            <pc:docMk/>
            <pc:sldMk cId="3918125289" sldId="471"/>
            <ac:spMk id="1832" creationId="{E9FC4F4C-83CC-4FE7-2152-1441DC392046}"/>
          </ac:spMkLst>
        </pc:spChg>
        <pc:spChg chg="mod">
          <ac:chgData name="Piotr Kalaczyński" userId="144ed442d2e15e83" providerId="LiveId" clId="{BC89A074-4072-4EC5-A6F6-80030A3FE488}" dt="2023-11-12T16:05:28.319" v="1330" actId="27803"/>
          <ac:spMkLst>
            <pc:docMk/>
            <pc:sldMk cId="3918125289" sldId="471"/>
            <ac:spMk id="1833" creationId="{F27A9D37-CF67-BE11-75E5-1A80F7BF7C53}"/>
          </ac:spMkLst>
        </pc:spChg>
        <pc:spChg chg="mod">
          <ac:chgData name="Piotr Kalaczyński" userId="144ed442d2e15e83" providerId="LiveId" clId="{BC89A074-4072-4EC5-A6F6-80030A3FE488}" dt="2023-11-12T16:05:28.319" v="1330" actId="27803"/>
          <ac:spMkLst>
            <pc:docMk/>
            <pc:sldMk cId="3918125289" sldId="471"/>
            <ac:spMk id="1834" creationId="{9973A34E-DC7C-5EB4-C9ED-08901ED29305}"/>
          </ac:spMkLst>
        </pc:spChg>
        <pc:spChg chg="mod">
          <ac:chgData name="Piotr Kalaczyński" userId="144ed442d2e15e83" providerId="LiveId" clId="{BC89A074-4072-4EC5-A6F6-80030A3FE488}" dt="2023-11-12T16:05:28.319" v="1330" actId="27803"/>
          <ac:spMkLst>
            <pc:docMk/>
            <pc:sldMk cId="3918125289" sldId="471"/>
            <ac:spMk id="1835" creationId="{CD2C7FC8-B7C9-77D5-11DA-E5EE80639171}"/>
          </ac:spMkLst>
        </pc:spChg>
        <pc:spChg chg="mod">
          <ac:chgData name="Piotr Kalaczyński" userId="144ed442d2e15e83" providerId="LiveId" clId="{BC89A074-4072-4EC5-A6F6-80030A3FE488}" dt="2023-11-12T16:05:28.319" v="1330" actId="27803"/>
          <ac:spMkLst>
            <pc:docMk/>
            <pc:sldMk cId="3918125289" sldId="471"/>
            <ac:spMk id="1836" creationId="{97F2D310-EC2A-4063-383F-D3376088F45B}"/>
          </ac:spMkLst>
        </pc:spChg>
        <pc:spChg chg="mod">
          <ac:chgData name="Piotr Kalaczyński" userId="144ed442d2e15e83" providerId="LiveId" clId="{BC89A074-4072-4EC5-A6F6-80030A3FE488}" dt="2023-11-12T16:05:28.319" v="1330" actId="27803"/>
          <ac:spMkLst>
            <pc:docMk/>
            <pc:sldMk cId="3918125289" sldId="471"/>
            <ac:spMk id="1837" creationId="{55DE9125-6289-A8DC-9EB0-4259B8E97639}"/>
          </ac:spMkLst>
        </pc:spChg>
        <pc:spChg chg="mod">
          <ac:chgData name="Piotr Kalaczyński" userId="144ed442d2e15e83" providerId="LiveId" clId="{BC89A074-4072-4EC5-A6F6-80030A3FE488}" dt="2023-11-12T16:05:28.319" v="1330" actId="27803"/>
          <ac:spMkLst>
            <pc:docMk/>
            <pc:sldMk cId="3918125289" sldId="471"/>
            <ac:spMk id="1838" creationId="{A914A58E-7EBC-BFA3-CC1F-3D5D47F26AEC}"/>
          </ac:spMkLst>
        </pc:spChg>
        <pc:spChg chg="mod">
          <ac:chgData name="Piotr Kalaczyński" userId="144ed442d2e15e83" providerId="LiveId" clId="{BC89A074-4072-4EC5-A6F6-80030A3FE488}" dt="2023-11-12T16:05:28.319" v="1330" actId="27803"/>
          <ac:spMkLst>
            <pc:docMk/>
            <pc:sldMk cId="3918125289" sldId="471"/>
            <ac:spMk id="1839" creationId="{4650C946-C323-691B-EBC6-631F91A3D173}"/>
          </ac:spMkLst>
        </pc:spChg>
        <pc:spChg chg="mod">
          <ac:chgData name="Piotr Kalaczyński" userId="144ed442d2e15e83" providerId="LiveId" clId="{BC89A074-4072-4EC5-A6F6-80030A3FE488}" dt="2023-11-12T16:05:28.319" v="1330" actId="27803"/>
          <ac:spMkLst>
            <pc:docMk/>
            <pc:sldMk cId="3918125289" sldId="471"/>
            <ac:spMk id="1840" creationId="{A52EC7C8-0607-14FB-F25B-99C09BC144EC}"/>
          </ac:spMkLst>
        </pc:spChg>
        <pc:spChg chg="mod">
          <ac:chgData name="Piotr Kalaczyński" userId="144ed442d2e15e83" providerId="LiveId" clId="{BC89A074-4072-4EC5-A6F6-80030A3FE488}" dt="2023-11-12T16:05:28.319" v="1330" actId="27803"/>
          <ac:spMkLst>
            <pc:docMk/>
            <pc:sldMk cId="3918125289" sldId="471"/>
            <ac:spMk id="1841" creationId="{26261BC2-6CE8-F51B-6468-CB7A69F7E238}"/>
          </ac:spMkLst>
        </pc:spChg>
        <pc:spChg chg="mod">
          <ac:chgData name="Piotr Kalaczyński" userId="144ed442d2e15e83" providerId="LiveId" clId="{BC89A074-4072-4EC5-A6F6-80030A3FE488}" dt="2023-11-12T16:05:28.319" v="1330" actId="27803"/>
          <ac:spMkLst>
            <pc:docMk/>
            <pc:sldMk cId="3918125289" sldId="471"/>
            <ac:spMk id="1842" creationId="{F4C3BDB0-060B-2F29-0FF8-A154F84331D4}"/>
          </ac:spMkLst>
        </pc:spChg>
        <pc:spChg chg="mod">
          <ac:chgData name="Piotr Kalaczyński" userId="144ed442d2e15e83" providerId="LiveId" clId="{BC89A074-4072-4EC5-A6F6-80030A3FE488}" dt="2023-11-12T16:05:28.319" v="1330" actId="27803"/>
          <ac:spMkLst>
            <pc:docMk/>
            <pc:sldMk cId="3918125289" sldId="471"/>
            <ac:spMk id="1843" creationId="{F760ED08-640C-B874-D91D-B921668EB2BE}"/>
          </ac:spMkLst>
        </pc:spChg>
        <pc:spChg chg="mod">
          <ac:chgData name="Piotr Kalaczyński" userId="144ed442d2e15e83" providerId="LiveId" clId="{BC89A074-4072-4EC5-A6F6-80030A3FE488}" dt="2023-11-12T16:05:28.319" v="1330" actId="27803"/>
          <ac:spMkLst>
            <pc:docMk/>
            <pc:sldMk cId="3918125289" sldId="471"/>
            <ac:spMk id="1844" creationId="{FA6771D1-EE55-FE5F-97D2-5D5EA11D1A5E}"/>
          </ac:spMkLst>
        </pc:spChg>
        <pc:spChg chg="mod">
          <ac:chgData name="Piotr Kalaczyński" userId="144ed442d2e15e83" providerId="LiveId" clId="{BC89A074-4072-4EC5-A6F6-80030A3FE488}" dt="2023-11-12T16:05:28.319" v="1330" actId="27803"/>
          <ac:spMkLst>
            <pc:docMk/>
            <pc:sldMk cId="3918125289" sldId="471"/>
            <ac:spMk id="1845" creationId="{331D8C32-A3B8-9316-AA1B-E86886B423BE}"/>
          </ac:spMkLst>
        </pc:spChg>
        <pc:spChg chg="mod">
          <ac:chgData name="Piotr Kalaczyński" userId="144ed442d2e15e83" providerId="LiveId" clId="{BC89A074-4072-4EC5-A6F6-80030A3FE488}" dt="2023-11-12T16:05:28.319" v="1330" actId="27803"/>
          <ac:spMkLst>
            <pc:docMk/>
            <pc:sldMk cId="3918125289" sldId="471"/>
            <ac:spMk id="1846" creationId="{A03C209D-7993-5586-9BC5-A9C5733BA22E}"/>
          </ac:spMkLst>
        </pc:spChg>
        <pc:spChg chg="mod">
          <ac:chgData name="Piotr Kalaczyński" userId="144ed442d2e15e83" providerId="LiveId" clId="{BC89A074-4072-4EC5-A6F6-80030A3FE488}" dt="2023-11-12T16:05:28.319" v="1330" actId="27803"/>
          <ac:spMkLst>
            <pc:docMk/>
            <pc:sldMk cId="3918125289" sldId="471"/>
            <ac:spMk id="1847" creationId="{D9262AEC-14F6-1C98-B35E-EADC1507DFEE}"/>
          </ac:spMkLst>
        </pc:spChg>
        <pc:spChg chg="mod">
          <ac:chgData name="Piotr Kalaczyński" userId="144ed442d2e15e83" providerId="LiveId" clId="{BC89A074-4072-4EC5-A6F6-80030A3FE488}" dt="2023-11-12T16:05:28.319" v="1330" actId="27803"/>
          <ac:spMkLst>
            <pc:docMk/>
            <pc:sldMk cId="3918125289" sldId="471"/>
            <ac:spMk id="1848" creationId="{22F6644C-CCF0-C211-194E-1F0DA0A0290A}"/>
          </ac:spMkLst>
        </pc:spChg>
        <pc:spChg chg="mod">
          <ac:chgData name="Piotr Kalaczyński" userId="144ed442d2e15e83" providerId="LiveId" clId="{BC89A074-4072-4EC5-A6F6-80030A3FE488}" dt="2023-11-12T16:05:28.319" v="1330" actId="27803"/>
          <ac:spMkLst>
            <pc:docMk/>
            <pc:sldMk cId="3918125289" sldId="471"/>
            <ac:spMk id="1849" creationId="{946AE95E-F458-3F34-7DA3-B2BCB2B72061}"/>
          </ac:spMkLst>
        </pc:spChg>
        <pc:spChg chg="mod">
          <ac:chgData name="Piotr Kalaczyński" userId="144ed442d2e15e83" providerId="LiveId" clId="{BC89A074-4072-4EC5-A6F6-80030A3FE488}" dt="2023-11-12T16:05:28.319" v="1330" actId="27803"/>
          <ac:spMkLst>
            <pc:docMk/>
            <pc:sldMk cId="3918125289" sldId="471"/>
            <ac:spMk id="1850" creationId="{E67A7190-CF73-77D8-3E8C-D70B24BE8795}"/>
          </ac:spMkLst>
        </pc:spChg>
        <pc:spChg chg="mod">
          <ac:chgData name="Piotr Kalaczyński" userId="144ed442d2e15e83" providerId="LiveId" clId="{BC89A074-4072-4EC5-A6F6-80030A3FE488}" dt="2023-11-12T16:05:28.319" v="1330" actId="27803"/>
          <ac:spMkLst>
            <pc:docMk/>
            <pc:sldMk cId="3918125289" sldId="471"/>
            <ac:spMk id="1851" creationId="{B9EC2C70-00C5-0A80-9AF4-E7030CE47B5B}"/>
          </ac:spMkLst>
        </pc:spChg>
        <pc:spChg chg="mod">
          <ac:chgData name="Piotr Kalaczyński" userId="144ed442d2e15e83" providerId="LiveId" clId="{BC89A074-4072-4EC5-A6F6-80030A3FE488}" dt="2023-11-12T16:05:28.319" v="1330" actId="27803"/>
          <ac:spMkLst>
            <pc:docMk/>
            <pc:sldMk cId="3918125289" sldId="471"/>
            <ac:spMk id="1852" creationId="{CBB6E727-1AF9-C53A-8733-85679996C106}"/>
          </ac:spMkLst>
        </pc:spChg>
        <pc:spChg chg="mod">
          <ac:chgData name="Piotr Kalaczyński" userId="144ed442d2e15e83" providerId="LiveId" clId="{BC89A074-4072-4EC5-A6F6-80030A3FE488}" dt="2023-11-12T16:05:28.319" v="1330" actId="27803"/>
          <ac:spMkLst>
            <pc:docMk/>
            <pc:sldMk cId="3918125289" sldId="471"/>
            <ac:spMk id="1853" creationId="{77C70B2E-7CD9-CA68-3C32-20EB7569A89F}"/>
          </ac:spMkLst>
        </pc:spChg>
        <pc:spChg chg="mod">
          <ac:chgData name="Piotr Kalaczyński" userId="144ed442d2e15e83" providerId="LiveId" clId="{BC89A074-4072-4EC5-A6F6-80030A3FE488}" dt="2023-11-12T16:05:28.319" v="1330" actId="27803"/>
          <ac:spMkLst>
            <pc:docMk/>
            <pc:sldMk cId="3918125289" sldId="471"/>
            <ac:spMk id="1854" creationId="{F2564040-A19C-E856-A7B7-A26A493CEC21}"/>
          </ac:spMkLst>
        </pc:spChg>
        <pc:spChg chg="mod">
          <ac:chgData name="Piotr Kalaczyński" userId="144ed442d2e15e83" providerId="LiveId" clId="{BC89A074-4072-4EC5-A6F6-80030A3FE488}" dt="2023-11-12T16:05:28.319" v="1330" actId="27803"/>
          <ac:spMkLst>
            <pc:docMk/>
            <pc:sldMk cId="3918125289" sldId="471"/>
            <ac:spMk id="1855" creationId="{FBADAA2C-96C1-9218-15C6-BDC8155B3569}"/>
          </ac:spMkLst>
        </pc:spChg>
        <pc:spChg chg="mod">
          <ac:chgData name="Piotr Kalaczyński" userId="144ed442d2e15e83" providerId="LiveId" clId="{BC89A074-4072-4EC5-A6F6-80030A3FE488}" dt="2023-11-12T16:05:28.319" v="1330" actId="27803"/>
          <ac:spMkLst>
            <pc:docMk/>
            <pc:sldMk cId="3918125289" sldId="471"/>
            <ac:spMk id="1856" creationId="{DE511A54-C6FD-8772-6073-F2FBF94367C5}"/>
          </ac:spMkLst>
        </pc:spChg>
        <pc:spChg chg="mod">
          <ac:chgData name="Piotr Kalaczyński" userId="144ed442d2e15e83" providerId="LiveId" clId="{BC89A074-4072-4EC5-A6F6-80030A3FE488}" dt="2023-11-12T16:05:28.319" v="1330" actId="27803"/>
          <ac:spMkLst>
            <pc:docMk/>
            <pc:sldMk cId="3918125289" sldId="471"/>
            <ac:spMk id="1857" creationId="{6C8B7084-4ED1-F116-3566-0567329F5D5F}"/>
          </ac:spMkLst>
        </pc:spChg>
        <pc:spChg chg="mod">
          <ac:chgData name="Piotr Kalaczyński" userId="144ed442d2e15e83" providerId="LiveId" clId="{BC89A074-4072-4EC5-A6F6-80030A3FE488}" dt="2023-11-12T16:05:28.319" v="1330" actId="27803"/>
          <ac:spMkLst>
            <pc:docMk/>
            <pc:sldMk cId="3918125289" sldId="471"/>
            <ac:spMk id="1858" creationId="{E554B732-98D2-9659-6390-F24069F958CE}"/>
          </ac:spMkLst>
        </pc:spChg>
        <pc:spChg chg="mod">
          <ac:chgData name="Piotr Kalaczyński" userId="144ed442d2e15e83" providerId="LiveId" clId="{BC89A074-4072-4EC5-A6F6-80030A3FE488}" dt="2023-11-12T16:05:28.319" v="1330" actId="27803"/>
          <ac:spMkLst>
            <pc:docMk/>
            <pc:sldMk cId="3918125289" sldId="471"/>
            <ac:spMk id="1859" creationId="{CC3BEC3A-7DF5-3B9B-DA9B-B0C4B217A403}"/>
          </ac:spMkLst>
        </pc:spChg>
        <pc:spChg chg="mod">
          <ac:chgData name="Piotr Kalaczyński" userId="144ed442d2e15e83" providerId="LiveId" clId="{BC89A074-4072-4EC5-A6F6-80030A3FE488}" dt="2023-11-12T16:05:28.319" v="1330" actId="27803"/>
          <ac:spMkLst>
            <pc:docMk/>
            <pc:sldMk cId="3918125289" sldId="471"/>
            <ac:spMk id="1860" creationId="{A317350B-1B38-8A7D-CB32-CA58D184308D}"/>
          </ac:spMkLst>
        </pc:spChg>
        <pc:spChg chg="mod">
          <ac:chgData name="Piotr Kalaczyński" userId="144ed442d2e15e83" providerId="LiveId" clId="{BC89A074-4072-4EC5-A6F6-80030A3FE488}" dt="2023-11-12T16:05:28.319" v="1330" actId="27803"/>
          <ac:spMkLst>
            <pc:docMk/>
            <pc:sldMk cId="3918125289" sldId="471"/>
            <ac:spMk id="1861" creationId="{2F83709C-B82B-23ED-A5C3-A1DE5903ED9D}"/>
          </ac:spMkLst>
        </pc:spChg>
        <pc:spChg chg="mod">
          <ac:chgData name="Piotr Kalaczyński" userId="144ed442d2e15e83" providerId="LiveId" clId="{BC89A074-4072-4EC5-A6F6-80030A3FE488}" dt="2023-11-12T16:05:28.319" v="1330" actId="27803"/>
          <ac:spMkLst>
            <pc:docMk/>
            <pc:sldMk cId="3918125289" sldId="471"/>
            <ac:spMk id="1862" creationId="{7EE099E4-1E9A-F923-38FF-A81011523169}"/>
          </ac:spMkLst>
        </pc:spChg>
        <pc:spChg chg="mod">
          <ac:chgData name="Piotr Kalaczyński" userId="144ed442d2e15e83" providerId="LiveId" clId="{BC89A074-4072-4EC5-A6F6-80030A3FE488}" dt="2023-11-12T16:05:28.319" v="1330" actId="27803"/>
          <ac:spMkLst>
            <pc:docMk/>
            <pc:sldMk cId="3918125289" sldId="471"/>
            <ac:spMk id="1863" creationId="{7B5A557A-07BE-94E4-B9B1-33FA437DE9A4}"/>
          </ac:spMkLst>
        </pc:spChg>
        <pc:spChg chg="mod">
          <ac:chgData name="Piotr Kalaczyński" userId="144ed442d2e15e83" providerId="LiveId" clId="{BC89A074-4072-4EC5-A6F6-80030A3FE488}" dt="2023-11-12T16:05:28.319" v="1330" actId="27803"/>
          <ac:spMkLst>
            <pc:docMk/>
            <pc:sldMk cId="3918125289" sldId="471"/>
            <ac:spMk id="1864" creationId="{A291C9D8-0CB6-AD60-7AEF-BA327B972C17}"/>
          </ac:spMkLst>
        </pc:spChg>
        <pc:spChg chg="mod">
          <ac:chgData name="Piotr Kalaczyński" userId="144ed442d2e15e83" providerId="LiveId" clId="{BC89A074-4072-4EC5-A6F6-80030A3FE488}" dt="2023-11-12T16:05:28.319" v="1330" actId="27803"/>
          <ac:spMkLst>
            <pc:docMk/>
            <pc:sldMk cId="3918125289" sldId="471"/>
            <ac:spMk id="1865" creationId="{15490741-E1CE-6C54-7835-D671CDACB5E0}"/>
          </ac:spMkLst>
        </pc:spChg>
        <pc:spChg chg="mod">
          <ac:chgData name="Piotr Kalaczyński" userId="144ed442d2e15e83" providerId="LiveId" clId="{BC89A074-4072-4EC5-A6F6-80030A3FE488}" dt="2023-11-12T16:05:28.319" v="1330" actId="27803"/>
          <ac:spMkLst>
            <pc:docMk/>
            <pc:sldMk cId="3918125289" sldId="471"/>
            <ac:spMk id="1866" creationId="{3D5976C7-AA33-29ED-D29E-A941A8F8A77B}"/>
          </ac:spMkLst>
        </pc:spChg>
        <pc:spChg chg="mod">
          <ac:chgData name="Piotr Kalaczyński" userId="144ed442d2e15e83" providerId="LiveId" clId="{BC89A074-4072-4EC5-A6F6-80030A3FE488}" dt="2023-11-12T16:05:28.319" v="1330" actId="27803"/>
          <ac:spMkLst>
            <pc:docMk/>
            <pc:sldMk cId="3918125289" sldId="471"/>
            <ac:spMk id="1867" creationId="{8B90CD63-594B-F6D7-8DE9-E1A4CD56477B}"/>
          </ac:spMkLst>
        </pc:spChg>
        <pc:spChg chg="mod">
          <ac:chgData name="Piotr Kalaczyński" userId="144ed442d2e15e83" providerId="LiveId" clId="{BC89A074-4072-4EC5-A6F6-80030A3FE488}" dt="2023-11-12T16:05:28.319" v="1330" actId="27803"/>
          <ac:spMkLst>
            <pc:docMk/>
            <pc:sldMk cId="3918125289" sldId="471"/>
            <ac:spMk id="1868" creationId="{772666B9-98B5-3C01-9C27-7381D22159A0}"/>
          </ac:spMkLst>
        </pc:spChg>
        <pc:spChg chg="mod">
          <ac:chgData name="Piotr Kalaczyński" userId="144ed442d2e15e83" providerId="LiveId" clId="{BC89A074-4072-4EC5-A6F6-80030A3FE488}" dt="2023-11-12T16:05:28.319" v="1330" actId="27803"/>
          <ac:spMkLst>
            <pc:docMk/>
            <pc:sldMk cId="3918125289" sldId="471"/>
            <ac:spMk id="1869" creationId="{7CC6C644-B8F0-0E9B-C71F-A588950424C3}"/>
          </ac:spMkLst>
        </pc:spChg>
        <pc:spChg chg="mod">
          <ac:chgData name="Piotr Kalaczyński" userId="144ed442d2e15e83" providerId="LiveId" clId="{BC89A074-4072-4EC5-A6F6-80030A3FE488}" dt="2023-11-12T16:05:28.319" v="1330" actId="27803"/>
          <ac:spMkLst>
            <pc:docMk/>
            <pc:sldMk cId="3918125289" sldId="471"/>
            <ac:spMk id="1870" creationId="{AF6B94E7-AF54-EA46-78D8-3A02409762E8}"/>
          </ac:spMkLst>
        </pc:spChg>
        <pc:spChg chg="mod">
          <ac:chgData name="Piotr Kalaczyński" userId="144ed442d2e15e83" providerId="LiveId" clId="{BC89A074-4072-4EC5-A6F6-80030A3FE488}" dt="2023-11-12T16:05:28.319" v="1330" actId="27803"/>
          <ac:spMkLst>
            <pc:docMk/>
            <pc:sldMk cId="3918125289" sldId="471"/>
            <ac:spMk id="1871" creationId="{4B82E893-1449-C872-527E-1148FEED6FD5}"/>
          </ac:spMkLst>
        </pc:spChg>
        <pc:spChg chg="mod">
          <ac:chgData name="Piotr Kalaczyński" userId="144ed442d2e15e83" providerId="LiveId" clId="{BC89A074-4072-4EC5-A6F6-80030A3FE488}" dt="2023-11-12T16:05:28.319" v="1330" actId="27803"/>
          <ac:spMkLst>
            <pc:docMk/>
            <pc:sldMk cId="3918125289" sldId="471"/>
            <ac:spMk id="1872" creationId="{6B23BED4-060A-A7E1-9FC9-A8F8BADB7598}"/>
          </ac:spMkLst>
        </pc:spChg>
        <pc:spChg chg="mod">
          <ac:chgData name="Piotr Kalaczyński" userId="144ed442d2e15e83" providerId="LiveId" clId="{BC89A074-4072-4EC5-A6F6-80030A3FE488}" dt="2023-11-12T16:05:28.319" v="1330" actId="27803"/>
          <ac:spMkLst>
            <pc:docMk/>
            <pc:sldMk cId="3918125289" sldId="471"/>
            <ac:spMk id="1873" creationId="{B40297D1-8316-E671-D135-99950D35322A}"/>
          </ac:spMkLst>
        </pc:spChg>
        <pc:spChg chg="mod">
          <ac:chgData name="Piotr Kalaczyński" userId="144ed442d2e15e83" providerId="LiveId" clId="{BC89A074-4072-4EC5-A6F6-80030A3FE488}" dt="2023-11-12T16:05:28.319" v="1330" actId="27803"/>
          <ac:spMkLst>
            <pc:docMk/>
            <pc:sldMk cId="3918125289" sldId="471"/>
            <ac:spMk id="1874" creationId="{2F4DBC34-08AA-7EB5-45BB-F97CA1D6C878}"/>
          </ac:spMkLst>
        </pc:spChg>
        <pc:spChg chg="mod">
          <ac:chgData name="Piotr Kalaczyński" userId="144ed442d2e15e83" providerId="LiveId" clId="{BC89A074-4072-4EC5-A6F6-80030A3FE488}" dt="2023-11-12T16:05:28.319" v="1330" actId="27803"/>
          <ac:spMkLst>
            <pc:docMk/>
            <pc:sldMk cId="3918125289" sldId="471"/>
            <ac:spMk id="1875" creationId="{14999A7E-7C76-DC18-7ACB-44B90738AB4D}"/>
          </ac:spMkLst>
        </pc:spChg>
        <pc:spChg chg="mod">
          <ac:chgData name="Piotr Kalaczyński" userId="144ed442d2e15e83" providerId="LiveId" clId="{BC89A074-4072-4EC5-A6F6-80030A3FE488}" dt="2023-11-12T16:05:28.319" v="1330" actId="27803"/>
          <ac:spMkLst>
            <pc:docMk/>
            <pc:sldMk cId="3918125289" sldId="471"/>
            <ac:spMk id="1876" creationId="{9D67147E-D496-CB56-FB1A-856609A44806}"/>
          </ac:spMkLst>
        </pc:spChg>
        <pc:spChg chg="mod">
          <ac:chgData name="Piotr Kalaczyński" userId="144ed442d2e15e83" providerId="LiveId" clId="{BC89A074-4072-4EC5-A6F6-80030A3FE488}" dt="2023-11-12T16:05:28.319" v="1330" actId="27803"/>
          <ac:spMkLst>
            <pc:docMk/>
            <pc:sldMk cId="3918125289" sldId="471"/>
            <ac:spMk id="1877" creationId="{3FA63EDC-7F3A-BB73-2612-28DA3B068B9C}"/>
          </ac:spMkLst>
        </pc:spChg>
        <pc:spChg chg="mod">
          <ac:chgData name="Piotr Kalaczyński" userId="144ed442d2e15e83" providerId="LiveId" clId="{BC89A074-4072-4EC5-A6F6-80030A3FE488}" dt="2023-11-12T16:05:28.319" v="1330" actId="27803"/>
          <ac:spMkLst>
            <pc:docMk/>
            <pc:sldMk cId="3918125289" sldId="471"/>
            <ac:spMk id="1878" creationId="{85BE1DB2-930F-3F84-1235-9AE6856E3FD0}"/>
          </ac:spMkLst>
        </pc:spChg>
        <pc:spChg chg="mod">
          <ac:chgData name="Piotr Kalaczyński" userId="144ed442d2e15e83" providerId="LiveId" clId="{BC89A074-4072-4EC5-A6F6-80030A3FE488}" dt="2023-11-12T16:05:28.319" v="1330" actId="27803"/>
          <ac:spMkLst>
            <pc:docMk/>
            <pc:sldMk cId="3918125289" sldId="471"/>
            <ac:spMk id="1879" creationId="{D4879BD5-C9BE-B5FE-67C8-6E8568C7D4E6}"/>
          </ac:spMkLst>
        </pc:spChg>
        <pc:spChg chg="mod">
          <ac:chgData name="Piotr Kalaczyński" userId="144ed442d2e15e83" providerId="LiveId" clId="{BC89A074-4072-4EC5-A6F6-80030A3FE488}" dt="2023-11-12T16:05:28.319" v="1330" actId="27803"/>
          <ac:spMkLst>
            <pc:docMk/>
            <pc:sldMk cId="3918125289" sldId="471"/>
            <ac:spMk id="1880" creationId="{C6D50532-A803-D7D5-3E55-FC7EEEAC7B07}"/>
          </ac:spMkLst>
        </pc:spChg>
        <pc:spChg chg="mod">
          <ac:chgData name="Piotr Kalaczyński" userId="144ed442d2e15e83" providerId="LiveId" clId="{BC89A074-4072-4EC5-A6F6-80030A3FE488}" dt="2023-11-12T16:05:28.319" v="1330" actId="27803"/>
          <ac:spMkLst>
            <pc:docMk/>
            <pc:sldMk cId="3918125289" sldId="471"/>
            <ac:spMk id="1881" creationId="{028EF4C4-201E-FECB-54E5-A98B45B5D7D4}"/>
          </ac:spMkLst>
        </pc:spChg>
        <pc:spChg chg="mod">
          <ac:chgData name="Piotr Kalaczyński" userId="144ed442d2e15e83" providerId="LiveId" clId="{BC89A074-4072-4EC5-A6F6-80030A3FE488}" dt="2023-11-12T16:05:28.319" v="1330" actId="27803"/>
          <ac:spMkLst>
            <pc:docMk/>
            <pc:sldMk cId="3918125289" sldId="471"/>
            <ac:spMk id="1882" creationId="{A9140548-C026-B146-4A5C-653A4FD8B843}"/>
          </ac:spMkLst>
        </pc:spChg>
        <pc:spChg chg="mod">
          <ac:chgData name="Piotr Kalaczyński" userId="144ed442d2e15e83" providerId="LiveId" clId="{BC89A074-4072-4EC5-A6F6-80030A3FE488}" dt="2023-11-12T16:05:28.319" v="1330" actId="27803"/>
          <ac:spMkLst>
            <pc:docMk/>
            <pc:sldMk cId="3918125289" sldId="471"/>
            <ac:spMk id="1883" creationId="{90910E28-381E-B9BC-F855-00AC12166891}"/>
          </ac:spMkLst>
        </pc:spChg>
        <pc:spChg chg="mod">
          <ac:chgData name="Piotr Kalaczyński" userId="144ed442d2e15e83" providerId="LiveId" clId="{BC89A074-4072-4EC5-A6F6-80030A3FE488}" dt="2023-11-12T16:05:28.319" v="1330" actId="27803"/>
          <ac:spMkLst>
            <pc:docMk/>
            <pc:sldMk cId="3918125289" sldId="471"/>
            <ac:spMk id="1884" creationId="{8DB91FCB-DB73-0848-CF2C-38D0386A391E}"/>
          </ac:spMkLst>
        </pc:spChg>
        <pc:spChg chg="mod">
          <ac:chgData name="Piotr Kalaczyński" userId="144ed442d2e15e83" providerId="LiveId" clId="{BC89A074-4072-4EC5-A6F6-80030A3FE488}" dt="2023-11-12T16:05:28.319" v="1330" actId="27803"/>
          <ac:spMkLst>
            <pc:docMk/>
            <pc:sldMk cId="3918125289" sldId="471"/>
            <ac:spMk id="1885" creationId="{C0DD892C-D39A-7C15-934F-165DEF898784}"/>
          </ac:spMkLst>
        </pc:spChg>
        <pc:spChg chg="mod">
          <ac:chgData name="Piotr Kalaczyński" userId="144ed442d2e15e83" providerId="LiveId" clId="{BC89A074-4072-4EC5-A6F6-80030A3FE488}" dt="2023-11-12T16:05:28.319" v="1330" actId="27803"/>
          <ac:spMkLst>
            <pc:docMk/>
            <pc:sldMk cId="3918125289" sldId="471"/>
            <ac:spMk id="1886" creationId="{9FFF9A9C-E0C6-A288-5524-3A0B9A09B55E}"/>
          </ac:spMkLst>
        </pc:spChg>
        <pc:spChg chg="mod">
          <ac:chgData name="Piotr Kalaczyński" userId="144ed442d2e15e83" providerId="LiveId" clId="{BC89A074-4072-4EC5-A6F6-80030A3FE488}" dt="2023-11-12T16:05:28.319" v="1330" actId="27803"/>
          <ac:spMkLst>
            <pc:docMk/>
            <pc:sldMk cId="3918125289" sldId="471"/>
            <ac:spMk id="1887" creationId="{ED7FCF37-BE4F-FCD1-5FC6-DBE4036078F6}"/>
          </ac:spMkLst>
        </pc:spChg>
        <pc:spChg chg="mod">
          <ac:chgData name="Piotr Kalaczyński" userId="144ed442d2e15e83" providerId="LiveId" clId="{BC89A074-4072-4EC5-A6F6-80030A3FE488}" dt="2023-11-12T16:05:28.319" v="1330" actId="27803"/>
          <ac:spMkLst>
            <pc:docMk/>
            <pc:sldMk cId="3918125289" sldId="471"/>
            <ac:spMk id="1888" creationId="{DA4F8A58-ECD7-BB97-A59B-AA6E6060CD37}"/>
          </ac:spMkLst>
        </pc:spChg>
        <pc:spChg chg="mod">
          <ac:chgData name="Piotr Kalaczyński" userId="144ed442d2e15e83" providerId="LiveId" clId="{BC89A074-4072-4EC5-A6F6-80030A3FE488}" dt="2023-11-12T16:05:28.319" v="1330" actId="27803"/>
          <ac:spMkLst>
            <pc:docMk/>
            <pc:sldMk cId="3918125289" sldId="471"/>
            <ac:spMk id="1889" creationId="{FD983DD8-908F-53BE-20E0-BBA55810E86D}"/>
          </ac:spMkLst>
        </pc:spChg>
        <pc:spChg chg="mod">
          <ac:chgData name="Piotr Kalaczyński" userId="144ed442d2e15e83" providerId="LiveId" clId="{BC89A074-4072-4EC5-A6F6-80030A3FE488}" dt="2023-11-12T16:05:28.319" v="1330" actId="27803"/>
          <ac:spMkLst>
            <pc:docMk/>
            <pc:sldMk cId="3918125289" sldId="471"/>
            <ac:spMk id="1890" creationId="{F6E58BB6-7F9A-3D9F-37E7-642754653B22}"/>
          </ac:spMkLst>
        </pc:spChg>
        <pc:spChg chg="mod">
          <ac:chgData name="Piotr Kalaczyński" userId="144ed442d2e15e83" providerId="LiveId" clId="{BC89A074-4072-4EC5-A6F6-80030A3FE488}" dt="2023-11-12T16:05:28.319" v="1330" actId="27803"/>
          <ac:spMkLst>
            <pc:docMk/>
            <pc:sldMk cId="3918125289" sldId="471"/>
            <ac:spMk id="1891" creationId="{56A3281C-79DD-FC63-7FBC-88E47B7FD78A}"/>
          </ac:spMkLst>
        </pc:spChg>
        <pc:spChg chg="mod">
          <ac:chgData name="Piotr Kalaczyński" userId="144ed442d2e15e83" providerId="LiveId" clId="{BC89A074-4072-4EC5-A6F6-80030A3FE488}" dt="2023-11-12T16:05:28.319" v="1330" actId="27803"/>
          <ac:spMkLst>
            <pc:docMk/>
            <pc:sldMk cId="3918125289" sldId="471"/>
            <ac:spMk id="1892" creationId="{BE0F0427-4722-0CA6-7939-C6D80E5ED713}"/>
          </ac:spMkLst>
        </pc:spChg>
        <pc:spChg chg="mod">
          <ac:chgData name="Piotr Kalaczyński" userId="144ed442d2e15e83" providerId="LiveId" clId="{BC89A074-4072-4EC5-A6F6-80030A3FE488}" dt="2023-11-12T16:05:28.319" v="1330" actId="27803"/>
          <ac:spMkLst>
            <pc:docMk/>
            <pc:sldMk cId="3918125289" sldId="471"/>
            <ac:spMk id="1893" creationId="{1AD94571-69D0-6547-CAFA-6763CA34557C}"/>
          </ac:spMkLst>
        </pc:spChg>
        <pc:spChg chg="mod">
          <ac:chgData name="Piotr Kalaczyński" userId="144ed442d2e15e83" providerId="LiveId" clId="{BC89A074-4072-4EC5-A6F6-80030A3FE488}" dt="2023-11-12T16:05:28.319" v="1330" actId="27803"/>
          <ac:spMkLst>
            <pc:docMk/>
            <pc:sldMk cId="3918125289" sldId="471"/>
            <ac:spMk id="1894" creationId="{1218C6A6-A963-B6B4-5AA7-7508668554E8}"/>
          </ac:spMkLst>
        </pc:spChg>
        <pc:spChg chg="mod">
          <ac:chgData name="Piotr Kalaczyński" userId="144ed442d2e15e83" providerId="LiveId" clId="{BC89A074-4072-4EC5-A6F6-80030A3FE488}" dt="2023-11-12T16:05:28.319" v="1330" actId="27803"/>
          <ac:spMkLst>
            <pc:docMk/>
            <pc:sldMk cId="3918125289" sldId="471"/>
            <ac:spMk id="1895" creationId="{062E66F8-A375-ED62-BF94-56428CB94704}"/>
          </ac:spMkLst>
        </pc:spChg>
        <pc:spChg chg="mod">
          <ac:chgData name="Piotr Kalaczyński" userId="144ed442d2e15e83" providerId="LiveId" clId="{BC89A074-4072-4EC5-A6F6-80030A3FE488}" dt="2023-11-12T16:05:28.319" v="1330" actId="27803"/>
          <ac:spMkLst>
            <pc:docMk/>
            <pc:sldMk cId="3918125289" sldId="471"/>
            <ac:spMk id="1896" creationId="{2EEA1121-29D0-2A4E-5062-26BC0D3979B4}"/>
          </ac:spMkLst>
        </pc:spChg>
        <pc:spChg chg="mod">
          <ac:chgData name="Piotr Kalaczyński" userId="144ed442d2e15e83" providerId="LiveId" clId="{BC89A074-4072-4EC5-A6F6-80030A3FE488}" dt="2023-11-12T16:05:28.319" v="1330" actId="27803"/>
          <ac:spMkLst>
            <pc:docMk/>
            <pc:sldMk cId="3918125289" sldId="471"/>
            <ac:spMk id="1897" creationId="{DEEC429F-052E-050A-07C7-3E3FD443DECF}"/>
          </ac:spMkLst>
        </pc:spChg>
        <pc:spChg chg="mod">
          <ac:chgData name="Piotr Kalaczyński" userId="144ed442d2e15e83" providerId="LiveId" clId="{BC89A074-4072-4EC5-A6F6-80030A3FE488}" dt="2023-11-12T16:05:28.319" v="1330" actId="27803"/>
          <ac:spMkLst>
            <pc:docMk/>
            <pc:sldMk cId="3918125289" sldId="471"/>
            <ac:spMk id="1898" creationId="{73B35D76-DFE3-2718-29A6-6712791C7221}"/>
          </ac:spMkLst>
        </pc:spChg>
        <pc:spChg chg="mod">
          <ac:chgData name="Piotr Kalaczyński" userId="144ed442d2e15e83" providerId="LiveId" clId="{BC89A074-4072-4EC5-A6F6-80030A3FE488}" dt="2023-11-12T16:05:28.319" v="1330" actId="27803"/>
          <ac:spMkLst>
            <pc:docMk/>
            <pc:sldMk cId="3918125289" sldId="471"/>
            <ac:spMk id="1899" creationId="{CADBD5B2-A894-7707-EB7A-03ED04EC5786}"/>
          </ac:spMkLst>
        </pc:spChg>
        <pc:spChg chg="mod">
          <ac:chgData name="Piotr Kalaczyński" userId="144ed442d2e15e83" providerId="LiveId" clId="{BC89A074-4072-4EC5-A6F6-80030A3FE488}" dt="2023-11-12T16:05:28.319" v="1330" actId="27803"/>
          <ac:spMkLst>
            <pc:docMk/>
            <pc:sldMk cId="3918125289" sldId="471"/>
            <ac:spMk id="1900" creationId="{84750A2C-226D-1339-4CCE-C73C6AA81E33}"/>
          </ac:spMkLst>
        </pc:spChg>
        <pc:spChg chg="mod">
          <ac:chgData name="Piotr Kalaczyński" userId="144ed442d2e15e83" providerId="LiveId" clId="{BC89A074-4072-4EC5-A6F6-80030A3FE488}" dt="2023-11-12T16:05:28.319" v="1330" actId="27803"/>
          <ac:spMkLst>
            <pc:docMk/>
            <pc:sldMk cId="3918125289" sldId="471"/>
            <ac:spMk id="1901" creationId="{A0241811-E4E8-756A-E1CD-42FC44C9D682}"/>
          </ac:spMkLst>
        </pc:spChg>
        <pc:spChg chg="mod">
          <ac:chgData name="Piotr Kalaczyński" userId="144ed442d2e15e83" providerId="LiveId" clId="{BC89A074-4072-4EC5-A6F6-80030A3FE488}" dt="2023-11-12T16:05:28.319" v="1330" actId="27803"/>
          <ac:spMkLst>
            <pc:docMk/>
            <pc:sldMk cId="3918125289" sldId="471"/>
            <ac:spMk id="1902" creationId="{66532D79-6ABA-0BFC-6F25-9C2C30909599}"/>
          </ac:spMkLst>
        </pc:spChg>
        <pc:spChg chg="mod">
          <ac:chgData name="Piotr Kalaczyński" userId="144ed442d2e15e83" providerId="LiveId" clId="{BC89A074-4072-4EC5-A6F6-80030A3FE488}" dt="2023-11-12T16:05:28.319" v="1330" actId="27803"/>
          <ac:spMkLst>
            <pc:docMk/>
            <pc:sldMk cId="3918125289" sldId="471"/>
            <ac:spMk id="1903" creationId="{0F0E464A-2176-ABED-5C89-BCDA303B267D}"/>
          </ac:spMkLst>
        </pc:spChg>
        <pc:spChg chg="mod">
          <ac:chgData name="Piotr Kalaczyński" userId="144ed442d2e15e83" providerId="LiveId" clId="{BC89A074-4072-4EC5-A6F6-80030A3FE488}" dt="2023-11-12T16:05:28.319" v="1330" actId="27803"/>
          <ac:spMkLst>
            <pc:docMk/>
            <pc:sldMk cId="3918125289" sldId="471"/>
            <ac:spMk id="1904" creationId="{503A3946-0082-908C-6E1E-4F629E19871A}"/>
          </ac:spMkLst>
        </pc:spChg>
        <pc:spChg chg="mod">
          <ac:chgData name="Piotr Kalaczyński" userId="144ed442d2e15e83" providerId="LiveId" clId="{BC89A074-4072-4EC5-A6F6-80030A3FE488}" dt="2023-11-12T16:05:28.319" v="1330" actId="27803"/>
          <ac:spMkLst>
            <pc:docMk/>
            <pc:sldMk cId="3918125289" sldId="471"/>
            <ac:spMk id="1905" creationId="{C475F462-7FC4-5C9F-8980-9BA114CF16CD}"/>
          </ac:spMkLst>
        </pc:spChg>
        <pc:spChg chg="mod">
          <ac:chgData name="Piotr Kalaczyński" userId="144ed442d2e15e83" providerId="LiveId" clId="{BC89A074-4072-4EC5-A6F6-80030A3FE488}" dt="2023-11-12T16:05:28.319" v="1330" actId="27803"/>
          <ac:spMkLst>
            <pc:docMk/>
            <pc:sldMk cId="3918125289" sldId="471"/>
            <ac:spMk id="1906" creationId="{17BFBD88-3ABD-43FB-AA38-26B1A1BE2051}"/>
          </ac:spMkLst>
        </pc:spChg>
        <pc:spChg chg="mod">
          <ac:chgData name="Piotr Kalaczyński" userId="144ed442d2e15e83" providerId="LiveId" clId="{BC89A074-4072-4EC5-A6F6-80030A3FE488}" dt="2023-11-12T16:05:28.319" v="1330" actId="27803"/>
          <ac:spMkLst>
            <pc:docMk/>
            <pc:sldMk cId="3918125289" sldId="471"/>
            <ac:spMk id="1907" creationId="{31486B9E-A1D2-4F54-D949-27B410E1BA81}"/>
          </ac:spMkLst>
        </pc:spChg>
        <pc:spChg chg="mod">
          <ac:chgData name="Piotr Kalaczyński" userId="144ed442d2e15e83" providerId="LiveId" clId="{BC89A074-4072-4EC5-A6F6-80030A3FE488}" dt="2023-11-12T16:05:28.319" v="1330" actId="27803"/>
          <ac:spMkLst>
            <pc:docMk/>
            <pc:sldMk cId="3918125289" sldId="471"/>
            <ac:spMk id="1908" creationId="{E2746EB2-CF56-3BC5-3F76-CA3EE026F438}"/>
          </ac:spMkLst>
        </pc:spChg>
        <pc:spChg chg="mod">
          <ac:chgData name="Piotr Kalaczyński" userId="144ed442d2e15e83" providerId="LiveId" clId="{BC89A074-4072-4EC5-A6F6-80030A3FE488}" dt="2023-11-12T16:05:28.319" v="1330" actId="27803"/>
          <ac:spMkLst>
            <pc:docMk/>
            <pc:sldMk cId="3918125289" sldId="471"/>
            <ac:spMk id="1909" creationId="{55EBC08C-8700-4E7D-5DB4-7243962C1237}"/>
          </ac:spMkLst>
        </pc:spChg>
        <pc:spChg chg="mod">
          <ac:chgData name="Piotr Kalaczyński" userId="144ed442d2e15e83" providerId="LiveId" clId="{BC89A074-4072-4EC5-A6F6-80030A3FE488}" dt="2023-11-12T16:05:28.319" v="1330" actId="27803"/>
          <ac:spMkLst>
            <pc:docMk/>
            <pc:sldMk cId="3918125289" sldId="471"/>
            <ac:spMk id="1910" creationId="{3E2C47F7-F75E-F390-10FA-93F08D2DE27A}"/>
          </ac:spMkLst>
        </pc:spChg>
        <pc:spChg chg="mod">
          <ac:chgData name="Piotr Kalaczyński" userId="144ed442d2e15e83" providerId="LiveId" clId="{BC89A074-4072-4EC5-A6F6-80030A3FE488}" dt="2023-11-12T16:05:28.319" v="1330" actId="27803"/>
          <ac:spMkLst>
            <pc:docMk/>
            <pc:sldMk cId="3918125289" sldId="471"/>
            <ac:spMk id="1911" creationId="{5C303562-18FC-F310-9596-9C1E3B181DE6}"/>
          </ac:spMkLst>
        </pc:spChg>
        <pc:spChg chg="mod">
          <ac:chgData name="Piotr Kalaczyński" userId="144ed442d2e15e83" providerId="LiveId" clId="{BC89A074-4072-4EC5-A6F6-80030A3FE488}" dt="2023-11-12T16:05:28.319" v="1330" actId="27803"/>
          <ac:spMkLst>
            <pc:docMk/>
            <pc:sldMk cId="3918125289" sldId="471"/>
            <ac:spMk id="1912" creationId="{EDEBCB72-91C4-961D-0C28-14F7E0F04ACC}"/>
          </ac:spMkLst>
        </pc:spChg>
        <pc:spChg chg="mod">
          <ac:chgData name="Piotr Kalaczyński" userId="144ed442d2e15e83" providerId="LiveId" clId="{BC89A074-4072-4EC5-A6F6-80030A3FE488}" dt="2023-11-12T16:05:28.319" v="1330" actId="27803"/>
          <ac:spMkLst>
            <pc:docMk/>
            <pc:sldMk cId="3918125289" sldId="471"/>
            <ac:spMk id="1913" creationId="{856CE0B0-0C03-09E0-83EA-4838D9E39053}"/>
          </ac:spMkLst>
        </pc:spChg>
        <pc:spChg chg="mod">
          <ac:chgData name="Piotr Kalaczyński" userId="144ed442d2e15e83" providerId="LiveId" clId="{BC89A074-4072-4EC5-A6F6-80030A3FE488}" dt="2023-11-12T16:05:28.319" v="1330" actId="27803"/>
          <ac:spMkLst>
            <pc:docMk/>
            <pc:sldMk cId="3918125289" sldId="471"/>
            <ac:spMk id="1914" creationId="{6113CABB-8AC4-DCF4-4244-B52AD3F7146B}"/>
          </ac:spMkLst>
        </pc:spChg>
        <pc:spChg chg="mod">
          <ac:chgData name="Piotr Kalaczyński" userId="144ed442d2e15e83" providerId="LiveId" clId="{BC89A074-4072-4EC5-A6F6-80030A3FE488}" dt="2023-11-12T16:05:28.319" v="1330" actId="27803"/>
          <ac:spMkLst>
            <pc:docMk/>
            <pc:sldMk cId="3918125289" sldId="471"/>
            <ac:spMk id="1915" creationId="{E80CB9C3-E71B-54FB-4B23-CE1FE73865F3}"/>
          </ac:spMkLst>
        </pc:spChg>
        <pc:spChg chg="mod">
          <ac:chgData name="Piotr Kalaczyński" userId="144ed442d2e15e83" providerId="LiveId" clId="{BC89A074-4072-4EC5-A6F6-80030A3FE488}" dt="2023-11-12T16:05:28.319" v="1330" actId="27803"/>
          <ac:spMkLst>
            <pc:docMk/>
            <pc:sldMk cId="3918125289" sldId="471"/>
            <ac:spMk id="1916" creationId="{D0E116F9-8633-3E56-58D6-C95512EE6F6C}"/>
          </ac:spMkLst>
        </pc:spChg>
        <pc:spChg chg="mod">
          <ac:chgData name="Piotr Kalaczyński" userId="144ed442d2e15e83" providerId="LiveId" clId="{BC89A074-4072-4EC5-A6F6-80030A3FE488}" dt="2023-11-12T16:05:28.319" v="1330" actId="27803"/>
          <ac:spMkLst>
            <pc:docMk/>
            <pc:sldMk cId="3918125289" sldId="471"/>
            <ac:spMk id="1917" creationId="{BA028CAA-D178-02A6-98FC-9B887176ECBA}"/>
          </ac:spMkLst>
        </pc:spChg>
        <pc:spChg chg="mod">
          <ac:chgData name="Piotr Kalaczyński" userId="144ed442d2e15e83" providerId="LiveId" clId="{BC89A074-4072-4EC5-A6F6-80030A3FE488}" dt="2023-11-12T16:05:28.319" v="1330" actId="27803"/>
          <ac:spMkLst>
            <pc:docMk/>
            <pc:sldMk cId="3918125289" sldId="471"/>
            <ac:spMk id="1918" creationId="{CB0F376E-D62D-C67F-2C01-1B1F38EB78BA}"/>
          </ac:spMkLst>
        </pc:spChg>
        <pc:spChg chg="mod">
          <ac:chgData name="Piotr Kalaczyński" userId="144ed442d2e15e83" providerId="LiveId" clId="{BC89A074-4072-4EC5-A6F6-80030A3FE488}" dt="2023-11-12T16:05:28.319" v="1330" actId="27803"/>
          <ac:spMkLst>
            <pc:docMk/>
            <pc:sldMk cId="3918125289" sldId="471"/>
            <ac:spMk id="1919" creationId="{5994BD5F-AF2F-E443-F783-F2051A57E42D}"/>
          </ac:spMkLst>
        </pc:spChg>
        <pc:spChg chg="mod">
          <ac:chgData name="Piotr Kalaczyński" userId="144ed442d2e15e83" providerId="LiveId" clId="{BC89A074-4072-4EC5-A6F6-80030A3FE488}" dt="2023-11-12T16:05:28.319" v="1330" actId="27803"/>
          <ac:spMkLst>
            <pc:docMk/>
            <pc:sldMk cId="3918125289" sldId="471"/>
            <ac:spMk id="1920" creationId="{9A3B5E90-0A37-5E19-734E-4398A84C70B9}"/>
          </ac:spMkLst>
        </pc:spChg>
        <pc:spChg chg="mod">
          <ac:chgData name="Piotr Kalaczyński" userId="144ed442d2e15e83" providerId="LiveId" clId="{BC89A074-4072-4EC5-A6F6-80030A3FE488}" dt="2023-11-12T16:05:28.319" v="1330" actId="27803"/>
          <ac:spMkLst>
            <pc:docMk/>
            <pc:sldMk cId="3918125289" sldId="471"/>
            <ac:spMk id="1921" creationId="{854C2824-4A48-D3BB-C640-FCE8CE7EABDF}"/>
          </ac:spMkLst>
        </pc:spChg>
        <pc:spChg chg="mod">
          <ac:chgData name="Piotr Kalaczyński" userId="144ed442d2e15e83" providerId="LiveId" clId="{BC89A074-4072-4EC5-A6F6-80030A3FE488}" dt="2023-11-12T16:05:28.319" v="1330" actId="27803"/>
          <ac:spMkLst>
            <pc:docMk/>
            <pc:sldMk cId="3918125289" sldId="471"/>
            <ac:spMk id="1922" creationId="{DA58C0CA-B729-9168-97C7-8B136C6A9F43}"/>
          </ac:spMkLst>
        </pc:spChg>
        <pc:spChg chg="mod">
          <ac:chgData name="Piotr Kalaczyński" userId="144ed442d2e15e83" providerId="LiveId" clId="{BC89A074-4072-4EC5-A6F6-80030A3FE488}" dt="2023-11-12T16:05:28.319" v="1330" actId="27803"/>
          <ac:spMkLst>
            <pc:docMk/>
            <pc:sldMk cId="3918125289" sldId="471"/>
            <ac:spMk id="1923" creationId="{A295E84D-A981-3550-65B3-C4FF93A52BEF}"/>
          </ac:spMkLst>
        </pc:spChg>
        <pc:spChg chg="mod">
          <ac:chgData name="Piotr Kalaczyński" userId="144ed442d2e15e83" providerId="LiveId" clId="{BC89A074-4072-4EC5-A6F6-80030A3FE488}" dt="2023-11-12T16:05:28.319" v="1330" actId="27803"/>
          <ac:spMkLst>
            <pc:docMk/>
            <pc:sldMk cId="3918125289" sldId="471"/>
            <ac:spMk id="1924" creationId="{4E83CE03-616D-FEB7-F068-B62D7BCEC048}"/>
          </ac:spMkLst>
        </pc:spChg>
        <pc:spChg chg="mod">
          <ac:chgData name="Piotr Kalaczyński" userId="144ed442d2e15e83" providerId="LiveId" clId="{BC89A074-4072-4EC5-A6F6-80030A3FE488}" dt="2023-11-12T16:05:28.319" v="1330" actId="27803"/>
          <ac:spMkLst>
            <pc:docMk/>
            <pc:sldMk cId="3918125289" sldId="471"/>
            <ac:spMk id="1925" creationId="{53AB1D5F-DC37-1E59-94A6-DC14F6C7D474}"/>
          </ac:spMkLst>
        </pc:spChg>
        <pc:spChg chg="mod">
          <ac:chgData name="Piotr Kalaczyński" userId="144ed442d2e15e83" providerId="LiveId" clId="{BC89A074-4072-4EC5-A6F6-80030A3FE488}" dt="2023-11-12T16:05:28.319" v="1330" actId="27803"/>
          <ac:spMkLst>
            <pc:docMk/>
            <pc:sldMk cId="3918125289" sldId="471"/>
            <ac:spMk id="1926" creationId="{2A94D674-6687-F308-C432-3DC8A889CF5F}"/>
          </ac:spMkLst>
        </pc:spChg>
        <pc:spChg chg="mod">
          <ac:chgData name="Piotr Kalaczyński" userId="144ed442d2e15e83" providerId="LiveId" clId="{BC89A074-4072-4EC5-A6F6-80030A3FE488}" dt="2023-11-12T16:05:28.319" v="1330" actId="27803"/>
          <ac:spMkLst>
            <pc:docMk/>
            <pc:sldMk cId="3918125289" sldId="471"/>
            <ac:spMk id="1927" creationId="{579E045D-AA10-4C41-1B15-979C7152458A}"/>
          </ac:spMkLst>
        </pc:spChg>
        <pc:spChg chg="mod">
          <ac:chgData name="Piotr Kalaczyński" userId="144ed442d2e15e83" providerId="LiveId" clId="{BC89A074-4072-4EC5-A6F6-80030A3FE488}" dt="2023-11-12T16:05:28.319" v="1330" actId="27803"/>
          <ac:spMkLst>
            <pc:docMk/>
            <pc:sldMk cId="3918125289" sldId="471"/>
            <ac:spMk id="1928" creationId="{4A4CC551-FC43-9E41-92D3-6277D77B2125}"/>
          </ac:spMkLst>
        </pc:spChg>
        <pc:spChg chg="mod">
          <ac:chgData name="Piotr Kalaczyński" userId="144ed442d2e15e83" providerId="LiveId" clId="{BC89A074-4072-4EC5-A6F6-80030A3FE488}" dt="2023-11-12T16:05:28.319" v="1330" actId="27803"/>
          <ac:spMkLst>
            <pc:docMk/>
            <pc:sldMk cId="3918125289" sldId="471"/>
            <ac:spMk id="1929" creationId="{B467C296-631A-7CAA-E253-B1AC3D97E26C}"/>
          </ac:spMkLst>
        </pc:spChg>
        <pc:spChg chg="mod">
          <ac:chgData name="Piotr Kalaczyński" userId="144ed442d2e15e83" providerId="LiveId" clId="{BC89A074-4072-4EC5-A6F6-80030A3FE488}" dt="2023-11-12T16:05:28.319" v="1330" actId="27803"/>
          <ac:spMkLst>
            <pc:docMk/>
            <pc:sldMk cId="3918125289" sldId="471"/>
            <ac:spMk id="1930" creationId="{23FEB948-C507-03E2-1C70-9753264FB707}"/>
          </ac:spMkLst>
        </pc:spChg>
        <pc:spChg chg="mod">
          <ac:chgData name="Piotr Kalaczyński" userId="144ed442d2e15e83" providerId="LiveId" clId="{BC89A074-4072-4EC5-A6F6-80030A3FE488}" dt="2023-11-12T16:05:28.319" v="1330" actId="27803"/>
          <ac:spMkLst>
            <pc:docMk/>
            <pc:sldMk cId="3918125289" sldId="471"/>
            <ac:spMk id="1931" creationId="{326CC036-2746-A58A-F9B0-A1DDD478EC57}"/>
          </ac:spMkLst>
        </pc:spChg>
        <pc:spChg chg="mod">
          <ac:chgData name="Piotr Kalaczyński" userId="144ed442d2e15e83" providerId="LiveId" clId="{BC89A074-4072-4EC5-A6F6-80030A3FE488}" dt="2023-11-12T16:05:28.319" v="1330" actId="27803"/>
          <ac:spMkLst>
            <pc:docMk/>
            <pc:sldMk cId="3918125289" sldId="471"/>
            <ac:spMk id="1932" creationId="{FD2529BC-F6BC-F47B-C5C3-0FC0CB41996D}"/>
          </ac:spMkLst>
        </pc:spChg>
        <pc:spChg chg="mod">
          <ac:chgData name="Piotr Kalaczyński" userId="144ed442d2e15e83" providerId="LiveId" clId="{BC89A074-4072-4EC5-A6F6-80030A3FE488}" dt="2023-11-12T16:05:28.319" v="1330" actId="27803"/>
          <ac:spMkLst>
            <pc:docMk/>
            <pc:sldMk cId="3918125289" sldId="471"/>
            <ac:spMk id="1933" creationId="{145B7C44-5FD2-A280-7D05-C75DBD0F4A92}"/>
          </ac:spMkLst>
        </pc:spChg>
        <pc:spChg chg="mod">
          <ac:chgData name="Piotr Kalaczyński" userId="144ed442d2e15e83" providerId="LiveId" clId="{BC89A074-4072-4EC5-A6F6-80030A3FE488}" dt="2023-11-12T16:05:28.319" v="1330" actId="27803"/>
          <ac:spMkLst>
            <pc:docMk/>
            <pc:sldMk cId="3918125289" sldId="471"/>
            <ac:spMk id="1934" creationId="{970104C2-41EE-DD00-CD5E-194AAD59E2AA}"/>
          </ac:spMkLst>
        </pc:spChg>
        <pc:spChg chg="mod">
          <ac:chgData name="Piotr Kalaczyński" userId="144ed442d2e15e83" providerId="LiveId" clId="{BC89A074-4072-4EC5-A6F6-80030A3FE488}" dt="2023-11-12T16:05:28.319" v="1330" actId="27803"/>
          <ac:spMkLst>
            <pc:docMk/>
            <pc:sldMk cId="3918125289" sldId="471"/>
            <ac:spMk id="1935" creationId="{A87256D1-B100-6988-F2A4-5B799DAFDFBC}"/>
          </ac:spMkLst>
        </pc:spChg>
        <pc:spChg chg="mod">
          <ac:chgData name="Piotr Kalaczyński" userId="144ed442d2e15e83" providerId="LiveId" clId="{BC89A074-4072-4EC5-A6F6-80030A3FE488}" dt="2023-11-12T16:05:28.319" v="1330" actId="27803"/>
          <ac:spMkLst>
            <pc:docMk/>
            <pc:sldMk cId="3918125289" sldId="471"/>
            <ac:spMk id="1936" creationId="{5A534D3E-AC9D-8800-7D3D-D3EE765A1718}"/>
          </ac:spMkLst>
        </pc:spChg>
        <pc:spChg chg="mod">
          <ac:chgData name="Piotr Kalaczyński" userId="144ed442d2e15e83" providerId="LiveId" clId="{BC89A074-4072-4EC5-A6F6-80030A3FE488}" dt="2023-11-12T16:05:28.319" v="1330" actId="27803"/>
          <ac:spMkLst>
            <pc:docMk/>
            <pc:sldMk cId="3918125289" sldId="471"/>
            <ac:spMk id="1937" creationId="{72840DBE-9DA8-8965-D32A-5D6D258BB2FD}"/>
          </ac:spMkLst>
        </pc:spChg>
        <pc:spChg chg="mod">
          <ac:chgData name="Piotr Kalaczyński" userId="144ed442d2e15e83" providerId="LiveId" clId="{BC89A074-4072-4EC5-A6F6-80030A3FE488}" dt="2023-11-12T16:05:28.319" v="1330" actId="27803"/>
          <ac:spMkLst>
            <pc:docMk/>
            <pc:sldMk cId="3918125289" sldId="471"/>
            <ac:spMk id="1938" creationId="{E98C45A6-7986-AE09-1E6F-80AB84773D3B}"/>
          </ac:spMkLst>
        </pc:spChg>
        <pc:spChg chg="mod">
          <ac:chgData name="Piotr Kalaczyński" userId="144ed442d2e15e83" providerId="LiveId" clId="{BC89A074-4072-4EC5-A6F6-80030A3FE488}" dt="2023-11-12T16:05:28.319" v="1330" actId="27803"/>
          <ac:spMkLst>
            <pc:docMk/>
            <pc:sldMk cId="3918125289" sldId="471"/>
            <ac:spMk id="1939" creationId="{F15731C7-BF59-635E-866C-300B1E51AC39}"/>
          </ac:spMkLst>
        </pc:spChg>
        <pc:spChg chg="mod">
          <ac:chgData name="Piotr Kalaczyński" userId="144ed442d2e15e83" providerId="LiveId" clId="{BC89A074-4072-4EC5-A6F6-80030A3FE488}" dt="2023-11-12T16:05:28.319" v="1330" actId="27803"/>
          <ac:spMkLst>
            <pc:docMk/>
            <pc:sldMk cId="3918125289" sldId="471"/>
            <ac:spMk id="1940" creationId="{72BDF8CD-0347-C1C4-4C82-8F025BE86C46}"/>
          </ac:spMkLst>
        </pc:spChg>
        <pc:spChg chg="mod">
          <ac:chgData name="Piotr Kalaczyński" userId="144ed442d2e15e83" providerId="LiveId" clId="{BC89A074-4072-4EC5-A6F6-80030A3FE488}" dt="2023-11-12T16:05:28.319" v="1330" actId="27803"/>
          <ac:spMkLst>
            <pc:docMk/>
            <pc:sldMk cId="3918125289" sldId="471"/>
            <ac:spMk id="1941" creationId="{526C7F77-AF3A-40B6-09E2-9D9E551C317B}"/>
          </ac:spMkLst>
        </pc:spChg>
        <pc:spChg chg="mod">
          <ac:chgData name="Piotr Kalaczyński" userId="144ed442d2e15e83" providerId="LiveId" clId="{BC89A074-4072-4EC5-A6F6-80030A3FE488}" dt="2023-11-12T16:05:28.319" v="1330" actId="27803"/>
          <ac:spMkLst>
            <pc:docMk/>
            <pc:sldMk cId="3918125289" sldId="471"/>
            <ac:spMk id="1942" creationId="{F8F23311-8817-EB4F-A14B-A9399AA3E0A7}"/>
          </ac:spMkLst>
        </pc:spChg>
        <pc:spChg chg="mod">
          <ac:chgData name="Piotr Kalaczyński" userId="144ed442d2e15e83" providerId="LiveId" clId="{BC89A074-4072-4EC5-A6F6-80030A3FE488}" dt="2023-11-12T16:05:28.319" v="1330" actId="27803"/>
          <ac:spMkLst>
            <pc:docMk/>
            <pc:sldMk cId="3918125289" sldId="471"/>
            <ac:spMk id="1943" creationId="{6CFCC43D-54B2-FB0B-040A-3798127233BA}"/>
          </ac:spMkLst>
        </pc:spChg>
        <pc:spChg chg="mod">
          <ac:chgData name="Piotr Kalaczyński" userId="144ed442d2e15e83" providerId="LiveId" clId="{BC89A074-4072-4EC5-A6F6-80030A3FE488}" dt="2023-11-12T16:05:28.319" v="1330" actId="27803"/>
          <ac:spMkLst>
            <pc:docMk/>
            <pc:sldMk cId="3918125289" sldId="471"/>
            <ac:spMk id="1944" creationId="{49A83FB8-FF3D-1DB3-8CD8-A0AADB99FD85}"/>
          </ac:spMkLst>
        </pc:spChg>
        <pc:spChg chg="mod">
          <ac:chgData name="Piotr Kalaczyński" userId="144ed442d2e15e83" providerId="LiveId" clId="{BC89A074-4072-4EC5-A6F6-80030A3FE488}" dt="2023-11-12T16:05:28.319" v="1330" actId="27803"/>
          <ac:spMkLst>
            <pc:docMk/>
            <pc:sldMk cId="3918125289" sldId="471"/>
            <ac:spMk id="1945" creationId="{A08F8C7A-8267-DF63-5840-54CABB5F1BBA}"/>
          </ac:spMkLst>
        </pc:spChg>
        <pc:spChg chg="mod">
          <ac:chgData name="Piotr Kalaczyński" userId="144ed442d2e15e83" providerId="LiveId" clId="{BC89A074-4072-4EC5-A6F6-80030A3FE488}" dt="2023-11-12T16:05:28.319" v="1330" actId="27803"/>
          <ac:spMkLst>
            <pc:docMk/>
            <pc:sldMk cId="3918125289" sldId="471"/>
            <ac:spMk id="1946" creationId="{CBB64095-8C1A-D4F9-56BD-80F0992D4E87}"/>
          </ac:spMkLst>
        </pc:spChg>
        <pc:spChg chg="mod">
          <ac:chgData name="Piotr Kalaczyński" userId="144ed442d2e15e83" providerId="LiveId" clId="{BC89A074-4072-4EC5-A6F6-80030A3FE488}" dt="2023-11-12T16:05:28.319" v="1330" actId="27803"/>
          <ac:spMkLst>
            <pc:docMk/>
            <pc:sldMk cId="3918125289" sldId="471"/>
            <ac:spMk id="1947" creationId="{ED0E3BA3-C59E-7C8B-4886-D39CF9DF3C48}"/>
          </ac:spMkLst>
        </pc:spChg>
        <pc:spChg chg="mod">
          <ac:chgData name="Piotr Kalaczyński" userId="144ed442d2e15e83" providerId="LiveId" clId="{BC89A074-4072-4EC5-A6F6-80030A3FE488}" dt="2023-11-12T16:05:28.319" v="1330" actId="27803"/>
          <ac:spMkLst>
            <pc:docMk/>
            <pc:sldMk cId="3918125289" sldId="471"/>
            <ac:spMk id="1948" creationId="{AE568544-248B-7B96-52E7-D5F05A43BCB2}"/>
          </ac:spMkLst>
        </pc:spChg>
        <pc:spChg chg="mod">
          <ac:chgData name="Piotr Kalaczyński" userId="144ed442d2e15e83" providerId="LiveId" clId="{BC89A074-4072-4EC5-A6F6-80030A3FE488}" dt="2023-11-12T16:05:28.319" v="1330" actId="27803"/>
          <ac:spMkLst>
            <pc:docMk/>
            <pc:sldMk cId="3918125289" sldId="471"/>
            <ac:spMk id="1949" creationId="{6E789DC0-AEAE-BD96-B3AC-CA69AD556443}"/>
          </ac:spMkLst>
        </pc:spChg>
        <pc:spChg chg="mod">
          <ac:chgData name="Piotr Kalaczyński" userId="144ed442d2e15e83" providerId="LiveId" clId="{BC89A074-4072-4EC5-A6F6-80030A3FE488}" dt="2023-11-12T16:05:28.319" v="1330" actId="27803"/>
          <ac:spMkLst>
            <pc:docMk/>
            <pc:sldMk cId="3918125289" sldId="471"/>
            <ac:spMk id="1950" creationId="{8EA5DDE3-2475-B77F-2D82-3292F1C62073}"/>
          </ac:spMkLst>
        </pc:spChg>
        <pc:spChg chg="mod">
          <ac:chgData name="Piotr Kalaczyński" userId="144ed442d2e15e83" providerId="LiveId" clId="{BC89A074-4072-4EC5-A6F6-80030A3FE488}" dt="2023-11-12T16:05:28.319" v="1330" actId="27803"/>
          <ac:spMkLst>
            <pc:docMk/>
            <pc:sldMk cId="3918125289" sldId="471"/>
            <ac:spMk id="1951" creationId="{EF1C9575-DD80-57B2-3072-BA3EEF1473A0}"/>
          </ac:spMkLst>
        </pc:spChg>
        <pc:spChg chg="mod">
          <ac:chgData name="Piotr Kalaczyński" userId="144ed442d2e15e83" providerId="LiveId" clId="{BC89A074-4072-4EC5-A6F6-80030A3FE488}" dt="2023-11-12T16:05:28.319" v="1330" actId="27803"/>
          <ac:spMkLst>
            <pc:docMk/>
            <pc:sldMk cId="3918125289" sldId="471"/>
            <ac:spMk id="1952" creationId="{B2FA0169-BBB4-BA8D-A061-59F440960F5E}"/>
          </ac:spMkLst>
        </pc:spChg>
        <pc:spChg chg="mod">
          <ac:chgData name="Piotr Kalaczyński" userId="144ed442d2e15e83" providerId="LiveId" clId="{BC89A074-4072-4EC5-A6F6-80030A3FE488}" dt="2023-11-12T16:05:28.319" v="1330" actId="27803"/>
          <ac:spMkLst>
            <pc:docMk/>
            <pc:sldMk cId="3918125289" sldId="471"/>
            <ac:spMk id="1953" creationId="{FB95CA32-A6D1-4A5B-4D4A-4C346034CAD5}"/>
          </ac:spMkLst>
        </pc:spChg>
        <pc:spChg chg="mod">
          <ac:chgData name="Piotr Kalaczyński" userId="144ed442d2e15e83" providerId="LiveId" clId="{BC89A074-4072-4EC5-A6F6-80030A3FE488}" dt="2023-11-12T16:05:28.319" v="1330" actId="27803"/>
          <ac:spMkLst>
            <pc:docMk/>
            <pc:sldMk cId="3918125289" sldId="471"/>
            <ac:spMk id="1954" creationId="{95B387DB-1E52-8B28-9050-024DF9FE3CCF}"/>
          </ac:spMkLst>
        </pc:spChg>
        <pc:spChg chg="mod">
          <ac:chgData name="Piotr Kalaczyński" userId="144ed442d2e15e83" providerId="LiveId" clId="{BC89A074-4072-4EC5-A6F6-80030A3FE488}" dt="2023-11-12T16:05:28.319" v="1330" actId="27803"/>
          <ac:spMkLst>
            <pc:docMk/>
            <pc:sldMk cId="3918125289" sldId="471"/>
            <ac:spMk id="1955" creationId="{68A6CC25-9252-BD69-EABE-D8BBE25B4762}"/>
          </ac:spMkLst>
        </pc:spChg>
        <pc:spChg chg="mod">
          <ac:chgData name="Piotr Kalaczyński" userId="144ed442d2e15e83" providerId="LiveId" clId="{BC89A074-4072-4EC5-A6F6-80030A3FE488}" dt="2023-11-12T16:05:28.319" v="1330" actId="27803"/>
          <ac:spMkLst>
            <pc:docMk/>
            <pc:sldMk cId="3918125289" sldId="471"/>
            <ac:spMk id="1956" creationId="{FEA9FEC0-A9E0-F7B5-FF99-EC6F9FD6ABCF}"/>
          </ac:spMkLst>
        </pc:spChg>
        <pc:spChg chg="mod">
          <ac:chgData name="Piotr Kalaczyński" userId="144ed442d2e15e83" providerId="LiveId" clId="{BC89A074-4072-4EC5-A6F6-80030A3FE488}" dt="2023-11-12T16:05:28.319" v="1330" actId="27803"/>
          <ac:spMkLst>
            <pc:docMk/>
            <pc:sldMk cId="3918125289" sldId="471"/>
            <ac:spMk id="1957" creationId="{95E69CA7-1614-1C71-B827-B3646476811A}"/>
          </ac:spMkLst>
        </pc:spChg>
        <pc:spChg chg="mod">
          <ac:chgData name="Piotr Kalaczyński" userId="144ed442d2e15e83" providerId="LiveId" clId="{BC89A074-4072-4EC5-A6F6-80030A3FE488}" dt="2023-11-12T16:05:28.319" v="1330" actId="27803"/>
          <ac:spMkLst>
            <pc:docMk/>
            <pc:sldMk cId="3918125289" sldId="471"/>
            <ac:spMk id="1958" creationId="{10449BBE-B68B-7875-A50F-5814C695DC3D}"/>
          </ac:spMkLst>
        </pc:spChg>
        <pc:spChg chg="mod">
          <ac:chgData name="Piotr Kalaczyński" userId="144ed442d2e15e83" providerId="LiveId" clId="{BC89A074-4072-4EC5-A6F6-80030A3FE488}" dt="2023-11-12T16:05:28.319" v="1330" actId="27803"/>
          <ac:spMkLst>
            <pc:docMk/>
            <pc:sldMk cId="3918125289" sldId="471"/>
            <ac:spMk id="1959" creationId="{3DCD85A7-72F7-95A8-36D0-214B40AA5A3A}"/>
          </ac:spMkLst>
        </pc:spChg>
        <pc:spChg chg="mod">
          <ac:chgData name="Piotr Kalaczyński" userId="144ed442d2e15e83" providerId="LiveId" clId="{BC89A074-4072-4EC5-A6F6-80030A3FE488}" dt="2023-11-12T16:05:28.319" v="1330" actId="27803"/>
          <ac:spMkLst>
            <pc:docMk/>
            <pc:sldMk cId="3918125289" sldId="471"/>
            <ac:spMk id="1960" creationId="{DCB2F5E4-52F3-96C2-421D-59ACD2EA0321}"/>
          </ac:spMkLst>
        </pc:spChg>
        <pc:spChg chg="mod">
          <ac:chgData name="Piotr Kalaczyński" userId="144ed442d2e15e83" providerId="LiveId" clId="{BC89A074-4072-4EC5-A6F6-80030A3FE488}" dt="2023-11-12T16:05:28.319" v="1330" actId="27803"/>
          <ac:spMkLst>
            <pc:docMk/>
            <pc:sldMk cId="3918125289" sldId="471"/>
            <ac:spMk id="1961" creationId="{F07544A8-087F-84CD-6F57-B52DEE97BE92}"/>
          </ac:spMkLst>
        </pc:spChg>
        <pc:spChg chg="mod">
          <ac:chgData name="Piotr Kalaczyński" userId="144ed442d2e15e83" providerId="LiveId" clId="{BC89A074-4072-4EC5-A6F6-80030A3FE488}" dt="2023-11-12T16:05:28.319" v="1330" actId="27803"/>
          <ac:spMkLst>
            <pc:docMk/>
            <pc:sldMk cId="3918125289" sldId="471"/>
            <ac:spMk id="1962" creationId="{E49718D2-3402-3E37-4BC7-06488D044B7C}"/>
          </ac:spMkLst>
        </pc:spChg>
        <pc:spChg chg="mod">
          <ac:chgData name="Piotr Kalaczyński" userId="144ed442d2e15e83" providerId="LiveId" clId="{BC89A074-4072-4EC5-A6F6-80030A3FE488}" dt="2023-11-12T16:05:28.319" v="1330" actId="27803"/>
          <ac:spMkLst>
            <pc:docMk/>
            <pc:sldMk cId="3918125289" sldId="471"/>
            <ac:spMk id="1963" creationId="{6CCED493-48AD-DC0B-0038-DEF918668AF8}"/>
          </ac:spMkLst>
        </pc:spChg>
        <pc:spChg chg="mod">
          <ac:chgData name="Piotr Kalaczyński" userId="144ed442d2e15e83" providerId="LiveId" clId="{BC89A074-4072-4EC5-A6F6-80030A3FE488}" dt="2023-11-12T16:05:28.319" v="1330" actId="27803"/>
          <ac:spMkLst>
            <pc:docMk/>
            <pc:sldMk cId="3918125289" sldId="471"/>
            <ac:spMk id="1964" creationId="{059E2787-01C2-D92E-30FA-2BDE7ABC4142}"/>
          </ac:spMkLst>
        </pc:spChg>
        <pc:spChg chg="mod">
          <ac:chgData name="Piotr Kalaczyński" userId="144ed442d2e15e83" providerId="LiveId" clId="{BC89A074-4072-4EC5-A6F6-80030A3FE488}" dt="2023-11-12T16:05:28.319" v="1330" actId="27803"/>
          <ac:spMkLst>
            <pc:docMk/>
            <pc:sldMk cId="3918125289" sldId="471"/>
            <ac:spMk id="1965" creationId="{BC15085D-AED1-C6D5-4C2A-2A78B78BE7BD}"/>
          </ac:spMkLst>
        </pc:spChg>
        <pc:spChg chg="mod">
          <ac:chgData name="Piotr Kalaczyński" userId="144ed442d2e15e83" providerId="LiveId" clId="{BC89A074-4072-4EC5-A6F6-80030A3FE488}" dt="2023-11-12T16:05:28.319" v="1330" actId="27803"/>
          <ac:spMkLst>
            <pc:docMk/>
            <pc:sldMk cId="3918125289" sldId="471"/>
            <ac:spMk id="1966" creationId="{520D5561-18E7-5487-E731-66D17343F0F1}"/>
          </ac:spMkLst>
        </pc:spChg>
        <pc:spChg chg="mod">
          <ac:chgData name="Piotr Kalaczyński" userId="144ed442d2e15e83" providerId="LiveId" clId="{BC89A074-4072-4EC5-A6F6-80030A3FE488}" dt="2023-11-12T16:05:28.319" v="1330" actId="27803"/>
          <ac:spMkLst>
            <pc:docMk/>
            <pc:sldMk cId="3918125289" sldId="471"/>
            <ac:spMk id="1967" creationId="{13911637-AB75-0955-4987-C05168226BAD}"/>
          </ac:spMkLst>
        </pc:spChg>
        <pc:spChg chg="mod">
          <ac:chgData name="Piotr Kalaczyński" userId="144ed442d2e15e83" providerId="LiveId" clId="{BC89A074-4072-4EC5-A6F6-80030A3FE488}" dt="2023-11-12T16:05:28.319" v="1330" actId="27803"/>
          <ac:spMkLst>
            <pc:docMk/>
            <pc:sldMk cId="3918125289" sldId="471"/>
            <ac:spMk id="1968" creationId="{9B8A057D-24D5-4B66-8114-D9F4E460E6A9}"/>
          </ac:spMkLst>
        </pc:spChg>
        <pc:spChg chg="mod">
          <ac:chgData name="Piotr Kalaczyński" userId="144ed442d2e15e83" providerId="LiveId" clId="{BC89A074-4072-4EC5-A6F6-80030A3FE488}" dt="2023-11-12T16:05:28.319" v="1330" actId="27803"/>
          <ac:spMkLst>
            <pc:docMk/>
            <pc:sldMk cId="3918125289" sldId="471"/>
            <ac:spMk id="1969" creationId="{184D0600-62C7-F0F0-5AE7-99A73A4E3EAA}"/>
          </ac:spMkLst>
        </pc:spChg>
        <pc:spChg chg="mod">
          <ac:chgData name="Piotr Kalaczyński" userId="144ed442d2e15e83" providerId="LiveId" clId="{BC89A074-4072-4EC5-A6F6-80030A3FE488}" dt="2023-11-12T16:05:28.319" v="1330" actId="27803"/>
          <ac:spMkLst>
            <pc:docMk/>
            <pc:sldMk cId="3918125289" sldId="471"/>
            <ac:spMk id="1970" creationId="{0C7EDEF3-B81C-1BF8-A136-E49ACEE5AE90}"/>
          </ac:spMkLst>
        </pc:spChg>
        <pc:spChg chg="mod">
          <ac:chgData name="Piotr Kalaczyński" userId="144ed442d2e15e83" providerId="LiveId" clId="{BC89A074-4072-4EC5-A6F6-80030A3FE488}" dt="2023-11-12T16:05:28.319" v="1330" actId="27803"/>
          <ac:spMkLst>
            <pc:docMk/>
            <pc:sldMk cId="3918125289" sldId="471"/>
            <ac:spMk id="1971" creationId="{60721006-6AE8-2909-C5CA-D8D06B03730D}"/>
          </ac:spMkLst>
        </pc:spChg>
        <pc:spChg chg="mod">
          <ac:chgData name="Piotr Kalaczyński" userId="144ed442d2e15e83" providerId="LiveId" clId="{BC89A074-4072-4EC5-A6F6-80030A3FE488}" dt="2023-11-12T16:05:28.319" v="1330" actId="27803"/>
          <ac:spMkLst>
            <pc:docMk/>
            <pc:sldMk cId="3918125289" sldId="471"/>
            <ac:spMk id="1973" creationId="{9460A7FA-BC10-DB3E-4741-E728DFE176A9}"/>
          </ac:spMkLst>
        </pc:spChg>
        <pc:spChg chg="mod">
          <ac:chgData name="Piotr Kalaczyński" userId="144ed442d2e15e83" providerId="LiveId" clId="{BC89A074-4072-4EC5-A6F6-80030A3FE488}" dt="2023-11-12T16:05:28.319" v="1330" actId="27803"/>
          <ac:spMkLst>
            <pc:docMk/>
            <pc:sldMk cId="3918125289" sldId="471"/>
            <ac:spMk id="1974" creationId="{461743D6-BC55-0578-8642-3F35450190BA}"/>
          </ac:spMkLst>
        </pc:spChg>
        <pc:spChg chg="mod">
          <ac:chgData name="Piotr Kalaczyński" userId="144ed442d2e15e83" providerId="LiveId" clId="{BC89A074-4072-4EC5-A6F6-80030A3FE488}" dt="2023-11-12T16:05:28.319" v="1330" actId="27803"/>
          <ac:spMkLst>
            <pc:docMk/>
            <pc:sldMk cId="3918125289" sldId="471"/>
            <ac:spMk id="1976" creationId="{40154EA7-6E7D-7B36-777B-B18596BE7586}"/>
          </ac:spMkLst>
        </pc:spChg>
        <pc:spChg chg="mod">
          <ac:chgData name="Piotr Kalaczyński" userId="144ed442d2e15e83" providerId="LiveId" clId="{BC89A074-4072-4EC5-A6F6-80030A3FE488}" dt="2023-11-12T16:05:28.319" v="1330" actId="27803"/>
          <ac:spMkLst>
            <pc:docMk/>
            <pc:sldMk cId="3918125289" sldId="471"/>
            <ac:spMk id="1977" creationId="{44C62C44-CFB6-6711-316B-992C58D2AB89}"/>
          </ac:spMkLst>
        </pc:spChg>
        <pc:spChg chg="mod">
          <ac:chgData name="Piotr Kalaczyński" userId="144ed442d2e15e83" providerId="LiveId" clId="{BC89A074-4072-4EC5-A6F6-80030A3FE488}" dt="2023-11-12T16:05:28.319" v="1330" actId="27803"/>
          <ac:spMkLst>
            <pc:docMk/>
            <pc:sldMk cId="3918125289" sldId="471"/>
            <ac:spMk id="1978" creationId="{38F0C152-6DD3-0501-B7C2-DCE4884703A5}"/>
          </ac:spMkLst>
        </pc:spChg>
        <pc:spChg chg="mod">
          <ac:chgData name="Piotr Kalaczyński" userId="144ed442d2e15e83" providerId="LiveId" clId="{BC89A074-4072-4EC5-A6F6-80030A3FE488}" dt="2023-11-12T16:05:28.319" v="1330" actId="27803"/>
          <ac:spMkLst>
            <pc:docMk/>
            <pc:sldMk cId="3918125289" sldId="471"/>
            <ac:spMk id="1979" creationId="{4FBCCB3E-2D96-2818-F516-E5B7DCE98F8E}"/>
          </ac:spMkLst>
        </pc:spChg>
        <pc:spChg chg="mod">
          <ac:chgData name="Piotr Kalaczyński" userId="144ed442d2e15e83" providerId="LiveId" clId="{BC89A074-4072-4EC5-A6F6-80030A3FE488}" dt="2023-11-12T16:05:28.319" v="1330" actId="27803"/>
          <ac:spMkLst>
            <pc:docMk/>
            <pc:sldMk cId="3918125289" sldId="471"/>
            <ac:spMk id="1980" creationId="{22B46693-FE9D-2348-D802-ED6F825D1029}"/>
          </ac:spMkLst>
        </pc:spChg>
        <pc:spChg chg="mod">
          <ac:chgData name="Piotr Kalaczyński" userId="144ed442d2e15e83" providerId="LiveId" clId="{BC89A074-4072-4EC5-A6F6-80030A3FE488}" dt="2023-11-12T16:05:28.319" v="1330" actId="27803"/>
          <ac:spMkLst>
            <pc:docMk/>
            <pc:sldMk cId="3918125289" sldId="471"/>
            <ac:spMk id="1982" creationId="{5AAC6C08-5E18-F5FB-1012-5153A1F3DDFF}"/>
          </ac:spMkLst>
        </pc:spChg>
        <pc:spChg chg="mod">
          <ac:chgData name="Piotr Kalaczyński" userId="144ed442d2e15e83" providerId="LiveId" clId="{BC89A074-4072-4EC5-A6F6-80030A3FE488}" dt="2023-11-12T16:05:28.319" v="1330" actId="27803"/>
          <ac:spMkLst>
            <pc:docMk/>
            <pc:sldMk cId="3918125289" sldId="471"/>
            <ac:spMk id="1983" creationId="{9ECB5831-5F2A-D3AB-385A-316FE07F8518}"/>
          </ac:spMkLst>
        </pc:spChg>
        <pc:spChg chg="mod">
          <ac:chgData name="Piotr Kalaczyński" userId="144ed442d2e15e83" providerId="LiveId" clId="{BC89A074-4072-4EC5-A6F6-80030A3FE488}" dt="2023-11-12T16:05:28.319" v="1330" actId="27803"/>
          <ac:spMkLst>
            <pc:docMk/>
            <pc:sldMk cId="3918125289" sldId="471"/>
            <ac:spMk id="1984" creationId="{F28AE49E-64B0-46E2-F087-9B31BE1679F8}"/>
          </ac:spMkLst>
        </pc:spChg>
        <pc:spChg chg="mod">
          <ac:chgData name="Piotr Kalaczyński" userId="144ed442d2e15e83" providerId="LiveId" clId="{BC89A074-4072-4EC5-A6F6-80030A3FE488}" dt="2023-11-12T16:05:28.319" v="1330" actId="27803"/>
          <ac:spMkLst>
            <pc:docMk/>
            <pc:sldMk cId="3918125289" sldId="471"/>
            <ac:spMk id="1985" creationId="{6127393C-8F58-23A3-C242-EDE64E10B1C1}"/>
          </ac:spMkLst>
        </pc:spChg>
        <pc:spChg chg="mod">
          <ac:chgData name="Piotr Kalaczyński" userId="144ed442d2e15e83" providerId="LiveId" clId="{BC89A074-4072-4EC5-A6F6-80030A3FE488}" dt="2023-11-12T16:05:28.319" v="1330" actId="27803"/>
          <ac:spMkLst>
            <pc:docMk/>
            <pc:sldMk cId="3918125289" sldId="471"/>
            <ac:spMk id="1986" creationId="{34BFAC2B-4B2E-6A06-A42D-9967D134F42A}"/>
          </ac:spMkLst>
        </pc:spChg>
        <pc:spChg chg="mod">
          <ac:chgData name="Piotr Kalaczyński" userId="144ed442d2e15e83" providerId="LiveId" clId="{BC89A074-4072-4EC5-A6F6-80030A3FE488}" dt="2023-11-12T16:05:28.319" v="1330" actId="27803"/>
          <ac:spMkLst>
            <pc:docMk/>
            <pc:sldMk cId="3918125289" sldId="471"/>
            <ac:spMk id="1987" creationId="{1B8AD220-F44A-221A-2F46-2B48D23BE01D}"/>
          </ac:spMkLst>
        </pc:spChg>
        <pc:spChg chg="mod">
          <ac:chgData name="Piotr Kalaczyński" userId="144ed442d2e15e83" providerId="LiveId" clId="{BC89A074-4072-4EC5-A6F6-80030A3FE488}" dt="2023-11-12T16:05:28.319" v="1330" actId="27803"/>
          <ac:spMkLst>
            <pc:docMk/>
            <pc:sldMk cId="3918125289" sldId="471"/>
            <ac:spMk id="1988" creationId="{BAF35683-E1D1-E74C-F532-A220EAE1362C}"/>
          </ac:spMkLst>
        </pc:spChg>
        <pc:spChg chg="mod">
          <ac:chgData name="Piotr Kalaczyński" userId="144ed442d2e15e83" providerId="LiveId" clId="{BC89A074-4072-4EC5-A6F6-80030A3FE488}" dt="2023-11-12T16:05:28.319" v="1330" actId="27803"/>
          <ac:spMkLst>
            <pc:docMk/>
            <pc:sldMk cId="3918125289" sldId="471"/>
            <ac:spMk id="1989" creationId="{AF1C2A48-9FF9-4F1E-5144-DF7573AD4879}"/>
          </ac:spMkLst>
        </pc:spChg>
        <pc:spChg chg="mod">
          <ac:chgData name="Piotr Kalaczyński" userId="144ed442d2e15e83" providerId="LiveId" clId="{BC89A074-4072-4EC5-A6F6-80030A3FE488}" dt="2023-11-12T16:05:28.319" v="1330" actId="27803"/>
          <ac:spMkLst>
            <pc:docMk/>
            <pc:sldMk cId="3918125289" sldId="471"/>
            <ac:spMk id="1990" creationId="{34AF8445-3A51-22ED-2714-766ADA9CC73A}"/>
          </ac:spMkLst>
        </pc:spChg>
        <pc:spChg chg="mod">
          <ac:chgData name="Piotr Kalaczyński" userId="144ed442d2e15e83" providerId="LiveId" clId="{BC89A074-4072-4EC5-A6F6-80030A3FE488}" dt="2023-11-12T16:05:28.319" v="1330" actId="27803"/>
          <ac:spMkLst>
            <pc:docMk/>
            <pc:sldMk cId="3918125289" sldId="471"/>
            <ac:spMk id="1991" creationId="{1C086237-82EE-FC26-BE6E-2FA3FD5D3E32}"/>
          </ac:spMkLst>
        </pc:spChg>
        <pc:spChg chg="mod">
          <ac:chgData name="Piotr Kalaczyński" userId="144ed442d2e15e83" providerId="LiveId" clId="{BC89A074-4072-4EC5-A6F6-80030A3FE488}" dt="2023-11-12T16:05:28.319" v="1330" actId="27803"/>
          <ac:spMkLst>
            <pc:docMk/>
            <pc:sldMk cId="3918125289" sldId="471"/>
            <ac:spMk id="1992" creationId="{E1FD2FE6-1231-715C-11E5-08D88D164133}"/>
          </ac:spMkLst>
        </pc:spChg>
        <pc:spChg chg="mod">
          <ac:chgData name="Piotr Kalaczyński" userId="144ed442d2e15e83" providerId="LiveId" clId="{BC89A074-4072-4EC5-A6F6-80030A3FE488}" dt="2023-11-12T16:05:28.319" v="1330" actId="27803"/>
          <ac:spMkLst>
            <pc:docMk/>
            <pc:sldMk cId="3918125289" sldId="471"/>
            <ac:spMk id="1993" creationId="{493D9F55-6113-A158-288D-D452A9A73803}"/>
          </ac:spMkLst>
        </pc:spChg>
        <pc:spChg chg="mod">
          <ac:chgData name="Piotr Kalaczyński" userId="144ed442d2e15e83" providerId="LiveId" clId="{BC89A074-4072-4EC5-A6F6-80030A3FE488}" dt="2023-11-12T16:05:28.319" v="1330" actId="27803"/>
          <ac:spMkLst>
            <pc:docMk/>
            <pc:sldMk cId="3918125289" sldId="471"/>
            <ac:spMk id="1994" creationId="{24DCB22E-A23D-8B6E-92C0-BF804A221CBF}"/>
          </ac:spMkLst>
        </pc:spChg>
        <pc:spChg chg="mod">
          <ac:chgData name="Piotr Kalaczyński" userId="144ed442d2e15e83" providerId="LiveId" clId="{BC89A074-4072-4EC5-A6F6-80030A3FE488}" dt="2023-11-12T16:05:28.319" v="1330" actId="27803"/>
          <ac:spMkLst>
            <pc:docMk/>
            <pc:sldMk cId="3918125289" sldId="471"/>
            <ac:spMk id="1995" creationId="{31C2F55F-938E-0CCC-56F9-BD97A9AC4CF0}"/>
          </ac:spMkLst>
        </pc:spChg>
        <pc:spChg chg="mod">
          <ac:chgData name="Piotr Kalaczyński" userId="144ed442d2e15e83" providerId="LiveId" clId="{BC89A074-4072-4EC5-A6F6-80030A3FE488}" dt="2023-11-12T16:05:28.319" v="1330" actId="27803"/>
          <ac:spMkLst>
            <pc:docMk/>
            <pc:sldMk cId="3918125289" sldId="471"/>
            <ac:spMk id="1996" creationId="{7D9A36B6-721F-7EE6-F731-6605A22BD27D}"/>
          </ac:spMkLst>
        </pc:spChg>
        <pc:spChg chg="mod">
          <ac:chgData name="Piotr Kalaczyński" userId="144ed442d2e15e83" providerId="LiveId" clId="{BC89A074-4072-4EC5-A6F6-80030A3FE488}" dt="2023-11-12T16:05:28.319" v="1330" actId="27803"/>
          <ac:spMkLst>
            <pc:docMk/>
            <pc:sldMk cId="3918125289" sldId="471"/>
            <ac:spMk id="1997" creationId="{79D359BE-7082-62FE-3137-804818096A98}"/>
          </ac:spMkLst>
        </pc:spChg>
        <pc:spChg chg="mod">
          <ac:chgData name="Piotr Kalaczyński" userId="144ed442d2e15e83" providerId="LiveId" clId="{BC89A074-4072-4EC5-A6F6-80030A3FE488}" dt="2023-11-12T16:05:28.319" v="1330" actId="27803"/>
          <ac:spMkLst>
            <pc:docMk/>
            <pc:sldMk cId="3918125289" sldId="471"/>
            <ac:spMk id="1998" creationId="{348D5ACC-3C4C-0833-016B-89A8D844A765}"/>
          </ac:spMkLst>
        </pc:spChg>
        <pc:spChg chg="mod">
          <ac:chgData name="Piotr Kalaczyński" userId="144ed442d2e15e83" providerId="LiveId" clId="{BC89A074-4072-4EC5-A6F6-80030A3FE488}" dt="2023-11-12T16:05:28.319" v="1330" actId="27803"/>
          <ac:spMkLst>
            <pc:docMk/>
            <pc:sldMk cId="3918125289" sldId="471"/>
            <ac:spMk id="1999" creationId="{C31E960C-8904-7213-5164-8B44E89F7084}"/>
          </ac:spMkLst>
        </pc:spChg>
        <pc:spChg chg="mod">
          <ac:chgData name="Piotr Kalaczyński" userId="144ed442d2e15e83" providerId="LiveId" clId="{BC89A074-4072-4EC5-A6F6-80030A3FE488}" dt="2023-11-12T16:05:28.319" v="1330" actId="27803"/>
          <ac:spMkLst>
            <pc:docMk/>
            <pc:sldMk cId="3918125289" sldId="471"/>
            <ac:spMk id="2000" creationId="{255DCCAB-657F-C7DA-7036-4387DCAF35C6}"/>
          </ac:spMkLst>
        </pc:spChg>
        <pc:spChg chg="mod">
          <ac:chgData name="Piotr Kalaczyński" userId="144ed442d2e15e83" providerId="LiveId" clId="{BC89A074-4072-4EC5-A6F6-80030A3FE488}" dt="2023-11-12T16:05:28.319" v="1330" actId="27803"/>
          <ac:spMkLst>
            <pc:docMk/>
            <pc:sldMk cId="3918125289" sldId="471"/>
            <ac:spMk id="2001" creationId="{A8D91094-61BF-63CA-3D0E-07BA206C5471}"/>
          </ac:spMkLst>
        </pc:spChg>
        <pc:spChg chg="mod">
          <ac:chgData name="Piotr Kalaczyński" userId="144ed442d2e15e83" providerId="LiveId" clId="{BC89A074-4072-4EC5-A6F6-80030A3FE488}" dt="2023-11-12T16:05:28.319" v="1330" actId="27803"/>
          <ac:spMkLst>
            <pc:docMk/>
            <pc:sldMk cId="3918125289" sldId="471"/>
            <ac:spMk id="2002" creationId="{975EFA4C-3A6C-A75E-21B9-0ED800FB78F9}"/>
          </ac:spMkLst>
        </pc:spChg>
        <pc:spChg chg="mod">
          <ac:chgData name="Piotr Kalaczyński" userId="144ed442d2e15e83" providerId="LiveId" clId="{BC89A074-4072-4EC5-A6F6-80030A3FE488}" dt="2023-11-12T16:05:28.319" v="1330" actId="27803"/>
          <ac:spMkLst>
            <pc:docMk/>
            <pc:sldMk cId="3918125289" sldId="471"/>
            <ac:spMk id="2003" creationId="{1C53F438-E31A-1833-1812-C6551E407E46}"/>
          </ac:spMkLst>
        </pc:spChg>
        <pc:spChg chg="mod">
          <ac:chgData name="Piotr Kalaczyński" userId="144ed442d2e15e83" providerId="LiveId" clId="{BC89A074-4072-4EC5-A6F6-80030A3FE488}" dt="2023-11-12T16:05:28.319" v="1330" actId="27803"/>
          <ac:spMkLst>
            <pc:docMk/>
            <pc:sldMk cId="3918125289" sldId="471"/>
            <ac:spMk id="2004" creationId="{DEC897F5-9C99-ECC1-346A-B2502266A986}"/>
          </ac:spMkLst>
        </pc:spChg>
        <pc:spChg chg="mod">
          <ac:chgData name="Piotr Kalaczyński" userId="144ed442d2e15e83" providerId="LiveId" clId="{BC89A074-4072-4EC5-A6F6-80030A3FE488}" dt="2023-11-12T16:05:28.319" v="1330" actId="27803"/>
          <ac:spMkLst>
            <pc:docMk/>
            <pc:sldMk cId="3918125289" sldId="471"/>
            <ac:spMk id="2005" creationId="{70D089D9-44BA-2EC5-1189-B617D2257AFA}"/>
          </ac:spMkLst>
        </pc:spChg>
        <pc:spChg chg="mod">
          <ac:chgData name="Piotr Kalaczyński" userId="144ed442d2e15e83" providerId="LiveId" clId="{BC89A074-4072-4EC5-A6F6-80030A3FE488}" dt="2023-11-12T16:05:28.319" v="1330" actId="27803"/>
          <ac:spMkLst>
            <pc:docMk/>
            <pc:sldMk cId="3918125289" sldId="471"/>
            <ac:spMk id="2006" creationId="{5383C06B-AD47-647A-CC94-9BE8C72FE5E6}"/>
          </ac:spMkLst>
        </pc:spChg>
        <pc:spChg chg="mod">
          <ac:chgData name="Piotr Kalaczyński" userId="144ed442d2e15e83" providerId="LiveId" clId="{BC89A074-4072-4EC5-A6F6-80030A3FE488}" dt="2023-11-12T16:05:28.319" v="1330" actId="27803"/>
          <ac:spMkLst>
            <pc:docMk/>
            <pc:sldMk cId="3918125289" sldId="471"/>
            <ac:spMk id="2007" creationId="{17210EE9-7923-CF77-9D08-29AA11F09D04}"/>
          </ac:spMkLst>
        </pc:spChg>
        <pc:spChg chg="mod">
          <ac:chgData name="Piotr Kalaczyński" userId="144ed442d2e15e83" providerId="LiveId" clId="{BC89A074-4072-4EC5-A6F6-80030A3FE488}" dt="2023-11-12T16:05:28.319" v="1330" actId="27803"/>
          <ac:spMkLst>
            <pc:docMk/>
            <pc:sldMk cId="3918125289" sldId="471"/>
            <ac:spMk id="2008" creationId="{59E6682E-6243-A1AC-AC87-3111DFCE3F56}"/>
          </ac:spMkLst>
        </pc:spChg>
        <pc:spChg chg="mod">
          <ac:chgData name="Piotr Kalaczyński" userId="144ed442d2e15e83" providerId="LiveId" clId="{BC89A074-4072-4EC5-A6F6-80030A3FE488}" dt="2023-11-12T16:05:28.319" v="1330" actId="27803"/>
          <ac:spMkLst>
            <pc:docMk/>
            <pc:sldMk cId="3918125289" sldId="471"/>
            <ac:spMk id="2009" creationId="{1F6CECC1-A663-29FE-694A-AD851FB5D432}"/>
          </ac:spMkLst>
        </pc:spChg>
        <pc:spChg chg="mod">
          <ac:chgData name="Piotr Kalaczyński" userId="144ed442d2e15e83" providerId="LiveId" clId="{BC89A074-4072-4EC5-A6F6-80030A3FE488}" dt="2023-11-12T16:05:28.319" v="1330" actId="27803"/>
          <ac:spMkLst>
            <pc:docMk/>
            <pc:sldMk cId="3918125289" sldId="471"/>
            <ac:spMk id="2010" creationId="{F8EF8682-C415-9241-DDE0-00E43F40E29A}"/>
          </ac:spMkLst>
        </pc:spChg>
        <pc:spChg chg="mod">
          <ac:chgData name="Piotr Kalaczyński" userId="144ed442d2e15e83" providerId="LiveId" clId="{BC89A074-4072-4EC5-A6F6-80030A3FE488}" dt="2023-11-12T16:05:28.319" v="1330" actId="27803"/>
          <ac:spMkLst>
            <pc:docMk/>
            <pc:sldMk cId="3918125289" sldId="471"/>
            <ac:spMk id="2011" creationId="{80F565AF-0AD4-F832-791C-C514ACF2C284}"/>
          </ac:spMkLst>
        </pc:spChg>
        <pc:spChg chg="mod">
          <ac:chgData name="Piotr Kalaczyński" userId="144ed442d2e15e83" providerId="LiveId" clId="{BC89A074-4072-4EC5-A6F6-80030A3FE488}" dt="2023-11-12T16:05:28.319" v="1330" actId="27803"/>
          <ac:spMkLst>
            <pc:docMk/>
            <pc:sldMk cId="3918125289" sldId="471"/>
            <ac:spMk id="2012" creationId="{E2935CB8-3490-C04E-3CC1-BA6902B5A5B3}"/>
          </ac:spMkLst>
        </pc:spChg>
        <pc:spChg chg="mod">
          <ac:chgData name="Piotr Kalaczyński" userId="144ed442d2e15e83" providerId="LiveId" clId="{BC89A074-4072-4EC5-A6F6-80030A3FE488}" dt="2023-11-12T16:05:28.319" v="1330" actId="27803"/>
          <ac:spMkLst>
            <pc:docMk/>
            <pc:sldMk cId="3918125289" sldId="471"/>
            <ac:spMk id="2013" creationId="{4DD409A0-DDB2-6719-088E-2CAE85D50E4A}"/>
          </ac:spMkLst>
        </pc:spChg>
        <pc:spChg chg="mod">
          <ac:chgData name="Piotr Kalaczyński" userId="144ed442d2e15e83" providerId="LiveId" clId="{BC89A074-4072-4EC5-A6F6-80030A3FE488}" dt="2023-11-12T16:05:28.319" v="1330" actId="27803"/>
          <ac:spMkLst>
            <pc:docMk/>
            <pc:sldMk cId="3918125289" sldId="471"/>
            <ac:spMk id="2014" creationId="{47F22FEC-23F3-80D2-CF43-2B2BFC5C7DD0}"/>
          </ac:spMkLst>
        </pc:spChg>
        <pc:spChg chg="mod">
          <ac:chgData name="Piotr Kalaczyński" userId="144ed442d2e15e83" providerId="LiveId" clId="{BC89A074-4072-4EC5-A6F6-80030A3FE488}" dt="2023-11-12T16:05:28.319" v="1330" actId="27803"/>
          <ac:spMkLst>
            <pc:docMk/>
            <pc:sldMk cId="3918125289" sldId="471"/>
            <ac:spMk id="2015" creationId="{505A4B5A-FD77-FC1F-399A-F2C1E2B818C3}"/>
          </ac:spMkLst>
        </pc:spChg>
        <pc:spChg chg="mod">
          <ac:chgData name="Piotr Kalaczyński" userId="144ed442d2e15e83" providerId="LiveId" clId="{BC89A074-4072-4EC5-A6F6-80030A3FE488}" dt="2023-11-12T16:05:28.319" v="1330" actId="27803"/>
          <ac:spMkLst>
            <pc:docMk/>
            <pc:sldMk cId="3918125289" sldId="471"/>
            <ac:spMk id="2016" creationId="{F541727B-710E-01EF-074D-563B1F8FA657}"/>
          </ac:spMkLst>
        </pc:spChg>
        <pc:spChg chg="mod">
          <ac:chgData name="Piotr Kalaczyński" userId="144ed442d2e15e83" providerId="LiveId" clId="{BC89A074-4072-4EC5-A6F6-80030A3FE488}" dt="2023-11-12T16:05:28.319" v="1330" actId="27803"/>
          <ac:spMkLst>
            <pc:docMk/>
            <pc:sldMk cId="3918125289" sldId="471"/>
            <ac:spMk id="2017" creationId="{8E940657-6294-FE3E-ED26-7B807D0C4D83}"/>
          </ac:spMkLst>
        </pc:spChg>
        <pc:spChg chg="mod">
          <ac:chgData name="Piotr Kalaczyński" userId="144ed442d2e15e83" providerId="LiveId" clId="{BC89A074-4072-4EC5-A6F6-80030A3FE488}" dt="2023-11-12T16:05:28.319" v="1330" actId="27803"/>
          <ac:spMkLst>
            <pc:docMk/>
            <pc:sldMk cId="3918125289" sldId="471"/>
            <ac:spMk id="2018" creationId="{B95749B0-81F5-EFB2-100F-F226E98DCA0B}"/>
          </ac:spMkLst>
        </pc:spChg>
        <pc:spChg chg="mod">
          <ac:chgData name="Piotr Kalaczyński" userId="144ed442d2e15e83" providerId="LiveId" clId="{BC89A074-4072-4EC5-A6F6-80030A3FE488}" dt="2023-11-12T16:05:28.319" v="1330" actId="27803"/>
          <ac:spMkLst>
            <pc:docMk/>
            <pc:sldMk cId="3918125289" sldId="471"/>
            <ac:spMk id="2019" creationId="{A554A4A4-2F16-BA1D-A145-B88DB01E69A0}"/>
          </ac:spMkLst>
        </pc:spChg>
        <pc:spChg chg="mod">
          <ac:chgData name="Piotr Kalaczyński" userId="144ed442d2e15e83" providerId="LiveId" clId="{BC89A074-4072-4EC5-A6F6-80030A3FE488}" dt="2023-11-12T16:05:28.319" v="1330" actId="27803"/>
          <ac:spMkLst>
            <pc:docMk/>
            <pc:sldMk cId="3918125289" sldId="471"/>
            <ac:spMk id="2020" creationId="{834310E0-2A66-1325-6A6E-7A916D91B620}"/>
          </ac:spMkLst>
        </pc:spChg>
        <pc:spChg chg="mod">
          <ac:chgData name="Piotr Kalaczyński" userId="144ed442d2e15e83" providerId="LiveId" clId="{BC89A074-4072-4EC5-A6F6-80030A3FE488}" dt="2023-11-12T16:05:28.319" v="1330" actId="27803"/>
          <ac:spMkLst>
            <pc:docMk/>
            <pc:sldMk cId="3918125289" sldId="471"/>
            <ac:spMk id="2021" creationId="{49EFB658-7E04-E9E0-94D5-9AB914807229}"/>
          </ac:spMkLst>
        </pc:spChg>
        <pc:spChg chg="mod">
          <ac:chgData name="Piotr Kalaczyński" userId="144ed442d2e15e83" providerId="LiveId" clId="{BC89A074-4072-4EC5-A6F6-80030A3FE488}" dt="2023-11-12T16:05:28.319" v="1330" actId="27803"/>
          <ac:spMkLst>
            <pc:docMk/>
            <pc:sldMk cId="3918125289" sldId="471"/>
            <ac:spMk id="2022" creationId="{69EA5C9E-308A-5BCB-32EF-24E4B87351CB}"/>
          </ac:spMkLst>
        </pc:spChg>
        <pc:spChg chg="mod">
          <ac:chgData name="Piotr Kalaczyński" userId="144ed442d2e15e83" providerId="LiveId" clId="{BC89A074-4072-4EC5-A6F6-80030A3FE488}" dt="2023-11-12T16:05:28.319" v="1330" actId="27803"/>
          <ac:spMkLst>
            <pc:docMk/>
            <pc:sldMk cId="3918125289" sldId="471"/>
            <ac:spMk id="2023" creationId="{02E3BF05-C29E-B4B1-5A7A-4E4C20826F55}"/>
          </ac:spMkLst>
        </pc:spChg>
        <pc:spChg chg="mod">
          <ac:chgData name="Piotr Kalaczyński" userId="144ed442d2e15e83" providerId="LiveId" clId="{BC89A074-4072-4EC5-A6F6-80030A3FE488}" dt="2023-11-12T16:05:28.319" v="1330" actId="27803"/>
          <ac:spMkLst>
            <pc:docMk/>
            <pc:sldMk cId="3918125289" sldId="471"/>
            <ac:spMk id="2024" creationId="{324C9EB0-DAC9-C3E3-24BD-C67871BCE0AD}"/>
          </ac:spMkLst>
        </pc:spChg>
        <pc:spChg chg="mod">
          <ac:chgData name="Piotr Kalaczyński" userId="144ed442d2e15e83" providerId="LiveId" clId="{BC89A074-4072-4EC5-A6F6-80030A3FE488}" dt="2023-11-12T16:05:28.319" v="1330" actId="27803"/>
          <ac:spMkLst>
            <pc:docMk/>
            <pc:sldMk cId="3918125289" sldId="471"/>
            <ac:spMk id="2025" creationId="{FA34D57A-D88C-D595-2032-0D7B29D8EDDA}"/>
          </ac:spMkLst>
        </pc:spChg>
        <pc:spChg chg="mod">
          <ac:chgData name="Piotr Kalaczyński" userId="144ed442d2e15e83" providerId="LiveId" clId="{BC89A074-4072-4EC5-A6F6-80030A3FE488}" dt="2023-11-12T16:05:28.319" v="1330" actId="27803"/>
          <ac:spMkLst>
            <pc:docMk/>
            <pc:sldMk cId="3918125289" sldId="471"/>
            <ac:spMk id="2026" creationId="{2A8E6899-C101-C1C1-4AFE-061B261C9FB4}"/>
          </ac:spMkLst>
        </pc:spChg>
        <pc:spChg chg="mod">
          <ac:chgData name="Piotr Kalaczyński" userId="144ed442d2e15e83" providerId="LiveId" clId="{BC89A074-4072-4EC5-A6F6-80030A3FE488}" dt="2023-11-12T16:05:28.319" v="1330" actId="27803"/>
          <ac:spMkLst>
            <pc:docMk/>
            <pc:sldMk cId="3918125289" sldId="471"/>
            <ac:spMk id="2027" creationId="{85881225-E895-3297-23FC-A9696B0CC744}"/>
          </ac:spMkLst>
        </pc:spChg>
        <pc:spChg chg="mod">
          <ac:chgData name="Piotr Kalaczyński" userId="144ed442d2e15e83" providerId="LiveId" clId="{BC89A074-4072-4EC5-A6F6-80030A3FE488}" dt="2023-11-12T16:05:28.319" v="1330" actId="27803"/>
          <ac:spMkLst>
            <pc:docMk/>
            <pc:sldMk cId="3918125289" sldId="471"/>
            <ac:spMk id="2028" creationId="{873A863E-8D1D-8411-11AA-9A3988A68E47}"/>
          </ac:spMkLst>
        </pc:spChg>
        <pc:spChg chg="mod">
          <ac:chgData name="Piotr Kalaczyński" userId="144ed442d2e15e83" providerId="LiveId" clId="{BC89A074-4072-4EC5-A6F6-80030A3FE488}" dt="2023-11-12T16:05:28.319" v="1330" actId="27803"/>
          <ac:spMkLst>
            <pc:docMk/>
            <pc:sldMk cId="3918125289" sldId="471"/>
            <ac:spMk id="2029" creationId="{2D07C8A4-79C1-A90C-192E-0B3E02E28C37}"/>
          </ac:spMkLst>
        </pc:spChg>
        <pc:spChg chg="mod">
          <ac:chgData name="Piotr Kalaczyński" userId="144ed442d2e15e83" providerId="LiveId" clId="{BC89A074-4072-4EC5-A6F6-80030A3FE488}" dt="2023-11-12T16:05:28.319" v="1330" actId="27803"/>
          <ac:spMkLst>
            <pc:docMk/>
            <pc:sldMk cId="3918125289" sldId="471"/>
            <ac:spMk id="2030" creationId="{43FEB1A5-5824-5214-E84F-8058C9DA441F}"/>
          </ac:spMkLst>
        </pc:spChg>
        <pc:spChg chg="mod">
          <ac:chgData name="Piotr Kalaczyński" userId="144ed442d2e15e83" providerId="LiveId" clId="{BC89A074-4072-4EC5-A6F6-80030A3FE488}" dt="2023-11-12T16:05:28.319" v="1330" actId="27803"/>
          <ac:spMkLst>
            <pc:docMk/>
            <pc:sldMk cId="3918125289" sldId="471"/>
            <ac:spMk id="2031" creationId="{B91F41A3-210D-6680-BDD5-8DEF93234D60}"/>
          </ac:spMkLst>
        </pc:spChg>
        <pc:spChg chg="mod">
          <ac:chgData name="Piotr Kalaczyński" userId="144ed442d2e15e83" providerId="LiveId" clId="{BC89A074-4072-4EC5-A6F6-80030A3FE488}" dt="2023-11-12T16:05:28.319" v="1330" actId="27803"/>
          <ac:spMkLst>
            <pc:docMk/>
            <pc:sldMk cId="3918125289" sldId="471"/>
            <ac:spMk id="2032" creationId="{6E34FB31-C58F-2112-7074-A50ABDB8F878}"/>
          </ac:spMkLst>
        </pc:spChg>
        <pc:spChg chg="mod">
          <ac:chgData name="Piotr Kalaczyński" userId="144ed442d2e15e83" providerId="LiveId" clId="{BC89A074-4072-4EC5-A6F6-80030A3FE488}" dt="2023-11-12T16:05:28.319" v="1330" actId="27803"/>
          <ac:spMkLst>
            <pc:docMk/>
            <pc:sldMk cId="3918125289" sldId="471"/>
            <ac:spMk id="2033" creationId="{551DF8FE-7F9D-6074-5705-2C321B342F28}"/>
          </ac:spMkLst>
        </pc:spChg>
        <pc:spChg chg="mod">
          <ac:chgData name="Piotr Kalaczyński" userId="144ed442d2e15e83" providerId="LiveId" clId="{BC89A074-4072-4EC5-A6F6-80030A3FE488}" dt="2023-11-12T16:05:28.319" v="1330" actId="27803"/>
          <ac:spMkLst>
            <pc:docMk/>
            <pc:sldMk cId="3918125289" sldId="471"/>
            <ac:spMk id="2034" creationId="{DC60AADA-1E72-BD02-47DD-55AD75363744}"/>
          </ac:spMkLst>
        </pc:spChg>
        <pc:spChg chg="mod">
          <ac:chgData name="Piotr Kalaczyński" userId="144ed442d2e15e83" providerId="LiveId" clId="{BC89A074-4072-4EC5-A6F6-80030A3FE488}" dt="2023-11-12T16:05:28.319" v="1330" actId="27803"/>
          <ac:spMkLst>
            <pc:docMk/>
            <pc:sldMk cId="3918125289" sldId="471"/>
            <ac:spMk id="2035" creationId="{3AA2E43C-D2C1-35B6-421B-7E72333AA56E}"/>
          </ac:spMkLst>
        </pc:spChg>
        <pc:spChg chg="mod">
          <ac:chgData name="Piotr Kalaczyński" userId="144ed442d2e15e83" providerId="LiveId" clId="{BC89A074-4072-4EC5-A6F6-80030A3FE488}" dt="2023-11-12T16:05:28.319" v="1330" actId="27803"/>
          <ac:spMkLst>
            <pc:docMk/>
            <pc:sldMk cId="3918125289" sldId="471"/>
            <ac:spMk id="2036" creationId="{40B5FDA9-8D1F-2144-42F1-941F8F49073B}"/>
          </ac:spMkLst>
        </pc:spChg>
        <pc:spChg chg="mod">
          <ac:chgData name="Piotr Kalaczyński" userId="144ed442d2e15e83" providerId="LiveId" clId="{BC89A074-4072-4EC5-A6F6-80030A3FE488}" dt="2023-11-12T16:05:28.319" v="1330" actId="27803"/>
          <ac:spMkLst>
            <pc:docMk/>
            <pc:sldMk cId="3918125289" sldId="471"/>
            <ac:spMk id="2037" creationId="{9A7901FC-B9CF-0F7D-38C3-4447953308E9}"/>
          </ac:spMkLst>
        </pc:spChg>
        <pc:spChg chg="mod">
          <ac:chgData name="Piotr Kalaczyński" userId="144ed442d2e15e83" providerId="LiveId" clId="{BC89A074-4072-4EC5-A6F6-80030A3FE488}" dt="2023-11-12T16:05:28.319" v="1330" actId="27803"/>
          <ac:spMkLst>
            <pc:docMk/>
            <pc:sldMk cId="3918125289" sldId="471"/>
            <ac:spMk id="2038" creationId="{7D141CC6-E2FB-D97C-B685-80EFF9DBE9BD}"/>
          </ac:spMkLst>
        </pc:spChg>
        <pc:spChg chg="mod">
          <ac:chgData name="Piotr Kalaczyński" userId="144ed442d2e15e83" providerId="LiveId" clId="{BC89A074-4072-4EC5-A6F6-80030A3FE488}" dt="2023-11-12T16:05:28.319" v="1330" actId="27803"/>
          <ac:spMkLst>
            <pc:docMk/>
            <pc:sldMk cId="3918125289" sldId="471"/>
            <ac:spMk id="2039" creationId="{C97C97AE-622E-87A0-5AF2-E1A37623B967}"/>
          </ac:spMkLst>
        </pc:spChg>
        <pc:spChg chg="mod">
          <ac:chgData name="Piotr Kalaczyński" userId="144ed442d2e15e83" providerId="LiveId" clId="{BC89A074-4072-4EC5-A6F6-80030A3FE488}" dt="2023-11-12T16:05:28.319" v="1330" actId="27803"/>
          <ac:spMkLst>
            <pc:docMk/>
            <pc:sldMk cId="3918125289" sldId="471"/>
            <ac:spMk id="2040" creationId="{2E01B078-D1F1-E803-6BEE-155FDB2D1246}"/>
          </ac:spMkLst>
        </pc:spChg>
        <pc:spChg chg="mod">
          <ac:chgData name="Piotr Kalaczyński" userId="144ed442d2e15e83" providerId="LiveId" clId="{BC89A074-4072-4EC5-A6F6-80030A3FE488}" dt="2023-11-12T16:05:28.319" v="1330" actId="27803"/>
          <ac:spMkLst>
            <pc:docMk/>
            <pc:sldMk cId="3918125289" sldId="471"/>
            <ac:spMk id="2041" creationId="{B50017C6-861E-04C6-382F-B9C971B53EED}"/>
          </ac:spMkLst>
        </pc:spChg>
        <pc:spChg chg="mod">
          <ac:chgData name="Piotr Kalaczyński" userId="144ed442d2e15e83" providerId="LiveId" clId="{BC89A074-4072-4EC5-A6F6-80030A3FE488}" dt="2023-11-12T16:05:28.319" v="1330" actId="27803"/>
          <ac:spMkLst>
            <pc:docMk/>
            <pc:sldMk cId="3918125289" sldId="471"/>
            <ac:spMk id="2042" creationId="{2A3D530F-DB7A-5453-B231-2B1B362F1D19}"/>
          </ac:spMkLst>
        </pc:spChg>
        <pc:spChg chg="mod">
          <ac:chgData name="Piotr Kalaczyński" userId="144ed442d2e15e83" providerId="LiveId" clId="{BC89A074-4072-4EC5-A6F6-80030A3FE488}" dt="2023-11-12T16:05:28.319" v="1330" actId="27803"/>
          <ac:spMkLst>
            <pc:docMk/>
            <pc:sldMk cId="3918125289" sldId="471"/>
            <ac:spMk id="2043" creationId="{A81B26F0-922D-D4E8-733E-A202498C47A8}"/>
          </ac:spMkLst>
        </pc:spChg>
        <pc:spChg chg="mod">
          <ac:chgData name="Piotr Kalaczyński" userId="144ed442d2e15e83" providerId="LiveId" clId="{BC89A074-4072-4EC5-A6F6-80030A3FE488}" dt="2023-11-12T16:05:28.319" v="1330" actId="27803"/>
          <ac:spMkLst>
            <pc:docMk/>
            <pc:sldMk cId="3918125289" sldId="471"/>
            <ac:spMk id="2044" creationId="{CA8308E2-5C73-F67A-FB56-10887D6ABA02}"/>
          </ac:spMkLst>
        </pc:spChg>
        <pc:spChg chg="mod">
          <ac:chgData name="Piotr Kalaczyński" userId="144ed442d2e15e83" providerId="LiveId" clId="{BC89A074-4072-4EC5-A6F6-80030A3FE488}" dt="2023-11-12T16:05:28.319" v="1330" actId="27803"/>
          <ac:spMkLst>
            <pc:docMk/>
            <pc:sldMk cId="3918125289" sldId="471"/>
            <ac:spMk id="2045" creationId="{F4D5147A-D9FC-E55F-8267-E5DF6333F7DF}"/>
          </ac:spMkLst>
        </pc:spChg>
        <pc:spChg chg="mod">
          <ac:chgData name="Piotr Kalaczyński" userId="144ed442d2e15e83" providerId="LiveId" clId="{BC89A074-4072-4EC5-A6F6-80030A3FE488}" dt="2023-11-12T16:05:28.319" v="1330" actId="27803"/>
          <ac:spMkLst>
            <pc:docMk/>
            <pc:sldMk cId="3918125289" sldId="471"/>
            <ac:spMk id="2046" creationId="{C7FFDA97-3D75-40EF-3BED-0119E8772B2A}"/>
          </ac:spMkLst>
        </pc:spChg>
        <pc:spChg chg="mod">
          <ac:chgData name="Piotr Kalaczyński" userId="144ed442d2e15e83" providerId="LiveId" clId="{BC89A074-4072-4EC5-A6F6-80030A3FE488}" dt="2023-11-12T16:05:28.319" v="1330" actId="27803"/>
          <ac:spMkLst>
            <pc:docMk/>
            <pc:sldMk cId="3918125289" sldId="471"/>
            <ac:spMk id="2047" creationId="{36330F85-41C0-533A-7B94-F5C696267042}"/>
          </ac:spMkLst>
        </pc:spChg>
        <pc:spChg chg="mod">
          <ac:chgData name="Piotr Kalaczyński" userId="144ed442d2e15e83" providerId="LiveId" clId="{BC89A074-4072-4EC5-A6F6-80030A3FE488}" dt="2023-11-12T16:05:28.319" v="1330" actId="27803"/>
          <ac:spMkLst>
            <pc:docMk/>
            <pc:sldMk cId="3918125289" sldId="471"/>
            <ac:spMk id="2048" creationId="{4EC2C1B7-1FE9-B810-3160-B039BC7B294F}"/>
          </ac:spMkLst>
        </pc:spChg>
        <pc:spChg chg="mod">
          <ac:chgData name="Piotr Kalaczyński" userId="144ed442d2e15e83" providerId="LiveId" clId="{BC89A074-4072-4EC5-A6F6-80030A3FE488}" dt="2023-11-12T16:05:28.319" v="1330" actId="27803"/>
          <ac:spMkLst>
            <pc:docMk/>
            <pc:sldMk cId="3918125289" sldId="471"/>
            <ac:spMk id="2049" creationId="{70CF6CD7-70B8-7427-DDBA-153821DADD37}"/>
          </ac:spMkLst>
        </pc:spChg>
        <pc:spChg chg="mod">
          <ac:chgData name="Piotr Kalaczyński" userId="144ed442d2e15e83" providerId="LiveId" clId="{BC89A074-4072-4EC5-A6F6-80030A3FE488}" dt="2023-11-12T16:05:28.319" v="1330" actId="27803"/>
          <ac:spMkLst>
            <pc:docMk/>
            <pc:sldMk cId="3918125289" sldId="471"/>
            <ac:spMk id="2050" creationId="{278D7B10-C4EF-D29B-0CB3-F32F94536A6E}"/>
          </ac:spMkLst>
        </pc:spChg>
        <pc:spChg chg="mod">
          <ac:chgData name="Piotr Kalaczyński" userId="144ed442d2e15e83" providerId="LiveId" clId="{BC89A074-4072-4EC5-A6F6-80030A3FE488}" dt="2023-11-12T16:05:28.319" v="1330" actId="27803"/>
          <ac:spMkLst>
            <pc:docMk/>
            <pc:sldMk cId="3918125289" sldId="471"/>
            <ac:spMk id="2051" creationId="{167423A7-DD5D-DD48-6A86-CBE57CAACFF3}"/>
          </ac:spMkLst>
        </pc:spChg>
        <pc:spChg chg="mod">
          <ac:chgData name="Piotr Kalaczyński" userId="144ed442d2e15e83" providerId="LiveId" clId="{BC89A074-4072-4EC5-A6F6-80030A3FE488}" dt="2023-11-12T16:05:28.319" v="1330" actId="27803"/>
          <ac:spMkLst>
            <pc:docMk/>
            <pc:sldMk cId="3918125289" sldId="471"/>
            <ac:spMk id="2052" creationId="{1291F6F5-A4EA-98A9-6D31-24112DBB6852}"/>
          </ac:spMkLst>
        </pc:spChg>
        <pc:spChg chg="mod">
          <ac:chgData name="Piotr Kalaczyński" userId="144ed442d2e15e83" providerId="LiveId" clId="{BC89A074-4072-4EC5-A6F6-80030A3FE488}" dt="2023-11-12T16:05:28.319" v="1330" actId="27803"/>
          <ac:spMkLst>
            <pc:docMk/>
            <pc:sldMk cId="3918125289" sldId="471"/>
            <ac:spMk id="2053" creationId="{BC1B4AB7-8128-28A5-60C5-2C744952E2B8}"/>
          </ac:spMkLst>
        </pc:spChg>
        <pc:spChg chg="mod">
          <ac:chgData name="Piotr Kalaczyński" userId="144ed442d2e15e83" providerId="LiveId" clId="{BC89A074-4072-4EC5-A6F6-80030A3FE488}" dt="2023-11-12T16:05:28.319" v="1330" actId="27803"/>
          <ac:spMkLst>
            <pc:docMk/>
            <pc:sldMk cId="3918125289" sldId="471"/>
            <ac:spMk id="2054" creationId="{C31942E6-AB50-040B-6BAA-852C405EED24}"/>
          </ac:spMkLst>
        </pc:spChg>
        <pc:spChg chg="mod">
          <ac:chgData name="Piotr Kalaczyński" userId="144ed442d2e15e83" providerId="LiveId" clId="{BC89A074-4072-4EC5-A6F6-80030A3FE488}" dt="2023-11-12T16:05:28.319" v="1330" actId="27803"/>
          <ac:spMkLst>
            <pc:docMk/>
            <pc:sldMk cId="3918125289" sldId="471"/>
            <ac:spMk id="2055" creationId="{035378D3-5A18-F124-646F-674E7E227989}"/>
          </ac:spMkLst>
        </pc:spChg>
        <pc:spChg chg="mod">
          <ac:chgData name="Piotr Kalaczyński" userId="144ed442d2e15e83" providerId="LiveId" clId="{BC89A074-4072-4EC5-A6F6-80030A3FE488}" dt="2023-11-12T16:05:28.319" v="1330" actId="27803"/>
          <ac:spMkLst>
            <pc:docMk/>
            <pc:sldMk cId="3918125289" sldId="471"/>
            <ac:spMk id="2056" creationId="{D4F1A4B1-9577-588F-3F51-5EC3FE220C69}"/>
          </ac:spMkLst>
        </pc:spChg>
        <pc:spChg chg="mod">
          <ac:chgData name="Piotr Kalaczyński" userId="144ed442d2e15e83" providerId="LiveId" clId="{BC89A074-4072-4EC5-A6F6-80030A3FE488}" dt="2023-11-12T16:05:28.319" v="1330" actId="27803"/>
          <ac:spMkLst>
            <pc:docMk/>
            <pc:sldMk cId="3918125289" sldId="471"/>
            <ac:spMk id="2057" creationId="{F289B14F-4C01-60C8-AE86-BBE593DD0A43}"/>
          </ac:spMkLst>
        </pc:spChg>
        <pc:spChg chg="mod">
          <ac:chgData name="Piotr Kalaczyński" userId="144ed442d2e15e83" providerId="LiveId" clId="{BC89A074-4072-4EC5-A6F6-80030A3FE488}" dt="2023-11-12T16:05:28.319" v="1330" actId="27803"/>
          <ac:spMkLst>
            <pc:docMk/>
            <pc:sldMk cId="3918125289" sldId="471"/>
            <ac:spMk id="2058" creationId="{B484D2C5-3464-A817-C3B8-FA381080BBC1}"/>
          </ac:spMkLst>
        </pc:spChg>
        <pc:spChg chg="mod">
          <ac:chgData name="Piotr Kalaczyński" userId="144ed442d2e15e83" providerId="LiveId" clId="{BC89A074-4072-4EC5-A6F6-80030A3FE488}" dt="2023-11-12T16:05:28.319" v="1330" actId="27803"/>
          <ac:spMkLst>
            <pc:docMk/>
            <pc:sldMk cId="3918125289" sldId="471"/>
            <ac:spMk id="2059" creationId="{1D25B96B-EBA6-F1DA-5812-DB0F8BC9C618}"/>
          </ac:spMkLst>
        </pc:spChg>
        <pc:spChg chg="mod">
          <ac:chgData name="Piotr Kalaczyński" userId="144ed442d2e15e83" providerId="LiveId" clId="{BC89A074-4072-4EC5-A6F6-80030A3FE488}" dt="2023-11-12T16:05:28.319" v="1330" actId="27803"/>
          <ac:spMkLst>
            <pc:docMk/>
            <pc:sldMk cId="3918125289" sldId="471"/>
            <ac:spMk id="2060" creationId="{0B86FEB1-EA3F-04FF-509E-FCE6C0D57706}"/>
          </ac:spMkLst>
        </pc:spChg>
        <pc:spChg chg="mod">
          <ac:chgData name="Piotr Kalaczyński" userId="144ed442d2e15e83" providerId="LiveId" clId="{BC89A074-4072-4EC5-A6F6-80030A3FE488}" dt="2023-11-12T16:05:28.319" v="1330" actId="27803"/>
          <ac:spMkLst>
            <pc:docMk/>
            <pc:sldMk cId="3918125289" sldId="471"/>
            <ac:spMk id="2061" creationId="{B35D6F4F-5A28-1611-9A5A-4B083EB02757}"/>
          </ac:spMkLst>
        </pc:spChg>
        <pc:spChg chg="mod">
          <ac:chgData name="Piotr Kalaczyński" userId="144ed442d2e15e83" providerId="LiveId" clId="{BC89A074-4072-4EC5-A6F6-80030A3FE488}" dt="2023-11-12T16:05:28.319" v="1330" actId="27803"/>
          <ac:spMkLst>
            <pc:docMk/>
            <pc:sldMk cId="3918125289" sldId="471"/>
            <ac:spMk id="2062" creationId="{6677EA7D-E3E3-149A-C0A2-DA6C0D2F9727}"/>
          </ac:spMkLst>
        </pc:spChg>
        <pc:spChg chg="mod">
          <ac:chgData name="Piotr Kalaczyński" userId="144ed442d2e15e83" providerId="LiveId" clId="{BC89A074-4072-4EC5-A6F6-80030A3FE488}" dt="2023-11-12T16:05:28.319" v="1330" actId="27803"/>
          <ac:spMkLst>
            <pc:docMk/>
            <pc:sldMk cId="3918125289" sldId="471"/>
            <ac:spMk id="2063" creationId="{18E588FA-2BDB-83BA-0475-3A6FF6B62D04}"/>
          </ac:spMkLst>
        </pc:spChg>
        <pc:spChg chg="mod">
          <ac:chgData name="Piotr Kalaczyński" userId="144ed442d2e15e83" providerId="LiveId" clId="{BC89A074-4072-4EC5-A6F6-80030A3FE488}" dt="2023-11-12T16:05:28.319" v="1330" actId="27803"/>
          <ac:spMkLst>
            <pc:docMk/>
            <pc:sldMk cId="3918125289" sldId="471"/>
            <ac:spMk id="2064" creationId="{E45B2783-BF32-FDA6-B3A6-0975EFF1B9F0}"/>
          </ac:spMkLst>
        </pc:spChg>
        <pc:spChg chg="mod">
          <ac:chgData name="Piotr Kalaczyński" userId="144ed442d2e15e83" providerId="LiveId" clId="{BC89A074-4072-4EC5-A6F6-80030A3FE488}" dt="2023-11-12T16:05:28.319" v="1330" actId="27803"/>
          <ac:spMkLst>
            <pc:docMk/>
            <pc:sldMk cId="3918125289" sldId="471"/>
            <ac:spMk id="2065" creationId="{47E6EC8F-01F4-CA38-8723-9520267FE466}"/>
          </ac:spMkLst>
        </pc:spChg>
        <pc:spChg chg="mod">
          <ac:chgData name="Piotr Kalaczyński" userId="144ed442d2e15e83" providerId="LiveId" clId="{BC89A074-4072-4EC5-A6F6-80030A3FE488}" dt="2023-11-12T16:05:28.319" v="1330" actId="27803"/>
          <ac:spMkLst>
            <pc:docMk/>
            <pc:sldMk cId="3918125289" sldId="471"/>
            <ac:spMk id="2066" creationId="{170A335B-7961-64BB-6D84-4EE0EF1F1005}"/>
          </ac:spMkLst>
        </pc:spChg>
        <pc:spChg chg="mod">
          <ac:chgData name="Piotr Kalaczyński" userId="144ed442d2e15e83" providerId="LiveId" clId="{BC89A074-4072-4EC5-A6F6-80030A3FE488}" dt="2023-11-12T16:05:28.319" v="1330" actId="27803"/>
          <ac:spMkLst>
            <pc:docMk/>
            <pc:sldMk cId="3918125289" sldId="471"/>
            <ac:spMk id="2067" creationId="{17D2506D-D49B-6E80-DE80-4B772F724DF3}"/>
          </ac:spMkLst>
        </pc:spChg>
        <pc:spChg chg="mod">
          <ac:chgData name="Piotr Kalaczyński" userId="144ed442d2e15e83" providerId="LiveId" clId="{BC89A074-4072-4EC5-A6F6-80030A3FE488}" dt="2023-11-12T16:05:28.319" v="1330" actId="27803"/>
          <ac:spMkLst>
            <pc:docMk/>
            <pc:sldMk cId="3918125289" sldId="471"/>
            <ac:spMk id="2068" creationId="{46C184E6-629C-3A3E-A099-57DD2498ADDA}"/>
          </ac:spMkLst>
        </pc:spChg>
        <pc:spChg chg="mod">
          <ac:chgData name="Piotr Kalaczyński" userId="144ed442d2e15e83" providerId="LiveId" clId="{BC89A074-4072-4EC5-A6F6-80030A3FE488}" dt="2023-11-12T16:05:28.319" v="1330" actId="27803"/>
          <ac:spMkLst>
            <pc:docMk/>
            <pc:sldMk cId="3918125289" sldId="471"/>
            <ac:spMk id="2069" creationId="{10928DC0-A34E-E156-2307-F4293835045A}"/>
          </ac:spMkLst>
        </pc:spChg>
        <pc:spChg chg="mod">
          <ac:chgData name="Piotr Kalaczyński" userId="144ed442d2e15e83" providerId="LiveId" clId="{BC89A074-4072-4EC5-A6F6-80030A3FE488}" dt="2023-11-12T16:05:28.319" v="1330" actId="27803"/>
          <ac:spMkLst>
            <pc:docMk/>
            <pc:sldMk cId="3918125289" sldId="471"/>
            <ac:spMk id="2070" creationId="{1EAFC201-7C2E-C381-CEDF-3FE7CA2D6B3B}"/>
          </ac:spMkLst>
        </pc:spChg>
        <pc:spChg chg="mod">
          <ac:chgData name="Piotr Kalaczyński" userId="144ed442d2e15e83" providerId="LiveId" clId="{BC89A074-4072-4EC5-A6F6-80030A3FE488}" dt="2023-11-12T16:05:28.319" v="1330" actId="27803"/>
          <ac:spMkLst>
            <pc:docMk/>
            <pc:sldMk cId="3918125289" sldId="471"/>
            <ac:spMk id="2071" creationId="{F244477E-FE71-29B2-48F7-6E35D472EDDB}"/>
          </ac:spMkLst>
        </pc:spChg>
        <pc:spChg chg="mod">
          <ac:chgData name="Piotr Kalaczyński" userId="144ed442d2e15e83" providerId="LiveId" clId="{BC89A074-4072-4EC5-A6F6-80030A3FE488}" dt="2023-11-12T16:05:28.319" v="1330" actId="27803"/>
          <ac:spMkLst>
            <pc:docMk/>
            <pc:sldMk cId="3918125289" sldId="471"/>
            <ac:spMk id="2072" creationId="{D50ECE39-4C5D-EB83-0F20-7EB36654D66E}"/>
          </ac:spMkLst>
        </pc:spChg>
        <pc:spChg chg="mod">
          <ac:chgData name="Piotr Kalaczyński" userId="144ed442d2e15e83" providerId="LiveId" clId="{BC89A074-4072-4EC5-A6F6-80030A3FE488}" dt="2023-11-12T16:05:28.319" v="1330" actId="27803"/>
          <ac:spMkLst>
            <pc:docMk/>
            <pc:sldMk cId="3918125289" sldId="471"/>
            <ac:spMk id="2073" creationId="{4A4883E6-3B63-C821-8A52-571AC78A63D6}"/>
          </ac:spMkLst>
        </pc:spChg>
        <pc:spChg chg="mod">
          <ac:chgData name="Piotr Kalaczyński" userId="144ed442d2e15e83" providerId="LiveId" clId="{BC89A074-4072-4EC5-A6F6-80030A3FE488}" dt="2023-11-12T16:05:28.319" v="1330" actId="27803"/>
          <ac:spMkLst>
            <pc:docMk/>
            <pc:sldMk cId="3918125289" sldId="471"/>
            <ac:spMk id="2074" creationId="{A9C79EB6-8391-1F23-94F3-5715D167F4D3}"/>
          </ac:spMkLst>
        </pc:spChg>
        <pc:spChg chg="mod">
          <ac:chgData name="Piotr Kalaczyński" userId="144ed442d2e15e83" providerId="LiveId" clId="{BC89A074-4072-4EC5-A6F6-80030A3FE488}" dt="2023-11-12T16:05:28.319" v="1330" actId="27803"/>
          <ac:spMkLst>
            <pc:docMk/>
            <pc:sldMk cId="3918125289" sldId="471"/>
            <ac:spMk id="2075" creationId="{FD483EA0-9726-8FA7-89B9-F41746E7E12A}"/>
          </ac:spMkLst>
        </pc:spChg>
        <pc:spChg chg="mod">
          <ac:chgData name="Piotr Kalaczyński" userId="144ed442d2e15e83" providerId="LiveId" clId="{BC89A074-4072-4EC5-A6F6-80030A3FE488}" dt="2023-11-12T16:05:28.319" v="1330" actId="27803"/>
          <ac:spMkLst>
            <pc:docMk/>
            <pc:sldMk cId="3918125289" sldId="471"/>
            <ac:spMk id="2076" creationId="{6C0DD532-DC2D-01EE-A98D-7753D92384D0}"/>
          </ac:spMkLst>
        </pc:spChg>
        <pc:spChg chg="mod">
          <ac:chgData name="Piotr Kalaczyński" userId="144ed442d2e15e83" providerId="LiveId" clId="{BC89A074-4072-4EC5-A6F6-80030A3FE488}" dt="2023-11-12T16:05:28.319" v="1330" actId="27803"/>
          <ac:spMkLst>
            <pc:docMk/>
            <pc:sldMk cId="3918125289" sldId="471"/>
            <ac:spMk id="2077" creationId="{A7803CED-81C4-1B63-5172-C14131A116D4}"/>
          </ac:spMkLst>
        </pc:spChg>
        <pc:spChg chg="mod">
          <ac:chgData name="Piotr Kalaczyński" userId="144ed442d2e15e83" providerId="LiveId" clId="{BC89A074-4072-4EC5-A6F6-80030A3FE488}" dt="2023-11-12T16:05:28.319" v="1330" actId="27803"/>
          <ac:spMkLst>
            <pc:docMk/>
            <pc:sldMk cId="3918125289" sldId="471"/>
            <ac:spMk id="2078" creationId="{BB13E4CE-EFBA-B5BB-6526-E239453F7432}"/>
          </ac:spMkLst>
        </pc:spChg>
        <pc:spChg chg="mod">
          <ac:chgData name="Piotr Kalaczyński" userId="144ed442d2e15e83" providerId="LiveId" clId="{BC89A074-4072-4EC5-A6F6-80030A3FE488}" dt="2023-11-12T16:05:28.319" v="1330" actId="27803"/>
          <ac:spMkLst>
            <pc:docMk/>
            <pc:sldMk cId="3918125289" sldId="471"/>
            <ac:spMk id="2079" creationId="{A6C743CA-4689-1075-D1D7-C283C3A6DF9F}"/>
          </ac:spMkLst>
        </pc:spChg>
        <pc:spChg chg="mod">
          <ac:chgData name="Piotr Kalaczyński" userId="144ed442d2e15e83" providerId="LiveId" clId="{BC89A074-4072-4EC5-A6F6-80030A3FE488}" dt="2023-11-12T16:05:28.319" v="1330" actId="27803"/>
          <ac:spMkLst>
            <pc:docMk/>
            <pc:sldMk cId="3918125289" sldId="471"/>
            <ac:spMk id="2080" creationId="{ADD43E8D-9B8A-8160-819D-910A1DA4E762}"/>
          </ac:spMkLst>
        </pc:spChg>
        <pc:spChg chg="mod">
          <ac:chgData name="Piotr Kalaczyński" userId="144ed442d2e15e83" providerId="LiveId" clId="{BC89A074-4072-4EC5-A6F6-80030A3FE488}" dt="2023-11-12T16:05:28.319" v="1330" actId="27803"/>
          <ac:spMkLst>
            <pc:docMk/>
            <pc:sldMk cId="3918125289" sldId="471"/>
            <ac:spMk id="2081" creationId="{C78D33FA-EA85-27D8-C6D2-73AFE6C39FD9}"/>
          </ac:spMkLst>
        </pc:spChg>
        <pc:spChg chg="mod">
          <ac:chgData name="Piotr Kalaczyński" userId="144ed442d2e15e83" providerId="LiveId" clId="{BC89A074-4072-4EC5-A6F6-80030A3FE488}" dt="2023-11-12T16:05:28.319" v="1330" actId="27803"/>
          <ac:spMkLst>
            <pc:docMk/>
            <pc:sldMk cId="3918125289" sldId="471"/>
            <ac:spMk id="2082" creationId="{C16129EB-57BA-E54F-5215-834808EB35F5}"/>
          </ac:spMkLst>
        </pc:spChg>
        <pc:spChg chg="mod">
          <ac:chgData name="Piotr Kalaczyński" userId="144ed442d2e15e83" providerId="LiveId" clId="{BC89A074-4072-4EC5-A6F6-80030A3FE488}" dt="2023-11-12T16:05:28.319" v="1330" actId="27803"/>
          <ac:spMkLst>
            <pc:docMk/>
            <pc:sldMk cId="3918125289" sldId="471"/>
            <ac:spMk id="2083" creationId="{D2F3FDAB-1F44-3F5C-3F28-1F6567D0C139}"/>
          </ac:spMkLst>
        </pc:spChg>
        <pc:spChg chg="mod">
          <ac:chgData name="Piotr Kalaczyński" userId="144ed442d2e15e83" providerId="LiveId" clId="{BC89A074-4072-4EC5-A6F6-80030A3FE488}" dt="2023-11-12T16:05:28.319" v="1330" actId="27803"/>
          <ac:spMkLst>
            <pc:docMk/>
            <pc:sldMk cId="3918125289" sldId="471"/>
            <ac:spMk id="2084" creationId="{50F16E53-9C31-F47A-3256-89715F42E15A}"/>
          </ac:spMkLst>
        </pc:spChg>
        <pc:spChg chg="mod">
          <ac:chgData name="Piotr Kalaczyński" userId="144ed442d2e15e83" providerId="LiveId" clId="{BC89A074-4072-4EC5-A6F6-80030A3FE488}" dt="2023-11-12T16:05:28.319" v="1330" actId="27803"/>
          <ac:spMkLst>
            <pc:docMk/>
            <pc:sldMk cId="3918125289" sldId="471"/>
            <ac:spMk id="2085" creationId="{3B9E61A4-BCEE-AC4C-E905-1930102B6049}"/>
          </ac:spMkLst>
        </pc:spChg>
        <pc:spChg chg="mod">
          <ac:chgData name="Piotr Kalaczyński" userId="144ed442d2e15e83" providerId="LiveId" clId="{BC89A074-4072-4EC5-A6F6-80030A3FE488}" dt="2023-11-12T16:05:28.319" v="1330" actId="27803"/>
          <ac:spMkLst>
            <pc:docMk/>
            <pc:sldMk cId="3918125289" sldId="471"/>
            <ac:spMk id="2086" creationId="{D781ACFE-983D-3DC1-8E67-43EFCFBA4DDF}"/>
          </ac:spMkLst>
        </pc:spChg>
        <pc:spChg chg="mod">
          <ac:chgData name="Piotr Kalaczyński" userId="144ed442d2e15e83" providerId="LiveId" clId="{BC89A074-4072-4EC5-A6F6-80030A3FE488}" dt="2023-11-12T16:05:28.319" v="1330" actId="27803"/>
          <ac:spMkLst>
            <pc:docMk/>
            <pc:sldMk cId="3918125289" sldId="471"/>
            <ac:spMk id="2087" creationId="{7A2B057D-8A1E-068A-C3C7-3BAEB1166572}"/>
          </ac:spMkLst>
        </pc:spChg>
        <pc:spChg chg="mod">
          <ac:chgData name="Piotr Kalaczyński" userId="144ed442d2e15e83" providerId="LiveId" clId="{BC89A074-4072-4EC5-A6F6-80030A3FE488}" dt="2023-11-12T16:05:28.319" v="1330" actId="27803"/>
          <ac:spMkLst>
            <pc:docMk/>
            <pc:sldMk cId="3918125289" sldId="471"/>
            <ac:spMk id="2088" creationId="{21E5DA42-DB33-8D3B-AA1B-03D5C93EE907}"/>
          </ac:spMkLst>
        </pc:spChg>
        <pc:spChg chg="mod">
          <ac:chgData name="Piotr Kalaczyński" userId="144ed442d2e15e83" providerId="LiveId" clId="{BC89A074-4072-4EC5-A6F6-80030A3FE488}" dt="2023-11-12T16:05:28.319" v="1330" actId="27803"/>
          <ac:spMkLst>
            <pc:docMk/>
            <pc:sldMk cId="3918125289" sldId="471"/>
            <ac:spMk id="2089" creationId="{6C4B4F9B-83F3-05BB-B976-F684DF068E27}"/>
          </ac:spMkLst>
        </pc:spChg>
        <pc:spChg chg="mod">
          <ac:chgData name="Piotr Kalaczyński" userId="144ed442d2e15e83" providerId="LiveId" clId="{BC89A074-4072-4EC5-A6F6-80030A3FE488}" dt="2023-11-12T16:05:28.319" v="1330" actId="27803"/>
          <ac:spMkLst>
            <pc:docMk/>
            <pc:sldMk cId="3918125289" sldId="471"/>
            <ac:spMk id="2090" creationId="{242D9924-F9E3-1995-3EB7-5B067D2E1424}"/>
          </ac:spMkLst>
        </pc:spChg>
        <pc:spChg chg="mod">
          <ac:chgData name="Piotr Kalaczyński" userId="144ed442d2e15e83" providerId="LiveId" clId="{BC89A074-4072-4EC5-A6F6-80030A3FE488}" dt="2023-11-12T16:05:28.319" v="1330" actId="27803"/>
          <ac:spMkLst>
            <pc:docMk/>
            <pc:sldMk cId="3918125289" sldId="471"/>
            <ac:spMk id="2091" creationId="{C26CA163-A443-EB46-1B82-D5951A02F9CF}"/>
          </ac:spMkLst>
        </pc:spChg>
        <pc:spChg chg="mod">
          <ac:chgData name="Piotr Kalaczyński" userId="144ed442d2e15e83" providerId="LiveId" clId="{BC89A074-4072-4EC5-A6F6-80030A3FE488}" dt="2023-11-12T16:05:28.319" v="1330" actId="27803"/>
          <ac:spMkLst>
            <pc:docMk/>
            <pc:sldMk cId="3918125289" sldId="471"/>
            <ac:spMk id="2092" creationId="{0E25A99D-206A-2A35-737A-F937F37684BE}"/>
          </ac:spMkLst>
        </pc:spChg>
        <pc:spChg chg="mod">
          <ac:chgData name="Piotr Kalaczyński" userId="144ed442d2e15e83" providerId="LiveId" clId="{BC89A074-4072-4EC5-A6F6-80030A3FE488}" dt="2023-11-12T16:05:28.319" v="1330" actId="27803"/>
          <ac:spMkLst>
            <pc:docMk/>
            <pc:sldMk cId="3918125289" sldId="471"/>
            <ac:spMk id="2093" creationId="{FF858550-0CD7-582A-8AB6-E7071BB7B2A3}"/>
          </ac:spMkLst>
        </pc:spChg>
        <pc:spChg chg="mod">
          <ac:chgData name="Piotr Kalaczyński" userId="144ed442d2e15e83" providerId="LiveId" clId="{BC89A074-4072-4EC5-A6F6-80030A3FE488}" dt="2023-11-12T16:05:28.319" v="1330" actId="27803"/>
          <ac:spMkLst>
            <pc:docMk/>
            <pc:sldMk cId="3918125289" sldId="471"/>
            <ac:spMk id="2094" creationId="{F013E81D-1BE4-8149-A8D2-26B553296DBC}"/>
          </ac:spMkLst>
        </pc:spChg>
        <pc:spChg chg="mod">
          <ac:chgData name="Piotr Kalaczyński" userId="144ed442d2e15e83" providerId="LiveId" clId="{BC89A074-4072-4EC5-A6F6-80030A3FE488}" dt="2023-11-12T16:05:28.319" v="1330" actId="27803"/>
          <ac:spMkLst>
            <pc:docMk/>
            <pc:sldMk cId="3918125289" sldId="471"/>
            <ac:spMk id="2095" creationId="{4A68D602-DDF7-9D74-A18A-930FB47285CA}"/>
          </ac:spMkLst>
        </pc:spChg>
        <pc:spChg chg="mod">
          <ac:chgData name="Piotr Kalaczyński" userId="144ed442d2e15e83" providerId="LiveId" clId="{BC89A074-4072-4EC5-A6F6-80030A3FE488}" dt="2023-11-12T16:05:28.319" v="1330" actId="27803"/>
          <ac:spMkLst>
            <pc:docMk/>
            <pc:sldMk cId="3918125289" sldId="471"/>
            <ac:spMk id="2096" creationId="{2C4B393E-5BDF-377B-7EE7-8FB5BC64CCDB}"/>
          </ac:spMkLst>
        </pc:spChg>
        <pc:spChg chg="mod">
          <ac:chgData name="Piotr Kalaczyński" userId="144ed442d2e15e83" providerId="LiveId" clId="{BC89A074-4072-4EC5-A6F6-80030A3FE488}" dt="2023-11-12T16:05:28.319" v="1330" actId="27803"/>
          <ac:spMkLst>
            <pc:docMk/>
            <pc:sldMk cId="3918125289" sldId="471"/>
            <ac:spMk id="2097" creationId="{874610C8-0D6F-E5B0-1822-03539CAF58ED}"/>
          </ac:spMkLst>
        </pc:spChg>
        <pc:spChg chg="mod">
          <ac:chgData name="Piotr Kalaczyński" userId="144ed442d2e15e83" providerId="LiveId" clId="{BC89A074-4072-4EC5-A6F6-80030A3FE488}" dt="2023-11-12T16:05:28.319" v="1330" actId="27803"/>
          <ac:spMkLst>
            <pc:docMk/>
            <pc:sldMk cId="3918125289" sldId="471"/>
            <ac:spMk id="2098" creationId="{19A3CCBD-78B3-1E89-DFAF-36179E05A988}"/>
          </ac:spMkLst>
        </pc:spChg>
        <pc:spChg chg="mod">
          <ac:chgData name="Piotr Kalaczyński" userId="144ed442d2e15e83" providerId="LiveId" clId="{BC89A074-4072-4EC5-A6F6-80030A3FE488}" dt="2023-11-12T16:05:28.319" v="1330" actId="27803"/>
          <ac:spMkLst>
            <pc:docMk/>
            <pc:sldMk cId="3918125289" sldId="471"/>
            <ac:spMk id="2100" creationId="{747C533B-8B81-50AF-AC32-D01F1953297F}"/>
          </ac:spMkLst>
        </pc:spChg>
        <pc:spChg chg="mod">
          <ac:chgData name="Piotr Kalaczyński" userId="144ed442d2e15e83" providerId="LiveId" clId="{BC89A074-4072-4EC5-A6F6-80030A3FE488}" dt="2023-11-12T16:05:28.319" v="1330" actId="27803"/>
          <ac:spMkLst>
            <pc:docMk/>
            <pc:sldMk cId="3918125289" sldId="471"/>
            <ac:spMk id="2101" creationId="{4E56E712-0BAE-5F2F-10FC-7DD3AA3F67C6}"/>
          </ac:spMkLst>
        </pc:spChg>
        <pc:spChg chg="mod">
          <ac:chgData name="Piotr Kalaczyński" userId="144ed442d2e15e83" providerId="LiveId" clId="{BC89A074-4072-4EC5-A6F6-80030A3FE488}" dt="2023-11-12T16:05:28.319" v="1330" actId="27803"/>
          <ac:spMkLst>
            <pc:docMk/>
            <pc:sldMk cId="3918125289" sldId="471"/>
            <ac:spMk id="2102" creationId="{CB2231FD-38B5-F48C-8E6D-41A5E8C1EF75}"/>
          </ac:spMkLst>
        </pc:spChg>
        <pc:spChg chg="mod">
          <ac:chgData name="Piotr Kalaczyński" userId="144ed442d2e15e83" providerId="LiveId" clId="{BC89A074-4072-4EC5-A6F6-80030A3FE488}" dt="2023-11-12T16:05:28.319" v="1330" actId="27803"/>
          <ac:spMkLst>
            <pc:docMk/>
            <pc:sldMk cId="3918125289" sldId="471"/>
            <ac:spMk id="2103" creationId="{325C2496-CEA7-7743-AA05-C803D93D9D9B}"/>
          </ac:spMkLst>
        </pc:spChg>
        <pc:spChg chg="mod">
          <ac:chgData name="Piotr Kalaczyński" userId="144ed442d2e15e83" providerId="LiveId" clId="{BC89A074-4072-4EC5-A6F6-80030A3FE488}" dt="2023-11-12T16:05:28.319" v="1330" actId="27803"/>
          <ac:spMkLst>
            <pc:docMk/>
            <pc:sldMk cId="3918125289" sldId="471"/>
            <ac:spMk id="2104" creationId="{89B79206-AABA-C27B-F729-4CA8ADC4384A}"/>
          </ac:spMkLst>
        </pc:spChg>
        <pc:spChg chg="mod">
          <ac:chgData name="Piotr Kalaczyński" userId="144ed442d2e15e83" providerId="LiveId" clId="{BC89A074-4072-4EC5-A6F6-80030A3FE488}" dt="2023-11-12T16:05:28.319" v="1330" actId="27803"/>
          <ac:spMkLst>
            <pc:docMk/>
            <pc:sldMk cId="3918125289" sldId="471"/>
            <ac:spMk id="2105" creationId="{72F1C340-1252-63FB-B1D4-F3A99D3DF319}"/>
          </ac:spMkLst>
        </pc:spChg>
        <pc:spChg chg="mod">
          <ac:chgData name="Piotr Kalaczyński" userId="144ed442d2e15e83" providerId="LiveId" clId="{BC89A074-4072-4EC5-A6F6-80030A3FE488}" dt="2023-11-12T16:05:28.319" v="1330" actId="27803"/>
          <ac:spMkLst>
            <pc:docMk/>
            <pc:sldMk cId="3918125289" sldId="471"/>
            <ac:spMk id="2106" creationId="{AF405203-2284-348A-16B2-322A735F7A9A}"/>
          </ac:spMkLst>
        </pc:spChg>
        <pc:spChg chg="mod">
          <ac:chgData name="Piotr Kalaczyński" userId="144ed442d2e15e83" providerId="LiveId" clId="{BC89A074-4072-4EC5-A6F6-80030A3FE488}" dt="2023-11-12T16:05:28.319" v="1330" actId="27803"/>
          <ac:spMkLst>
            <pc:docMk/>
            <pc:sldMk cId="3918125289" sldId="471"/>
            <ac:spMk id="2107" creationId="{20EA3B78-944A-70B9-4C10-508ED7A546F7}"/>
          </ac:spMkLst>
        </pc:spChg>
        <pc:spChg chg="mod">
          <ac:chgData name="Piotr Kalaczyński" userId="144ed442d2e15e83" providerId="LiveId" clId="{BC89A074-4072-4EC5-A6F6-80030A3FE488}" dt="2023-11-12T16:05:28.319" v="1330" actId="27803"/>
          <ac:spMkLst>
            <pc:docMk/>
            <pc:sldMk cId="3918125289" sldId="471"/>
            <ac:spMk id="2108" creationId="{94D378E5-E872-3931-A19E-319FE7672975}"/>
          </ac:spMkLst>
        </pc:spChg>
        <pc:spChg chg="mod">
          <ac:chgData name="Piotr Kalaczyński" userId="144ed442d2e15e83" providerId="LiveId" clId="{BC89A074-4072-4EC5-A6F6-80030A3FE488}" dt="2023-11-12T16:05:28.319" v="1330" actId="27803"/>
          <ac:spMkLst>
            <pc:docMk/>
            <pc:sldMk cId="3918125289" sldId="471"/>
            <ac:spMk id="2109" creationId="{253A5A07-2927-AB44-6337-4293963979BC}"/>
          </ac:spMkLst>
        </pc:spChg>
        <pc:spChg chg="mod">
          <ac:chgData name="Piotr Kalaczyński" userId="144ed442d2e15e83" providerId="LiveId" clId="{BC89A074-4072-4EC5-A6F6-80030A3FE488}" dt="2023-11-12T16:05:28.319" v="1330" actId="27803"/>
          <ac:spMkLst>
            <pc:docMk/>
            <pc:sldMk cId="3918125289" sldId="471"/>
            <ac:spMk id="2110" creationId="{DDB33724-7C91-6B3D-9410-3115ABA9973E}"/>
          </ac:spMkLst>
        </pc:spChg>
        <pc:spChg chg="mod">
          <ac:chgData name="Piotr Kalaczyński" userId="144ed442d2e15e83" providerId="LiveId" clId="{BC89A074-4072-4EC5-A6F6-80030A3FE488}" dt="2023-11-12T16:05:28.319" v="1330" actId="27803"/>
          <ac:spMkLst>
            <pc:docMk/>
            <pc:sldMk cId="3918125289" sldId="471"/>
            <ac:spMk id="2111" creationId="{043A262A-F813-D49E-BB11-BA60857D9828}"/>
          </ac:spMkLst>
        </pc:spChg>
        <pc:spChg chg="mod">
          <ac:chgData name="Piotr Kalaczyński" userId="144ed442d2e15e83" providerId="LiveId" clId="{BC89A074-4072-4EC5-A6F6-80030A3FE488}" dt="2023-11-12T16:05:28.319" v="1330" actId="27803"/>
          <ac:spMkLst>
            <pc:docMk/>
            <pc:sldMk cId="3918125289" sldId="471"/>
            <ac:spMk id="2112" creationId="{6955DD90-D303-25CB-6C4D-853A04107580}"/>
          </ac:spMkLst>
        </pc:spChg>
        <pc:spChg chg="mod">
          <ac:chgData name="Piotr Kalaczyński" userId="144ed442d2e15e83" providerId="LiveId" clId="{BC89A074-4072-4EC5-A6F6-80030A3FE488}" dt="2023-11-12T16:05:28.319" v="1330" actId="27803"/>
          <ac:spMkLst>
            <pc:docMk/>
            <pc:sldMk cId="3918125289" sldId="471"/>
            <ac:spMk id="2113" creationId="{63F36C72-CD32-F1BF-6514-4A3315E8CEC4}"/>
          </ac:spMkLst>
        </pc:spChg>
        <pc:spChg chg="mod">
          <ac:chgData name="Piotr Kalaczyński" userId="144ed442d2e15e83" providerId="LiveId" clId="{BC89A074-4072-4EC5-A6F6-80030A3FE488}" dt="2023-11-12T16:05:28.319" v="1330" actId="27803"/>
          <ac:spMkLst>
            <pc:docMk/>
            <pc:sldMk cId="3918125289" sldId="471"/>
            <ac:spMk id="2114" creationId="{3FB7AAAB-E833-999F-8488-865886D7386C}"/>
          </ac:spMkLst>
        </pc:spChg>
        <pc:spChg chg="mod">
          <ac:chgData name="Piotr Kalaczyński" userId="144ed442d2e15e83" providerId="LiveId" clId="{BC89A074-4072-4EC5-A6F6-80030A3FE488}" dt="2023-11-12T16:05:28.319" v="1330" actId="27803"/>
          <ac:spMkLst>
            <pc:docMk/>
            <pc:sldMk cId="3918125289" sldId="471"/>
            <ac:spMk id="2115" creationId="{73DA9C39-1FC2-3C9E-C9BF-E4F98F52F9C3}"/>
          </ac:spMkLst>
        </pc:spChg>
        <pc:spChg chg="mod">
          <ac:chgData name="Piotr Kalaczyński" userId="144ed442d2e15e83" providerId="LiveId" clId="{BC89A074-4072-4EC5-A6F6-80030A3FE488}" dt="2023-11-12T16:05:28.319" v="1330" actId="27803"/>
          <ac:spMkLst>
            <pc:docMk/>
            <pc:sldMk cId="3918125289" sldId="471"/>
            <ac:spMk id="2116" creationId="{EAA11EC4-6BDB-826C-1781-B41E3BA7CF6F}"/>
          </ac:spMkLst>
        </pc:spChg>
        <pc:spChg chg="mod">
          <ac:chgData name="Piotr Kalaczyński" userId="144ed442d2e15e83" providerId="LiveId" clId="{BC89A074-4072-4EC5-A6F6-80030A3FE488}" dt="2023-11-12T16:05:28.319" v="1330" actId="27803"/>
          <ac:spMkLst>
            <pc:docMk/>
            <pc:sldMk cId="3918125289" sldId="471"/>
            <ac:spMk id="2117" creationId="{AA24F2C6-AE53-85E4-04DE-A0561932DA0D}"/>
          </ac:spMkLst>
        </pc:spChg>
        <pc:spChg chg="mod">
          <ac:chgData name="Piotr Kalaczyński" userId="144ed442d2e15e83" providerId="LiveId" clId="{BC89A074-4072-4EC5-A6F6-80030A3FE488}" dt="2023-11-12T16:05:28.319" v="1330" actId="27803"/>
          <ac:spMkLst>
            <pc:docMk/>
            <pc:sldMk cId="3918125289" sldId="471"/>
            <ac:spMk id="2118" creationId="{3DA43DDE-E85C-4797-B1CF-220C9BAF3FB9}"/>
          </ac:spMkLst>
        </pc:spChg>
        <pc:spChg chg="mod">
          <ac:chgData name="Piotr Kalaczyński" userId="144ed442d2e15e83" providerId="LiveId" clId="{BC89A074-4072-4EC5-A6F6-80030A3FE488}" dt="2023-11-12T16:05:28.319" v="1330" actId="27803"/>
          <ac:spMkLst>
            <pc:docMk/>
            <pc:sldMk cId="3918125289" sldId="471"/>
            <ac:spMk id="2119" creationId="{F3137114-654D-AB54-220C-BC62564F48DE}"/>
          </ac:spMkLst>
        </pc:spChg>
        <pc:spChg chg="mod">
          <ac:chgData name="Piotr Kalaczyński" userId="144ed442d2e15e83" providerId="LiveId" clId="{BC89A074-4072-4EC5-A6F6-80030A3FE488}" dt="2023-11-12T16:05:28.319" v="1330" actId="27803"/>
          <ac:spMkLst>
            <pc:docMk/>
            <pc:sldMk cId="3918125289" sldId="471"/>
            <ac:spMk id="2120" creationId="{B4B2D298-E60C-ABD0-2A2D-6251AF1EA025}"/>
          </ac:spMkLst>
        </pc:spChg>
        <pc:spChg chg="mod">
          <ac:chgData name="Piotr Kalaczyński" userId="144ed442d2e15e83" providerId="LiveId" clId="{BC89A074-4072-4EC5-A6F6-80030A3FE488}" dt="2023-11-12T16:05:28.319" v="1330" actId="27803"/>
          <ac:spMkLst>
            <pc:docMk/>
            <pc:sldMk cId="3918125289" sldId="471"/>
            <ac:spMk id="2122" creationId="{8A6FDEB3-06A4-7DD9-B6F6-6D9BAF652633}"/>
          </ac:spMkLst>
        </pc:spChg>
        <pc:spChg chg="mod">
          <ac:chgData name="Piotr Kalaczyński" userId="144ed442d2e15e83" providerId="LiveId" clId="{BC89A074-4072-4EC5-A6F6-80030A3FE488}" dt="2023-11-12T16:05:28.319" v="1330" actId="27803"/>
          <ac:spMkLst>
            <pc:docMk/>
            <pc:sldMk cId="3918125289" sldId="471"/>
            <ac:spMk id="2123" creationId="{0C64CC09-589B-A4D8-DCC7-597F03542CCD}"/>
          </ac:spMkLst>
        </pc:spChg>
        <pc:spChg chg="mod">
          <ac:chgData name="Piotr Kalaczyński" userId="144ed442d2e15e83" providerId="LiveId" clId="{BC89A074-4072-4EC5-A6F6-80030A3FE488}" dt="2023-11-12T16:05:28.319" v="1330" actId="27803"/>
          <ac:spMkLst>
            <pc:docMk/>
            <pc:sldMk cId="3918125289" sldId="471"/>
            <ac:spMk id="2125" creationId="{EAF60EAF-F909-AB85-BDCE-895F502AA3BA}"/>
          </ac:spMkLst>
        </pc:spChg>
        <pc:spChg chg="mod">
          <ac:chgData name="Piotr Kalaczyński" userId="144ed442d2e15e83" providerId="LiveId" clId="{BC89A074-4072-4EC5-A6F6-80030A3FE488}" dt="2023-11-12T16:05:28.319" v="1330" actId="27803"/>
          <ac:spMkLst>
            <pc:docMk/>
            <pc:sldMk cId="3918125289" sldId="471"/>
            <ac:spMk id="2126" creationId="{F26D307A-9D6C-0CDB-1BEF-8D8237057586}"/>
          </ac:spMkLst>
        </pc:spChg>
        <pc:spChg chg="mod">
          <ac:chgData name="Piotr Kalaczyński" userId="144ed442d2e15e83" providerId="LiveId" clId="{BC89A074-4072-4EC5-A6F6-80030A3FE488}" dt="2023-11-12T16:05:28.319" v="1330" actId="27803"/>
          <ac:spMkLst>
            <pc:docMk/>
            <pc:sldMk cId="3918125289" sldId="471"/>
            <ac:spMk id="2128" creationId="{ED31C2E7-BBEC-C97E-53BE-70BA974D684D}"/>
          </ac:spMkLst>
        </pc:spChg>
        <pc:spChg chg="mod">
          <ac:chgData name="Piotr Kalaczyński" userId="144ed442d2e15e83" providerId="LiveId" clId="{BC89A074-4072-4EC5-A6F6-80030A3FE488}" dt="2023-11-12T16:05:28.319" v="1330" actId="27803"/>
          <ac:spMkLst>
            <pc:docMk/>
            <pc:sldMk cId="3918125289" sldId="471"/>
            <ac:spMk id="2129" creationId="{F240256B-BC1E-E64D-262D-170AA6080291}"/>
          </ac:spMkLst>
        </pc:spChg>
        <pc:spChg chg="mod">
          <ac:chgData name="Piotr Kalaczyński" userId="144ed442d2e15e83" providerId="LiveId" clId="{BC89A074-4072-4EC5-A6F6-80030A3FE488}" dt="2023-11-12T16:05:28.319" v="1330" actId="27803"/>
          <ac:spMkLst>
            <pc:docMk/>
            <pc:sldMk cId="3918125289" sldId="471"/>
            <ac:spMk id="2131" creationId="{C89EDC94-9A88-69E9-4DEE-1F1C771F09EE}"/>
          </ac:spMkLst>
        </pc:spChg>
        <pc:spChg chg="mod">
          <ac:chgData name="Piotr Kalaczyński" userId="144ed442d2e15e83" providerId="LiveId" clId="{BC89A074-4072-4EC5-A6F6-80030A3FE488}" dt="2023-11-12T16:05:28.319" v="1330" actId="27803"/>
          <ac:spMkLst>
            <pc:docMk/>
            <pc:sldMk cId="3918125289" sldId="471"/>
            <ac:spMk id="2132" creationId="{88E889D5-DE97-E284-BCF9-CF84DF0A1FBD}"/>
          </ac:spMkLst>
        </pc:spChg>
        <pc:spChg chg="mod">
          <ac:chgData name="Piotr Kalaczyński" userId="144ed442d2e15e83" providerId="LiveId" clId="{BC89A074-4072-4EC5-A6F6-80030A3FE488}" dt="2023-11-12T16:05:28.319" v="1330" actId="27803"/>
          <ac:spMkLst>
            <pc:docMk/>
            <pc:sldMk cId="3918125289" sldId="471"/>
            <ac:spMk id="2135" creationId="{613496F9-069C-7B99-7117-01EC67D30BE1}"/>
          </ac:spMkLst>
        </pc:spChg>
        <pc:spChg chg="mod">
          <ac:chgData name="Piotr Kalaczyński" userId="144ed442d2e15e83" providerId="LiveId" clId="{BC89A074-4072-4EC5-A6F6-80030A3FE488}" dt="2023-11-12T16:05:28.319" v="1330" actId="27803"/>
          <ac:spMkLst>
            <pc:docMk/>
            <pc:sldMk cId="3918125289" sldId="471"/>
            <ac:spMk id="2136" creationId="{E3B64ED0-8555-811B-9DD4-D407E9CF8F17}"/>
          </ac:spMkLst>
        </pc:spChg>
        <pc:spChg chg="mod">
          <ac:chgData name="Piotr Kalaczyński" userId="144ed442d2e15e83" providerId="LiveId" clId="{BC89A074-4072-4EC5-A6F6-80030A3FE488}" dt="2023-11-12T16:05:28.319" v="1330" actId="27803"/>
          <ac:spMkLst>
            <pc:docMk/>
            <pc:sldMk cId="3918125289" sldId="471"/>
            <ac:spMk id="2137" creationId="{3560F120-3872-F488-DDFA-90219529D968}"/>
          </ac:spMkLst>
        </pc:spChg>
        <pc:spChg chg="mod">
          <ac:chgData name="Piotr Kalaczyński" userId="144ed442d2e15e83" providerId="LiveId" clId="{BC89A074-4072-4EC5-A6F6-80030A3FE488}" dt="2023-11-12T16:05:28.319" v="1330" actId="27803"/>
          <ac:spMkLst>
            <pc:docMk/>
            <pc:sldMk cId="3918125289" sldId="471"/>
            <ac:spMk id="2138" creationId="{FD2B1B0C-4D8A-7DE7-7064-21DCBA875DC0}"/>
          </ac:spMkLst>
        </pc:spChg>
        <pc:spChg chg="mod">
          <ac:chgData name="Piotr Kalaczyński" userId="144ed442d2e15e83" providerId="LiveId" clId="{BC89A074-4072-4EC5-A6F6-80030A3FE488}" dt="2023-11-12T16:05:28.319" v="1330" actId="27803"/>
          <ac:spMkLst>
            <pc:docMk/>
            <pc:sldMk cId="3918125289" sldId="471"/>
            <ac:spMk id="2139" creationId="{398E5C30-9A2A-C6B4-0EDE-E336A39A8C6A}"/>
          </ac:spMkLst>
        </pc:spChg>
        <pc:spChg chg="mod">
          <ac:chgData name="Piotr Kalaczyński" userId="144ed442d2e15e83" providerId="LiveId" clId="{BC89A074-4072-4EC5-A6F6-80030A3FE488}" dt="2023-11-12T16:05:28.319" v="1330" actId="27803"/>
          <ac:spMkLst>
            <pc:docMk/>
            <pc:sldMk cId="3918125289" sldId="471"/>
            <ac:spMk id="2140" creationId="{ECDAF38C-25C4-351D-9ADF-8BE3754665B4}"/>
          </ac:spMkLst>
        </pc:spChg>
        <pc:spChg chg="mod">
          <ac:chgData name="Piotr Kalaczyński" userId="144ed442d2e15e83" providerId="LiveId" clId="{BC89A074-4072-4EC5-A6F6-80030A3FE488}" dt="2023-11-12T16:05:28.319" v="1330" actId="27803"/>
          <ac:spMkLst>
            <pc:docMk/>
            <pc:sldMk cId="3918125289" sldId="471"/>
            <ac:spMk id="2141" creationId="{B29A7DF4-0B00-1942-1EDE-846A94C982B1}"/>
          </ac:spMkLst>
        </pc:spChg>
        <pc:spChg chg="mod">
          <ac:chgData name="Piotr Kalaczyński" userId="144ed442d2e15e83" providerId="LiveId" clId="{BC89A074-4072-4EC5-A6F6-80030A3FE488}" dt="2023-11-12T16:05:28.319" v="1330" actId="27803"/>
          <ac:spMkLst>
            <pc:docMk/>
            <pc:sldMk cId="3918125289" sldId="471"/>
            <ac:spMk id="2142" creationId="{5B384E00-F89B-1B2C-1459-B0807ACFC984}"/>
          </ac:spMkLst>
        </pc:spChg>
        <pc:spChg chg="mod">
          <ac:chgData name="Piotr Kalaczyński" userId="144ed442d2e15e83" providerId="LiveId" clId="{BC89A074-4072-4EC5-A6F6-80030A3FE488}" dt="2023-11-12T16:05:28.319" v="1330" actId="27803"/>
          <ac:spMkLst>
            <pc:docMk/>
            <pc:sldMk cId="3918125289" sldId="471"/>
            <ac:spMk id="2143" creationId="{CEAC1A92-5A51-9B47-F8AC-BCE469BE6B6E}"/>
          </ac:spMkLst>
        </pc:spChg>
        <pc:spChg chg="mod">
          <ac:chgData name="Piotr Kalaczyński" userId="144ed442d2e15e83" providerId="LiveId" clId="{BC89A074-4072-4EC5-A6F6-80030A3FE488}" dt="2023-11-12T16:05:28.319" v="1330" actId="27803"/>
          <ac:spMkLst>
            <pc:docMk/>
            <pc:sldMk cId="3918125289" sldId="471"/>
            <ac:spMk id="2144" creationId="{917A9FEE-4B0D-40EA-8E99-EDDA7AD8E664}"/>
          </ac:spMkLst>
        </pc:spChg>
        <pc:spChg chg="mod">
          <ac:chgData name="Piotr Kalaczyński" userId="144ed442d2e15e83" providerId="LiveId" clId="{BC89A074-4072-4EC5-A6F6-80030A3FE488}" dt="2023-11-12T16:05:28.319" v="1330" actId="27803"/>
          <ac:spMkLst>
            <pc:docMk/>
            <pc:sldMk cId="3918125289" sldId="471"/>
            <ac:spMk id="2145" creationId="{6E9E6AC3-A1F3-FBDA-486F-BF98473645D2}"/>
          </ac:spMkLst>
        </pc:spChg>
        <pc:spChg chg="mod">
          <ac:chgData name="Piotr Kalaczyński" userId="144ed442d2e15e83" providerId="LiveId" clId="{BC89A074-4072-4EC5-A6F6-80030A3FE488}" dt="2023-11-12T16:05:28.319" v="1330" actId="27803"/>
          <ac:spMkLst>
            <pc:docMk/>
            <pc:sldMk cId="3918125289" sldId="471"/>
            <ac:spMk id="2146" creationId="{63F1EBEB-B04F-5E74-FDEC-87A3BDAAF9FD}"/>
          </ac:spMkLst>
        </pc:spChg>
        <pc:spChg chg="mod">
          <ac:chgData name="Piotr Kalaczyński" userId="144ed442d2e15e83" providerId="LiveId" clId="{BC89A074-4072-4EC5-A6F6-80030A3FE488}" dt="2023-11-12T16:05:28.319" v="1330" actId="27803"/>
          <ac:spMkLst>
            <pc:docMk/>
            <pc:sldMk cId="3918125289" sldId="471"/>
            <ac:spMk id="2147" creationId="{AC03E5D0-3247-6CFB-1A3C-9ABA6CF43F32}"/>
          </ac:spMkLst>
        </pc:spChg>
        <pc:spChg chg="mod">
          <ac:chgData name="Piotr Kalaczyński" userId="144ed442d2e15e83" providerId="LiveId" clId="{BC89A074-4072-4EC5-A6F6-80030A3FE488}" dt="2023-11-12T16:05:28.319" v="1330" actId="27803"/>
          <ac:spMkLst>
            <pc:docMk/>
            <pc:sldMk cId="3918125289" sldId="471"/>
            <ac:spMk id="2148" creationId="{F50B256E-2396-B36D-4F08-51E27E941C7F}"/>
          </ac:spMkLst>
        </pc:spChg>
        <pc:spChg chg="mod">
          <ac:chgData name="Piotr Kalaczyński" userId="144ed442d2e15e83" providerId="LiveId" clId="{BC89A074-4072-4EC5-A6F6-80030A3FE488}" dt="2023-11-12T16:05:28.319" v="1330" actId="27803"/>
          <ac:spMkLst>
            <pc:docMk/>
            <pc:sldMk cId="3918125289" sldId="471"/>
            <ac:spMk id="2149" creationId="{89753DC3-E22F-C307-DBEF-DCE68BC1F511}"/>
          </ac:spMkLst>
        </pc:spChg>
        <pc:spChg chg="mod">
          <ac:chgData name="Piotr Kalaczyński" userId="144ed442d2e15e83" providerId="LiveId" clId="{BC89A074-4072-4EC5-A6F6-80030A3FE488}" dt="2023-11-12T16:05:28.319" v="1330" actId="27803"/>
          <ac:spMkLst>
            <pc:docMk/>
            <pc:sldMk cId="3918125289" sldId="471"/>
            <ac:spMk id="2150" creationId="{43C3D24C-FFDE-6587-A69B-01199F7079D3}"/>
          </ac:spMkLst>
        </pc:spChg>
        <pc:spChg chg="mod">
          <ac:chgData name="Piotr Kalaczyński" userId="144ed442d2e15e83" providerId="LiveId" clId="{BC89A074-4072-4EC5-A6F6-80030A3FE488}" dt="2023-11-12T16:05:28.319" v="1330" actId="27803"/>
          <ac:spMkLst>
            <pc:docMk/>
            <pc:sldMk cId="3918125289" sldId="471"/>
            <ac:spMk id="2151" creationId="{12506C59-21B2-697E-6291-B27BC27808BF}"/>
          </ac:spMkLst>
        </pc:spChg>
        <pc:spChg chg="mod">
          <ac:chgData name="Piotr Kalaczyński" userId="144ed442d2e15e83" providerId="LiveId" clId="{BC89A074-4072-4EC5-A6F6-80030A3FE488}" dt="2023-11-12T16:05:28.319" v="1330" actId="27803"/>
          <ac:spMkLst>
            <pc:docMk/>
            <pc:sldMk cId="3918125289" sldId="471"/>
            <ac:spMk id="2152" creationId="{2989D919-AA52-F84A-F0D0-666204DAD9E4}"/>
          </ac:spMkLst>
        </pc:spChg>
        <pc:spChg chg="mod">
          <ac:chgData name="Piotr Kalaczyński" userId="144ed442d2e15e83" providerId="LiveId" clId="{BC89A074-4072-4EC5-A6F6-80030A3FE488}" dt="2023-11-12T16:05:28.319" v="1330" actId="27803"/>
          <ac:spMkLst>
            <pc:docMk/>
            <pc:sldMk cId="3918125289" sldId="471"/>
            <ac:spMk id="2153" creationId="{A388A0D7-2592-9B0D-CE89-3DEC25DE9D78}"/>
          </ac:spMkLst>
        </pc:spChg>
        <pc:spChg chg="mod">
          <ac:chgData name="Piotr Kalaczyński" userId="144ed442d2e15e83" providerId="LiveId" clId="{BC89A074-4072-4EC5-A6F6-80030A3FE488}" dt="2023-11-12T16:05:28.319" v="1330" actId="27803"/>
          <ac:spMkLst>
            <pc:docMk/>
            <pc:sldMk cId="3918125289" sldId="471"/>
            <ac:spMk id="2154" creationId="{5F19199A-B242-A813-3820-0CB0EF37D390}"/>
          </ac:spMkLst>
        </pc:spChg>
        <pc:spChg chg="mod">
          <ac:chgData name="Piotr Kalaczyński" userId="144ed442d2e15e83" providerId="LiveId" clId="{BC89A074-4072-4EC5-A6F6-80030A3FE488}" dt="2023-11-12T16:05:28.319" v="1330" actId="27803"/>
          <ac:spMkLst>
            <pc:docMk/>
            <pc:sldMk cId="3918125289" sldId="471"/>
            <ac:spMk id="2157" creationId="{7B6A6D93-8FBA-1CAF-136F-B852D2C5D29C}"/>
          </ac:spMkLst>
        </pc:spChg>
        <pc:spChg chg="mod">
          <ac:chgData name="Piotr Kalaczyński" userId="144ed442d2e15e83" providerId="LiveId" clId="{BC89A074-4072-4EC5-A6F6-80030A3FE488}" dt="2023-11-12T16:05:28.319" v="1330" actId="27803"/>
          <ac:spMkLst>
            <pc:docMk/>
            <pc:sldMk cId="3918125289" sldId="471"/>
            <ac:spMk id="2158" creationId="{07C11547-F014-6F0D-C653-EDEFB20AB17E}"/>
          </ac:spMkLst>
        </pc:spChg>
        <pc:spChg chg="mod">
          <ac:chgData name="Piotr Kalaczyński" userId="144ed442d2e15e83" providerId="LiveId" clId="{BC89A074-4072-4EC5-A6F6-80030A3FE488}" dt="2023-11-12T16:05:28.319" v="1330" actId="27803"/>
          <ac:spMkLst>
            <pc:docMk/>
            <pc:sldMk cId="3918125289" sldId="471"/>
            <ac:spMk id="2159" creationId="{664B7FA8-91AB-8C23-552D-54E79C1CA01E}"/>
          </ac:spMkLst>
        </pc:spChg>
        <pc:spChg chg="mod">
          <ac:chgData name="Piotr Kalaczyński" userId="144ed442d2e15e83" providerId="LiveId" clId="{BC89A074-4072-4EC5-A6F6-80030A3FE488}" dt="2023-11-12T16:05:28.319" v="1330" actId="27803"/>
          <ac:spMkLst>
            <pc:docMk/>
            <pc:sldMk cId="3918125289" sldId="471"/>
            <ac:spMk id="2160" creationId="{BB01A781-5B01-D718-85CE-C18B049F639D}"/>
          </ac:spMkLst>
        </pc:spChg>
        <pc:spChg chg="mod">
          <ac:chgData name="Piotr Kalaczyński" userId="144ed442d2e15e83" providerId="LiveId" clId="{BC89A074-4072-4EC5-A6F6-80030A3FE488}" dt="2023-11-12T16:05:28.319" v="1330" actId="27803"/>
          <ac:spMkLst>
            <pc:docMk/>
            <pc:sldMk cId="3918125289" sldId="471"/>
            <ac:spMk id="2162" creationId="{C0C69488-03ED-2A54-05DC-A03A558EC33D}"/>
          </ac:spMkLst>
        </pc:spChg>
        <pc:spChg chg="mod">
          <ac:chgData name="Piotr Kalaczyński" userId="144ed442d2e15e83" providerId="LiveId" clId="{BC89A074-4072-4EC5-A6F6-80030A3FE488}" dt="2023-11-12T16:05:28.319" v="1330" actId="27803"/>
          <ac:spMkLst>
            <pc:docMk/>
            <pc:sldMk cId="3918125289" sldId="471"/>
            <ac:spMk id="2163" creationId="{A7622387-69D3-43DF-6A1E-6F0F5563EB04}"/>
          </ac:spMkLst>
        </pc:spChg>
        <pc:spChg chg="mod">
          <ac:chgData name="Piotr Kalaczyński" userId="144ed442d2e15e83" providerId="LiveId" clId="{BC89A074-4072-4EC5-A6F6-80030A3FE488}" dt="2023-11-12T16:05:28.319" v="1330" actId="27803"/>
          <ac:spMkLst>
            <pc:docMk/>
            <pc:sldMk cId="3918125289" sldId="471"/>
            <ac:spMk id="2165" creationId="{832F96BA-4354-3556-BA8A-C76E48510245}"/>
          </ac:spMkLst>
        </pc:spChg>
        <pc:spChg chg="mod">
          <ac:chgData name="Piotr Kalaczyński" userId="144ed442d2e15e83" providerId="LiveId" clId="{BC89A074-4072-4EC5-A6F6-80030A3FE488}" dt="2023-11-12T16:05:28.319" v="1330" actId="27803"/>
          <ac:spMkLst>
            <pc:docMk/>
            <pc:sldMk cId="3918125289" sldId="471"/>
            <ac:spMk id="2166" creationId="{F82C7BE3-C6C8-BEA5-8F1F-700B3B1F4902}"/>
          </ac:spMkLst>
        </pc:spChg>
        <pc:spChg chg="mod">
          <ac:chgData name="Piotr Kalaczyński" userId="144ed442d2e15e83" providerId="LiveId" clId="{BC89A074-4072-4EC5-A6F6-80030A3FE488}" dt="2023-11-12T16:05:28.319" v="1330" actId="27803"/>
          <ac:spMkLst>
            <pc:docMk/>
            <pc:sldMk cId="3918125289" sldId="471"/>
            <ac:spMk id="2168" creationId="{F7BCB614-F225-E9A3-FEB9-5FFD39FAEBDE}"/>
          </ac:spMkLst>
        </pc:spChg>
        <pc:spChg chg="mod">
          <ac:chgData name="Piotr Kalaczyński" userId="144ed442d2e15e83" providerId="LiveId" clId="{BC89A074-4072-4EC5-A6F6-80030A3FE488}" dt="2023-11-12T16:05:28.319" v="1330" actId="27803"/>
          <ac:spMkLst>
            <pc:docMk/>
            <pc:sldMk cId="3918125289" sldId="471"/>
            <ac:spMk id="2169" creationId="{1D3D2F56-7036-DAA3-7198-1933D8FBF97C}"/>
          </ac:spMkLst>
        </pc:spChg>
        <pc:spChg chg="mod">
          <ac:chgData name="Piotr Kalaczyński" userId="144ed442d2e15e83" providerId="LiveId" clId="{BC89A074-4072-4EC5-A6F6-80030A3FE488}" dt="2023-11-12T16:05:28.319" v="1330" actId="27803"/>
          <ac:spMkLst>
            <pc:docMk/>
            <pc:sldMk cId="3918125289" sldId="471"/>
            <ac:spMk id="2172" creationId="{C8C5F8BB-E6BD-8D68-0DA9-3085EBAE9A47}"/>
          </ac:spMkLst>
        </pc:spChg>
        <pc:spChg chg="mod">
          <ac:chgData name="Piotr Kalaczyński" userId="144ed442d2e15e83" providerId="LiveId" clId="{BC89A074-4072-4EC5-A6F6-80030A3FE488}" dt="2023-11-12T16:05:28.319" v="1330" actId="27803"/>
          <ac:spMkLst>
            <pc:docMk/>
            <pc:sldMk cId="3918125289" sldId="471"/>
            <ac:spMk id="2173" creationId="{AAC157A6-E121-D793-FD3A-CC03BD1029A4}"/>
          </ac:spMkLst>
        </pc:spChg>
        <pc:spChg chg="mod">
          <ac:chgData name="Piotr Kalaczyński" userId="144ed442d2e15e83" providerId="LiveId" clId="{BC89A074-4072-4EC5-A6F6-80030A3FE488}" dt="2023-11-12T16:05:28.319" v="1330" actId="27803"/>
          <ac:spMkLst>
            <pc:docMk/>
            <pc:sldMk cId="3918125289" sldId="471"/>
            <ac:spMk id="2174" creationId="{F32F21CF-30CD-C07A-9C11-46D8B575BD17}"/>
          </ac:spMkLst>
        </pc:spChg>
        <pc:spChg chg="mod">
          <ac:chgData name="Piotr Kalaczyński" userId="144ed442d2e15e83" providerId="LiveId" clId="{BC89A074-4072-4EC5-A6F6-80030A3FE488}" dt="2023-11-12T16:05:28.319" v="1330" actId="27803"/>
          <ac:spMkLst>
            <pc:docMk/>
            <pc:sldMk cId="3918125289" sldId="471"/>
            <ac:spMk id="2175" creationId="{A18D8850-7181-C46A-3FDF-8F41879C152F}"/>
          </ac:spMkLst>
        </pc:spChg>
        <pc:spChg chg="mod">
          <ac:chgData name="Piotr Kalaczyński" userId="144ed442d2e15e83" providerId="LiveId" clId="{BC89A074-4072-4EC5-A6F6-80030A3FE488}" dt="2023-11-12T16:05:28.319" v="1330" actId="27803"/>
          <ac:spMkLst>
            <pc:docMk/>
            <pc:sldMk cId="3918125289" sldId="471"/>
            <ac:spMk id="2176" creationId="{ABBC3E74-0A44-7EBD-BEEA-70DB88038653}"/>
          </ac:spMkLst>
        </pc:spChg>
        <pc:spChg chg="mod">
          <ac:chgData name="Piotr Kalaczyński" userId="144ed442d2e15e83" providerId="LiveId" clId="{BC89A074-4072-4EC5-A6F6-80030A3FE488}" dt="2023-11-12T16:05:28.319" v="1330" actId="27803"/>
          <ac:spMkLst>
            <pc:docMk/>
            <pc:sldMk cId="3918125289" sldId="471"/>
            <ac:spMk id="2177" creationId="{C94AB00B-1FC0-EDEB-3C67-E133EBB203F6}"/>
          </ac:spMkLst>
        </pc:spChg>
        <pc:spChg chg="mod">
          <ac:chgData name="Piotr Kalaczyński" userId="144ed442d2e15e83" providerId="LiveId" clId="{BC89A074-4072-4EC5-A6F6-80030A3FE488}" dt="2023-11-12T16:05:28.319" v="1330" actId="27803"/>
          <ac:spMkLst>
            <pc:docMk/>
            <pc:sldMk cId="3918125289" sldId="471"/>
            <ac:spMk id="2178" creationId="{6C840179-49B2-58F0-60A5-E02325F90342}"/>
          </ac:spMkLst>
        </pc:spChg>
        <pc:spChg chg="mod">
          <ac:chgData name="Piotr Kalaczyński" userId="144ed442d2e15e83" providerId="LiveId" clId="{BC89A074-4072-4EC5-A6F6-80030A3FE488}" dt="2023-11-12T16:05:28.319" v="1330" actId="27803"/>
          <ac:spMkLst>
            <pc:docMk/>
            <pc:sldMk cId="3918125289" sldId="471"/>
            <ac:spMk id="2181" creationId="{9CB400C1-A477-50F4-25F0-3F0D823BE61A}"/>
          </ac:spMkLst>
        </pc:spChg>
        <pc:spChg chg="mod">
          <ac:chgData name="Piotr Kalaczyński" userId="144ed442d2e15e83" providerId="LiveId" clId="{BC89A074-4072-4EC5-A6F6-80030A3FE488}" dt="2023-11-12T16:05:28.319" v="1330" actId="27803"/>
          <ac:spMkLst>
            <pc:docMk/>
            <pc:sldMk cId="3918125289" sldId="471"/>
            <ac:spMk id="2182" creationId="{3EB6BB03-0534-4D0C-3A82-48EF181EF0DB}"/>
          </ac:spMkLst>
        </pc:spChg>
        <pc:spChg chg="mod">
          <ac:chgData name="Piotr Kalaczyński" userId="144ed442d2e15e83" providerId="LiveId" clId="{BC89A074-4072-4EC5-A6F6-80030A3FE488}" dt="2023-11-12T16:05:28.319" v="1330" actId="27803"/>
          <ac:spMkLst>
            <pc:docMk/>
            <pc:sldMk cId="3918125289" sldId="471"/>
            <ac:spMk id="2183" creationId="{F623F362-B239-934A-E92C-27C621FEB920}"/>
          </ac:spMkLst>
        </pc:spChg>
        <pc:spChg chg="mod">
          <ac:chgData name="Piotr Kalaczyński" userId="144ed442d2e15e83" providerId="LiveId" clId="{BC89A074-4072-4EC5-A6F6-80030A3FE488}" dt="2023-11-12T16:05:28.319" v="1330" actId="27803"/>
          <ac:spMkLst>
            <pc:docMk/>
            <pc:sldMk cId="3918125289" sldId="471"/>
            <ac:spMk id="2184" creationId="{FD192190-783C-80E9-26B7-EE7AE85407DE}"/>
          </ac:spMkLst>
        </pc:spChg>
        <pc:spChg chg="mod">
          <ac:chgData name="Piotr Kalaczyński" userId="144ed442d2e15e83" providerId="LiveId" clId="{BC89A074-4072-4EC5-A6F6-80030A3FE488}" dt="2023-11-12T16:05:28.319" v="1330" actId="27803"/>
          <ac:spMkLst>
            <pc:docMk/>
            <pc:sldMk cId="3918125289" sldId="471"/>
            <ac:spMk id="2186" creationId="{026ABD58-2342-E31E-5A19-79E430DED5C8}"/>
          </ac:spMkLst>
        </pc:spChg>
        <pc:spChg chg="mod">
          <ac:chgData name="Piotr Kalaczyński" userId="144ed442d2e15e83" providerId="LiveId" clId="{BC89A074-4072-4EC5-A6F6-80030A3FE488}" dt="2023-11-12T16:05:28.319" v="1330" actId="27803"/>
          <ac:spMkLst>
            <pc:docMk/>
            <pc:sldMk cId="3918125289" sldId="471"/>
            <ac:spMk id="2187" creationId="{9DD1FC1B-5663-2539-ECD3-F330095FA528}"/>
          </ac:spMkLst>
        </pc:spChg>
        <pc:spChg chg="mod">
          <ac:chgData name="Piotr Kalaczyński" userId="144ed442d2e15e83" providerId="LiveId" clId="{BC89A074-4072-4EC5-A6F6-80030A3FE488}" dt="2023-11-12T16:05:28.319" v="1330" actId="27803"/>
          <ac:spMkLst>
            <pc:docMk/>
            <pc:sldMk cId="3918125289" sldId="471"/>
            <ac:spMk id="2189" creationId="{B19A802B-9F04-395B-DCA2-F90043454CB0}"/>
          </ac:spMkLst>
        </pc:spChg>
        <pc:spChg chg="mod">
          <ac:chgData name="Piotr Kalaczyński" userId="144ed442d2e15e83" providerId="LiveId" clId="{BC89A074-4072-4EC5-A6F6-80030A3FE488}" dt="2023-11-12T16:05:28.319" v="1330" actId="27803"/>
          <ac:spMkLst>
            <pc:docMk/>
            <pc:sldMk cId="3918125289" sldId="471"/>
            <ac:spMk id="2190" creationId="{F9264C3F-326E-FED2-EE79-7B6219E482A1}"/>
          </ac:spMkLst>
        </pc:spChg>
        <pc:spChg chg="mod">
          <ac:chgData name="Piotr Kalaczyński" userId="144ed442d2e15e83" providerId="LiveId" clId="{BC89A074-4072-4EC5-A6F6-80030A3FE488}" dt="2023-11-12T16:05:28.319" v="1330" actId="27803"/>
          <ac:spMkLst>
            <pc:docMk/>
            <pc:sldMk cId="3918125289" sldId="471"/>
            <ac:spMk id="2192" creationId="{AFA083FB-7B7F-C092-9BF6-53C43194E8CE}"/>
          </ac:spMkLst>
        </pc:spChg>
        <pc:spChg chg="mod">
          <ac:chgData name="Piotr Kalaczyński" userId="144ed442d2e15e83" providerId="LiveId" clId="{BC89A074-4072-4EC5-A6F6-80030A3FE488}" dt="2023-11-12T16:05:28.319" v="1330" actId="27803"/>
          <ac:spMkLst>
            <pc:docMk/>
            <pc:sldMk cId="3918125289" sldId="471"/>
            <ac:spMk id="2193" creationId="{D837A42B-11CF-761B-7FD0-E1691D9E3F7E}"/>
          </ac:spMkLst>
        </pc:spChg>
        <pc:spChg chg="mod">
          <ac:chgData name="Piotr Kalaczyński" userId="144ed442d2e15e83" providerId="LiveId" clId="{BC89A074-4072-4EC5-A6F6-80030A3FE488}" dt="2023-11-12T16:05:28.319" v="1330" actId="27803"/>
          <ac:spMkLst>
            <pc:docMk/>
            <pc:sldMk cId="3918125289" sldId="471"/>
            <ac:spMk id="2196" creationId="{B1FC1F98-FA96-DCB8-5A6D-441D37DF0868}"/>
          </ac:spMkLst>
        </pc:spChg>
        <pc:spChg chg="mod">
          <ac:chgData name="Piotr Kalaczyński" userId="144ed442d2e15e83" providerId="LiveId" clId="{BC89A074-4072-4EC5-A6F6-80030A3FE488}" dt="2023-11-12T16:05:28.319" v="1330" actId="27803"/>
          <ac:spMkLst>
            <pc:docMk/>
            <pc:sldMk cId="3918125289" sldId="471"/>
            <ac:spMk id="2197" creationId="{5956376A-9D1B-BFB9-EF84-0B411A9040E4}"/>
          </ac:spMkLst>
        </pc:spChg>
        <pc:spChg chg="mod">
          <ac:chgData name="Piotr Kalaczyński" userId="144ed442d2e15e83" providerId="LiveId" clId="{BC89A074-4072-4EC5-A6F6-80030A3FE488}" dt="2023-11-12T16:05:28.319" v="1330" actId="27803"/>
          <ac:spMkLst>
            <pc:docMk/>
            <pc:sldMk cId="3918125289" sldId="471"/>
            <ac:spMk id="2198" creationId="{0F7F7FD9-3194-7D3B-E391-1B3663FC5714}"/>
          </ac:spMkLst>
        </pc:spChg>
        <pc:spChg chg="mod">
          <ac:chgData name="Piotr Kalaczyński" userId="144ed442d2e15e83" providerId="LiveId" clId="{BC89A074-4072-4EC5-A6F6-80030A3FE488}" dt="2023-11-12T16:05:28.319" v="1330" actId="27803"/>
          <ac:spMkLst>
            <pc:docMk/>
            <pc:sldMk cId="3918125289" sldId="471"/>
            <ac:spMk id="2199" creationId="{D69C9FAD-1FC5-7082-3434-AECC29BAC4F8}"/>
          </ac:spMkLst>
        </pc:spChg>
        <pc:spChg chg="mod">
          <ac:chgData name="Piotr Kalaczyński" userId="144ed442d2e15e83" providerId="LiveId" clId="{BC89A074-4072-4EC5-A6F6-80030A3FE488}" dt="2023-11-12T16:05:28.319" v="1330" actId="27803"/>
          <ac:spMkLst>
            <pc:docMk/>
            <pc:sldMk cId="3918125289" sldId="471"/>
            <ac:spMk id="2200" creationId="{2BF6D814-FF00-8218-8DAE-A6EEB4AED525}"/>
          </ac:spMkLst>
        </pc:spChg>
        <pc:spChg chg="mod">
          <ac:chgData name="Piotr Kalaczyński" userId="144ed442d2e15e83" providerId="LiveId" clId="{BC89A074-4072-4EC5-A6F6-80030A3FE488}" dt="2023-11-12T16:05:28.319" v="1330" actId="27803"/>
          <ac:spMkLst>
            <pc:docMk/>
            <pc:sldMk cId="3918125289" sldId="471"/>
            <ac:spMk id="2201" creationId="{2A46B126-9219-4668-FFCA-91F06408FB22}"/>
          </ac:spMkLst>
        </pc:spChg>
        <pc:spChg chg="mod">
          <ac:chgData name="Piotr Kalaczyński" userId="144ed442d2e15e83" providerId="LiveId" clId="{BC89A074-4072-4EC5-A6F6-80030A3FE488}" dt="2023-11-12T16:05:28.319" v="1330" actId="27803"/>
          <ac:spMkLst>
            <pc:docMk/>
            <pc:sldMk cId="3918125289" sldId="471"/>
            <ac:spMk id="2202" creationId="{FA408742-F1E8-89C0-9A03-B6DBAE964815}"/>
          </ac:spMkLst>
        </pc:spChg>
        <pc:spChg chg="mod">
          <ac:chgData name="Piotr Kalaczyński" userId="144ed442d2e15e83" providerId="LiveId" clId="{BC89A074-4072-4EC5-A6F6-80030A3FE488}" dt="2023-11-12T16:05:28.319" v="1330" actId="27803"/>
          <ac:spMkLst>
            <pc:docMk/>
            <pc:sldMk cId="3918125289" sldId="471"/>
            <ac:spMk id="2203" creationId="{9B66D821-C1B5-1B27-FFD4-DC64D94F950F}"/>
          </ac:spMkLst>
        </pc:spChg>
        <pc:spChg chg="mod">
          <ac:chgData name="Piotr Kalaczyński" userId="144ed442d2e15e83" providerId="LiveId" clId="{BC89A074-4072-4EC5-A6F6-80030A3FE488}" dt="2023-11-12T16:05:28.319" v="1330" actId="27803"/>
          <ac:spMkLst>
            <pc:docMk/>
            <pc:sldMk cId="3918125289" sldId="471"/>
            <ac:spMk id="2205" creationId="{1FA792B3-E188-07BB-BE35-F7D734BF085D}"/>
          </ac:spMkLst>
        </pc:spChg>
        <pc:spChg chg="mod">
          <ac:chgData name="Piotr Kalaczyński" userId="144ed442d2e15e83" providerId="LiveId" clId="{BC89A074-4072-4EC5-A6F6-80030A3FE488}" dt="2023-11-12T16:05:28.319" v="1330" actId="27803"/>
          <ac:spMkLst>
            <pc:docMk/>
            <pc:sldMk cId="3918125289" sldId="471"/>
            <ac:spMk id="2206" creationId="{B3C1E0E7-9F7F-102A-C251-4FC6A20AEE16}"/>
          </ac:spMkLst>
        </pc:spChg>
        <pc:spChg chg="mod">
          <ac:chgData name="Piotr Kalaczyński" userId="144ed442d2e15e83" providerId="LiveId" clId="{BC89A074-4072-4EC5-A6F6-80030A3FE488}" dt="2023-11-12T16:05:28.319" v="1330" actId="27803"/>
          <ac:spMkLst>
            <pc:docMk/>
            <pc:sldMk cId="3918125289" sldId="471"/>
            <ac:spMk id="2208" creationId="{B5F67CCA-952F-0325-4DC4-A0CF504FE3E1}"/>
          </ac:spMkLst>
        </pc:spChg>
        <pc:spChg chg="mod">
          <ac:chgData name="Piotr Kalaczyński" userId="144ed442d2e15e83" providerId="LiveId" clId="{BC89A074-4072-4EC5-A6F6-80030A3FE488}" dt="2023-11-12T16:05:28.319" v="1330" actId="27803"/>
          <ac:spMkLst>
            <pc:docMk/>
            <pc:sldMk cId="3918125289" sldId="471"/>
            <ac:spMk id="2209" creationId="{30DAF5CA-A029-0A71-9678-39776E7983C6}"/>
          </ac:spMkLst>
        </pc:spChg>
        <pc:spChg chg="mod">
          <ac:chgData name="Piotr Kalaczyński" userId="144ed442d2e15e83" providerId="LiveId" clId="{BC89A074-4072-4EC5-A6F6-80030A3FE488}" dt="2023-11-12T16:05:28.319" v="1330" actId="27803"/>
          <ac:spMkLst>
            <pc:docMk/>
            <pc:sldMk cId="3918125289" sldId="471"/>
            <ac:spMk id="2211" creationId="{3B33AE0B-1BE5-E2A0-A1CA-3224752A0D5D}"/>
          </ac:spMkLst>
        </pc:spChg>
        <pc:spChg chg="mod">
          <ac:chgData name="Piotr Kalaczyński" userId="144ed442d2e15e83" providerId="LiveId" clId="{BC89A074-4072-4EC5-A6F6-80030A3FE488}" dt="2023-11-12T16:05:28.319" v="1330" actId="27803"/>
          <ac:spMkLst>
            <pc:docMk/>
            <pc:sldMk cId="3918125289" sldId="471"/>
            <ac:spMk id="2212" creationId="{38C26F8E-044A-3924-CEA5-9F6B9DE0D2AD}"/>
          </ac:spMkLst>
        </pc:spChg>
        <pc:spChg chg="mod">
          <ac:chgData name="Piotr Kalaczyński" userId="144ed442d2e15e83" providerId="LiveId" clId="{BC89A074-4072-4EC5-A6F6-80030A3FE488}" dt="2023-11-12T16:05:28.319" v="1330" actId="27803"/>
          <ac:spMkLst>
            <pc:docMk/>
            <pc:sldMk cId="3918125289" sldId="471"/>
            <ac:spMk id="2214" creationId="{EBA33FA8-2046-D503-2685-415C84B31787}"/>
          </ac:spMkLst>
        </pc:spChg>
        <pc:spChg chg="mod">
          <ac:chgData name="Piotr Kalaczyński" userId="144ed442d2e15e83" providerId="LiveId" clId="{BC89A074-4072-4EC5-A6F6-80030A3FE488}" dt="2023-11-12T16:05:28.319" v="1330" actId="27803"/>
          <ac:spMkLst>
            <pc:docMk/>
            <pc:sldMk cId="3918125289" sldId="471"/>
            <ac:spMk id="2215" creationId="{4AE17DB6-BCD3-64E3-6C20-1C2179A007F6}"/>
          </ac:spMkLst>
        </pc:spChg>
        <pc:spChg chg="mod">
          <ac:chgData name="Piotr Kalaczyński" userId="144ed442d2e15e83" providerId="LiveId" clId="{BC89A074-4072-4EC5-A6F6-80030A3FE488}" dt="2023-11-12T16:05:28.319" v="1330" actId="27803"/>
          <ac:spMkLst>
            <pc:docMk/>
            <pc:sldMk cId="3918125289" sldId="471"/>
            <ac:spMk id="2218" creationId="{B6E0B18F-16EE-05B3-3A4D-DD3DA686F30D}"/>
          </ac:spMkLst>
        </pc:spChg>
        <pc:spChg chg="mod">
          <ac:chgData name="Piotr Kalaczyński" userId="144ed442d2e15e83" providerId="LiveId" clId="{BC89A074-4072-4EC5-A6F6-80030A3FE488}" dt="2023-11-12T16:05:28.319" v="1330" actId="27803"/>
          <ac:spMkLst>
            <pc:docMk/>
            <pc:sldMk cId="3918125289" sldId="471"/>
            <ac:spMk id="2219" creationId="{FC30AC13-39ED-D695-FAD6-AE1CDF36BB04}"/>
          </ac:spMkLst>
        </pc:spChg>
        <pc:spChg chg="mod">
          <ac:chgData name="Piotr Kalaczyński" userId="144ed442d2e15e83" providerId="LiveId" clId="{BC89A074-4072-4EC5-A6F6-80030A3FE488}" dt="2023-11-12T16:05:28.319" v="1330" actId="27803"/>
          <ac:spMkLst>
            <pc:docMk/>
            <pc:sldMk cId="3918125289" sldId="471"/>
            <ac:spMk id="2220" creationId="{117F5B05-4A19-512F-2C71-9D9F8B5F7693}"/>
          </ac:spMkLst>
        </pc:spChg>
        <pc:spChg chg="mod">
          <ac:chgData name="Piotr Kalaczyński" userId="144ed442d2e15e83" providerId="LiveId" clId="{BC89A074-4072-4EC5-A6F6-80030A3FE488}" dt="2023-11-12T16:05:28.319" v="1330" actId="27803"/>
          <ac:spMkLst>
            <pc:docMk/>
            <pc:sldMk cId="3918125289" sldId="471"/>
            <ac:spMk id="2221" creationId="{4F5089EA-9F42-4FE7-221A-86856B2D50D9}"/>
          </ac:spMkLst>
        </pc:spChg>
        <pc:spChg chg="mod">
          <ac:chgData name="Piotr Kalaczyński" userId="144ed442d2e15e83" providerId="LiveId" clId="{BC89A074-4072-4EC5-A6F6-80030A3FE488}" dt="2023-11-12T16:05:28.319" v="1330" actId="27803"/>
          <ac:spMkLst>
            <pc:docMk/>
            <pc:sldMk cId="3918125289" sldId="471"/>
            <ac:spMk id="2222" creationId="{685B7E8B-8BD0-AF72-EE14-967A980CC256}"/>
          </ac:spMkLst>
        </pc:spChg>
        <pc:spChg chg="mod">
          <ac:chgData name="Piotr Kalaczyński" userId="144ed442d2e15e83" providerId="LiveId" clId="{BC89A074-4072-4EC5-A6F6-80030A3FE488}" dt="2023-11-12T16:05:28.319" v="1330" actId="27803"/>
          <ac:spMkLst>
            <pc:docMk/>
            <pc:sldMk cId="3918125289" sldId="471"/>
            <ac:spMk id="2223" creationId="{10093B16-563A-D74A-A6BA-2CE7367742BC}"/>
          </ac:spMkLst>
        </pc:spChg>
        <pc:spChg chg="mod">
          <ac:chgData name="Piotr Kalaczyński" userId="144ed442d2e15e83" providerId="LiveId" clId="{BC89A074-4072-4EC5-A6F6-80030A3FE488}" dt="2023-11-12T16:05:28.319" v="1330" actId="27803"/>
          <ac:spMkLst>
            <pc:docMk/>
            <pc:sldMk cId="3918125289" sldId="471"/>
            <ac:spMk id="2224" creationId="{091F0A2C-5315-27D4-64DA-A5070E348081}"/>
          </ac:spMkLst>
        </pc:spChg>
        <pc:spChg chg="mod">
          <ac:chgData name="Piotr Kalaczyński" userId="144ed442d2e15e83" providerId="LiveId" clId="{BC89A074-4072-4EC5-A6F6-80030A3FE488}" dt="2023-11-12T16:05:28.319" v="1330" actId="27803"/>
          <ac:spMkLst>
            <pc:docMk/>
            <pc:sldMk cId="3918125289" sldId="471"/>
            <ac:spMk id="2227" creationId="{134B104A-9D61-D744-24B8-1F3F496B1E80}"/>
          </ac:spMkLst>
        </pc:spChg>
        <pc:spChg chg="mod">
          <ac:chgData name="Piotr Kalaczyński" userId="144ed442d2e15e83" providerId="LiveId" clId="{BC89A074-4072-4EC5-A6F6-80030A3FE488}" dt="2023-11-12T16:05:28.319" v="1330" actId="27803"/>
          <ac:spMkLst>
            <pc:docMk/>
            <pc:sldMk cId="3918125289" sldId="471"/>
            <ac:spMk id="2228" creationId="{E24C581B-60D9-BF9C-414E-B0CF7BA5A991}"/>
          </ac:spMkLst>
        </pc:spChg>
        <pc:spChg chg="mod">
          <ac:chgData name="Piotr Kalaczyński" userId="144ed442d2e15e83" providerId="LiveId" clId="{BC89A074-4072-4EC5-A6F6-80030A3FE488}" dt="2023-11-12T16:05:28.319" v="1330" actId="27803"/>
          <ac:spMkLst>
            <pc:docMk/>
            <pc:sldMk cId="3918125289" sldId="471"/>
            <ac:spMk id="2229" creationId="{C486EEBE-99EC-0513-A725-D2EAC56A7EC1}"/>
          </ac:spMkLst>
        </pc:spChg>
        <pc:spChg chg="mod">
          <ac:chgData name="Piotr Kalaczyński" userId="144ed442d2e15e83" providerId="LiveId" clId="{BC89A074-4072-4EC5-A6F6-80030A3FE488}" dt="2023-11-12T16:05:28.319" v="1330" actId="27803"/>
          <ac:spMkLst>
            <pc:docMk/>
            <pc:sldMk cId="3918125289" sldId="471"/>
            <ac:spMk id="2230" creationId="{C163AED9-8869-B373-8C46-091519B4732C}"/>
          </ac:spMkLst>
        </pc:spChg>
        <pc:spChg chg="mod">
          <ac:chgData name="Piotr Kalaczyński" userId="144ed442d2e15e83" providerId="LiveId" clId="{BC89A074-4072-4EC5-A6F6-80030A3FE488}" dt="2023-11-12T16:05:28.319" v="1330" actId="27803"/>
          <ac:spMkLst>
            <pc:docMk/>
            <pc:sldMk cId="3918125289" sldId="471"/>
            <ac:spMk id="2231" creationId="{7FC80513-72CF-B219-0B50-CEEC3A36E6BE}"/>
          </ac:spMkLst>
        </pc:spChg>
        <pc:spChg chg="mod">
          <ac:chgData name="Piotr Kalaczyński" userId="144ed442d2e15e83" providerId="LiveId" clId="{BC89A074-4072-4EC5-A6F6-80030A3FE488}" dt="2023-11-12T16:05:28.319" v="1330" actId="27803"/>
          <ac:spMkLst>
            <pc:docMk/>
            <pc:sldMk cId="3918125289" sldId="471"/>
            <ac:spMk id="2232" creationId="{E072935B-465A-3DDE-0AD5-EF084FF8E60E}"/>
          </ac:spMkLst>
        </pc:spChg>
        <pc:spChg chg="mod">
          <ac:chgData name="Piotr Kalaczyński" userId="144ed442d2e15e83" providerId="LiveId" clId="{BC89A074-4072-4EC5-A6F6-80030A3FE488}" dt="2023-11-12T16:05:28.319" v="1330" actId="27803"/>
          <ac:spMkLst>
            <pc:docMk/>
            <pc:sldMk cId="3918125289" sldId="471"/>
            <ac:spMk id="2233" creationId="{47CB76BA-5C3E-C01F-E4D8-406049491B87}"/>
          </ac:spMkLst>
        </pc:spChg>
        <pc:spChg chg="mod">
          <ac:chgData name="Piotr Kalaczyński" userId="144ed442d2e15e83" providerId="LiveId" clId="{BC89A074-4072-4EC5-A6F6-80030A3FE488}" dt="2023-11-12T16:05:28.319" v="1330" actId="27803"/>
          <ac:spMkLst>
            <pc:docMk/>
            <pc:sldMk cId="3918125289" sldId="471"/>
            <ac:spMk id="2234" creationId="{532F6B0E-8F07-FF3F-9E7B-5FBE17989E54}"/>
          </ac:spMkLst>
        </pc:spChg>
        <pc:spChg chg="mod">
          <ac:chgData name="Piotr Kalaczyński" userId="144ed442d2e15e83" providerId="LiveId" clId="{BC89A074-4072-4EC5-A6F6-80030A3FE488}" dt="2023-11-12T16:05:28.319" v="1330" actId="27803"/>
          <ac:spMkLst>
            <pc:docMk/>
            <pc:sldMk cId="3918125289" sldId="471"/>
            <ac:spMk id="2235" creationId="{EC7AEE66-2CFD-C71B-1099-C1C24C37F163}"/>
          </ac:spMkLst>
        </pc:spChg>
        <pc:spChg chg="mod">
          <ac:chgData name="Piotr Kalaczyński" userId="144ed442d2e15e83" providerId="LiveId" clId="{BC89A074-4072-4EC5-A6F6-80030A3FE488}" dt="2023-11-12T16:05:28.319" v="1330" actId="27803"/>
          <ac:spMkLst>
            <pc:docMk/>
            <pc:sldMk cId="3918125289" sldId="471"/>
            <ac:spMk id="2238" creationId="{CC959A9F-FE71-CFBE-70CC-045AD8641B5E}"/>
          </ac:spMkLst>
        </pc:spChg>
        <pc:spChg chg="mod">
          <ac:chgData name="Piotr Kalaczyński" userId="144ed442d2e15e83" providerId="LiveId" clId="{BC89A074-4072-4EC5-A6F6-80030A3FE488}" dt="2023-11-12T16:05:28.319" v="1330" actId="27803"/>
          <ac:spMkLst>
            <pc:docMk/>
            <pc:sldMk cId="3918125289" sldId="471"/>
            <ac:spMk id="2239" creationId="{4C2097BE-05FA-8AE4-61DA-BB17FEC621C0}"/>
          </ac:spMkLst>
        </pc:spChg>
        <pc:spChg chg="mod">
          <ac:chgData name="Piotr Kalaczyński" userId="144ed442d2e15e83" providerId="LiveId" clId="{BC89A074-4072-4EC5-A6F6-80030A3FE488}" dt="2023-11-12T16:05:28.319" v="1330" actId="27803"/>
          <ac:spMkLst>
            <pc:docMk/>
            <pc:sldMk cId="3918125289" sldId="471"/>
            <ac:spMk id="2240" creationId="{D9FD2EB2-9B69-8A54-6CED-0CE4167F3A18}"/>
          </ac:spMkLst>
        </pc:spChg>
        <pc:spChg chg="mod">
          <ac:chgData name="Piotr Kalaczyński" userId="144ed442d2e15e83" providerId="LiveId" clId="{BC89A074-4072-4EC5-A6F6-80030A3FE488}" dt="2023-11-12T16:05:28.319" v="1330" actId="27803"/>
          <ac:spMkLst>
            <pc:docMk/>
            <pc:sldMk cId="3918125289" sldId="471"/>
            <ac:spMk id="2243" creationId="{87CBEDE8-AF90-40D3-5B2C-0381909F5803}"/>
          </ac:spMkLst>
        </pc:spChg>
        <pc:spChg chg="mod">
          <ac:chgData name="Piotr Kalaczyński" userId="144ed442d2e15e83" providerId="LiveId" clId="{BC89A074-4072-4EC5-A6F6-80030A3FE488}" dt="2023-11-12T16:05:28.319" v="1330" actId="27803"/>
          <ac:spMkLst>
            <pc:docMk/>
            <pc:sldMk cId="3918125289" sldId="471"/>
            <ac:spMk id="2244" creationId="{052E0578-5A15-611F-485F-933865894552}"/>
          </ac:spMkLst>
        </pc:spChg>
        <pc:spChg chg="mod">
          <ac:chgData name="Piotr Kalaczyński" userId="144ed442d2e15e83" providerId="LiveId" clId="{BC89A074-4072-4EC5-A6F6-80030A3FE488}" dt="2023-11-12T16:05:28.319" v="1330" actId="27803"/>
          <ac:spMkLst>
            <pc:docMk/>
            <pc:sldMk cId="3918125289" sldId="471"/>
            <ac:spMk id="2245" creationId="{64F9A2AB-5003-D8EF-C906-BA4AB00DEB00}"/>
          </ac:spMkLst>
        </pc:spChg>
        <pc:spChg chg="mod">
          <ac:chgData name="Piotr Kalaczyński" userId="144ed442d2e15e83" providerId="LiveId" clId="{BC89A074-4072-4EC5-A6F6-80030A3FE488}" dt="2023-11-12T16:05:28.319" v="1330" actId="27803"/>
          <ac:spMkLst>
            <pc:docMk/>
            <pc:sldMk cId="3918125289" sldId="471"/>
            <ac:spMk id="2248" creationId="{9E7DAEE3-2C4C-6342-3471-4174BC153001}"/>
          </ac:spMkLst>
        </pc:spChg>
        <pc:spChg chg="mod">
          <ac:chgData name="Piotr Kalaczyński" userId="144ed442d2e15e83" providerId="LiveId" clId="{BC89A074-4072-4EC5-A6F6-80030A3FE488}" dt="2023-11-12T16:05:28.319" v="1330" actId="27803"/>
          <ac:spMkLst>
            <pc:docMk/>
            <pc:sldMk cId="3918125289" sldId="471"/>
            <ac:spMk id="2249" creationId="{0C964CBF-8366-8830-B17B-51181AB8BD1C}"/>
          </ac:spMkLst>
        </pc:spChg>
        <pc:spChg chg="mod">
          <ac:chgData name="Piotr Kalaczyński" userId="144ed442d2e15e83" providerId="LiveId" clId="{BC89A074-4072-4EC5-A6F6-80030A3FE488}" dt="2023-11-12T16:05:28.319" v="1330" actId="27803"/>
          <ac:spMkLst>
            <pc:docMk/>
            <pc:sldMk cId="3918125289" sldId="471"/>
            <ac:spMk id="2250" creationId="{3DB34B55-5C88-5E0A-A74B-86BAB899AFC5}"/>
          </ac:spMkLst>
        </pc:spChg>
        <pc:spChg chg="mod">
          <ac:chgData name="Piotr Kalaczyński" userId="144ed442d2e15e83" providerId="LiveId" clId="{BC89A074-4072-4EC5-A6F6-80030A3FE488}" dt="2023-11-12T16:05:28.319" v="1330" actId="27803"/>
          <ac:spMkLst>
            <pc:docMk/>
            <pc:sldMk cId="3918125289" sldId="471"/>
            <ac:spMk id="2251" creationId="{956A5B49-E6B0-39C9-EBD9-4CC849B5A410}"/>
          </ac:spMkLst>
        </pc:spChg>
        <pc:spChg chg="mod">
          <ac:chgData name="Piotr Kalaczyński" userId="144ed442d2e15e83" providerId="LiveId" clId="{BC89A074-4072-4EC5-A6F6-80030A3FE488}" dt="2023-11-12T16:05:28.319" v="1330" actId="27803"/>
          <ac:spMkLst>
            <pc:docMk/>
            <pc:sldMk cId="3918125289" sldId="471"/>
            <ac:spMk id="2252" creationId="{9E28A466-45E3-23D8-AF03-D36E3210A15C}"/>
          </ac:spMkLst>
        </pc:spChg>
        <pc:spChg chg="mod">
          <ac:chgData name="Piotr Kalaczyński" userId="144ed442d2e15e83" providerId="LiveId" clId="{BC89A074-4072-4EC5-A6F6-80030A3FE488}" dt="2023-11-12T16:05:28.319" v="1330" actId="27803"/>
          <ac:spMkLst>
            <pc:docMk/>
            <pc:sldMk cId="3918125289" sldId="471"/>
            <ac:spMk id="2253" creationId="{7C745BD4-557D-1E50-1A36-A1DEBA8FAC66}"/>
          </ac:spMkLst>
        </pc:spChg>
        <pc:spChg chg="mod">
          <ac:chgData name="Piotr Kalaczyński" userId="144ed442d2e15e83" providerId="LiveId" clId="{BC89A074-4072-4EC5-A6F6-80030A3FE488}" dt="2023-11-12T16:05:28.319" v="1330" actId="27803"/>
          <ac:spMkLst>
            <pc:docMk/>
            <pc:sldMk cId="3918125289" sldId="471"/>
            <ac:spMk id="2254" creationId="{2D2237DB-1751-F8F5-68F5-9E83635795D1}"/>
          </ac:spMkLst>
        </pc:spChg>
        <pc:spChg chg="mod">
          <ac:chgData name="Piotr Kalaczyński" userId="144ed442d2e15e83" providerId="LiveId" clId="{BC89A074-4072-4EC5-A6F6-80030A3FE488}" dt="2023-11-12T16:05:28.319" v="1330" actId="27803"/>
          <ac:spMkLst>
            <pc:docMk/>
            <pc:sldMk cId="3918125289" sldId="471"/>
            <ac:spMk id="2255" creationId="{F701AE5C-E26E-3A0E-18D1-AC88420AC2BF}"/>
          </ac:spMkLst>
        </pc:spChg>
        <pc:spChg chg="mod">
          <ac:chgData name="Piotr Kalaczyński" userId="144ed442d2e15e83" providerId="LiveId" clId="{BC89A074-4072-4EC5-A6F6-80030A3FE488}" dt="2023-11-12T16:05:28.319" v="1330" actId="27803"/>
          <ac:spMkLst>
            <pc:docMk/>
            <pc:sldMk cId="3918125289" sldId="471"/>
            <ac:spMk id="2256" creationId="{D9DAAD12-3EA2-3FFD-CC8A-CC013E94258C}"/>
          </ac:spMkLst>
        </pc:spChg>
        <pc:spChg chg="mod">
          <ac:chgData name="Piotr Kalaczyński" userId="144ed442d2e15e83" providerId="LiveId" clId="{BC89A074-4072-4EC5-A6F6-80030A3FE488}" dt="2023-11-12T16:05:28.319" v="1330" actId="27803"/>
          <ac:spMkLst>
            <pc:docMk/>
            <pc:sldMk cId="3918125289" sldId="471"/>
            <ac:spMk id="2257" creationId="{2A0C921E-1F24-5208-2363-E16BEDA16372}"/>
          </ac:spMkLst>
        </pc:spChg>
        <pc:spChg chg="mod">
          <ac:chgData name="Piotr Kalaczyński" userId="144ed442d2e15e83" providerId="LiveId" clId="{BC89A074-4072-4EC5-A6F6-80030A3FE488}" dt="2023-11-12T16:05:28.319" v="1330" actId="27803"/>
          <ac:spMkLst>
            <pc:docMk/>
            <pc:sldMk cId="3918125289" sldId="471"/>
            <ac:spMk id="2258" creationId="{282CA607-D18A-426E-B451-D4B1048E04BE}"/>
          </ac:spMkLst>
        </pc:spChg>
        <pc:spChg chg="mod">
          <ac:chgData name="Piotr Kalaczyński" userId="144ed442d2e15e83" providerId="LiveId" clId="{BC89A074-4072-4EC5-A6F6-80030A3FE488}" dt="2023-11-12T16:05:28.319" v="1330" actId="27803"/>
          <ac:spMkLst>
            <pc:docMk/>
            <pc:sldMk cId="3918125289" sldId="471"/>
            <ac:spMk id="2259" creationId="{B643B245-55E2-E488-840D-CA0A92A3DEE2}"/>
          </ac:spMkLst>
        </pc:spChg>
        <pc:spChg chg="mod">
          <ac:chgData name="Piotr Kalaczyński" userId="144ed442d2e15e83" providerId="LiveId" clId="{BC89A074-4072-4EC5-A6F6-80030A3FE488}" dt="2023-11-12T16:05:28.319" v="1330" actId="27803"/>
          <ac:spMkLst>
            <pc:docMk/>
            <pc:sldMk cId="3918125289" sldId="471"/>
            <ac:spMk id="2260" creationId="{77DF421D-43B5-B387-B166-45A43B5D009E}"/>
          </ac:spMkLst>
        </pc:spChg>
        <pc:spChg chg="mod">
          <ac:chgData name="Piotr Kalaczyński" userId="144ed442d2e15e83" providerId="LiveId" clId="{BC89A074-4072-4EC5-A6F6-80030A3FE488}" dt="2023-11-12T16:05:28.319" v="1330" actId="27803"/>
          <ac:spMkLst>
            <pc:docMk/>
            <pc:sldMk cId="3918125289" sldId="471"/>
            <ac:spMk id="2261" creationId="{741D5D54-743C-9E16-E729-6931530DA048}"/>
          </ac:spMkLst>
        </pc:spChg>
        <pc:spChg chg="mod">
          <ac:chgData name="Piotr Kalaczyński" userId="144ed442d2e15e83" providerId="LiveId" clId="{BC89A074-4072-4EC5-A6F6-80030A3FE488}" dt="2023-11-12T16:05:28.319" v="1330" actId="27803"/>
          <ac:spMkLst>
            <pc:docMk/>
            <pc:sldMk cId="3918125289" sldId="471"/>
            <ac:spMk id="2262" creationId="{042E6C5E-CB06-F701-C050-50C6F1E23D5E}"/>
          </ac:spMkLst>
        </pc:spChg>
        <pc:spChg chg="mod">
          <ac:chgData name="Piotr Kalaczyński" userId="144ed442d2e15e83" providerId="LiveId" clId="{BC89A074-4072-4EC5-A6F6-80030A3FE488}" dt="2023-11-12T16:05:28.319" v="1330" actId="27803"/>
          <ac:spMkLst>
            <pc:docMk/>
            <pc:sldMk cId="3918125289" sldId="471"/>
            <ac:spMk id="2263" creationId="{579FE924-B8D8-057B-DFBB-41CD95CA8FFC}"/>
          </ac:spMkLst>
        </pc:spChg>
        <pc:spChg chg="mod">
          <ac:chgData name="Piotr Kalaczyński" userId="144ed442d2e15e83" providerId="LiveId" clId="{BC89A074-4072-4EC5-A6F6-80030A3FE488}" dt="2023-11-12T16:05:28.319" v="1330" actId="27803"/>
          <ac:spMkLst>
            <pc:docMk/>
            <pc:sldMk cId="3918125289" sldId="471"/>
            <ac:spMk id="2264" creationId="{6BB67B45-CADA-9562-0D0A-F27F837AE09D}"/>
          </ac:spMkLst>
        </pc:spChg>
        <pc:spChg chg="mod">
          <ac:chgData name="Piotr Kalaczyński" userId="144ed442d2e15e83" providerId="LiveId" clId="{BC89A074-4072-4EC5-A6F6-80030A3FE488}" dt="2023-11-12T16:05:28.319" v="1330" actId="27803"/>
          <ac:spMkLst>
            <pc:docMk/>
            <pc:sldMk cId="3918125289" sldId="471"/>
            <ac:spMk id="2265" creationId="{F24C3DAD-DEE9-D072-0DD8-4080E579ED99}"/>
          </ac:spMkLst>
        </pc:spChg>
        <pc:spChg chg="mod">
          <ac:chgData name="Piotr Kalaczyński" userId="144ed442d2e15e83" providerId="LiveId" clId="{BC89A074-4072-4EC5-A6F6-80030A3FE488}" dt="2023-11-12T16:05:28.319" v="1330" actId="27803"/>
          <ac:spMkLst>
            <pc:docMk/>
            <pc:sldMk cId="3918125289" sldId="471"/>
            <ac:spMk id="2266" creationId="{8D7A77FC-C1EB-194A-A9B6-24C594855B50}"/>
          </ac:spMkLst>
        </pc:spChg>
        <pc:spChg chg="mod">
          <ac:chgData name="Piotr Kalaczyński" userId="144ed442d2e15e83" providerId="LiveId" clId="{BC89A074-4072-4EC5-A6F6-80030A3FE488}" dt="2023-11-12T16:05:28.319" v="1330" actId="27803"/>
          <ac:spMkLst>
            <pc:docMk/>
            <pc:sldMk cId="3918125289" sldId="471"/>
            <ac:spMk id="2269" creationId="{D2FB9E01-8789-7119-5761-A26CA4BA8424}"/>
          </ac:spMkLst>
        </pc:spChg>
        <pc:spChg chg="mod">
          <ac:chgData name="Piotr Kalaczyński" userId="144ed442d2e15e83" providerId="LiveId" clId="{BC89A074-4072-4EC5-A6F6-80030A3FE488}" dt="2023-11-12T16:05:28.319" v="1330" actId="27803"/>
          <ac:spMkLst>
            <pc:docMk/>
            <pc:sldMk cId="3918125289" sldId="471"/>
            <ac:spMk id="2270" creationId="{FA60393E-A85F-9348-0795-52C861A16031}"/>
          </ac:spMkLst>
        </pc:spChg>
        <pc:spChg chg="mod">
          <ac:chgData name="Piotr Kalaczyński" userId="144ed442d2e15e83" providerId="LiveId" clId="{BC89A074-4072-4EC5-A6F6-80030A3FE488}" dt="2023-11-12T16:05:28.319" v="1330" actId="27803"/>
          <ac:spMkLst>
            <pc:docMk/>
            <pc:sldMk cId="3918125289" sldId="471"/>
            <ac:spMk id="2271" creationId="{90AEF9C5-1958-DBDE-A365-02A88D41CA58}"/>
          </ac:spMkLst>
        </pc:spChg>
        <pc:spChg chg="mod">
          <ac:chgData name="Piotr Kalaczyński" userId="144ed442d2e15e83" providerId="LiveId" clId="{BC89A074-4072-4EC5-A6F6-80030A3FE488}" dt="2023-11-12T16:05:28.319" v="1330" actId="27803"/>
          <ac:spMkLst>
            <pc:docMk/>
            <pc:sldMk cId="3918125289" sldId="471"/>
            <ac:spMk id="2272" creationId="{8667BF01-6D7E-9F4F-BABC-9F60CF554342}"/>
          </ac:spMkLst>
        </pc:spChg>
        <pc:spChg chg="mod">
          <ac:chgData name="Piotr Kalaczyński" userId="144ed442d2e15e83" providerId="LiveId" clId="{BC89A074-4072-4EC5-A6F6-80030A3FE488}" dt="2023-11-12T16:05:28.319" v="1330" actId="27803"/>
          <ac:spMkLst>
            <pc:docMk/>
            <pc:sldMk cId="3918125289" sldId="471"/>
            <ac:spMk id="2273" creationId="{C43DE56C-6A04-AF06-33E7-2BC1C99EA4CF}"/>
          </ac:spMkLst>
        </pc:spChg>
        <pc:spChg chg="mod">
          <ac:chgData name="Piotr Kalaczyński" userId="144ed442d2e15e83" providerId="LiveId" clId="{BC89A074-4072-4EC5-A6F6-80030A3FE488}" dt="2023-11-12T16:05:28.319" v="1330" actId="27803"/>
          <ac:spMkLst>
            <pc:docMk/>
            <pc:sldMk cId="3918125289" sldId="471"/>
            <ac:spMk id="2274" creationId="{3E28D254-E071-64C3-57CA-F9C9978131B0}"/>
          </ac:spMkLst>
        </pc:spChg>
        <pc:spChg chg="mod">
          <ac:chgData name="Piotr Kalaczyński" userId="144ed442d2e15e83" providerId="LiveId" clId="{BC89A074-4072-4EC5-A6F6-80030A3FE488}" dt="2023-11-12T16:05:28.319" v="1330" actId="27803"/>
          <ac:spMkLst>
            <pc:docMk/>
            <pc:sldMk cId="3918125289" sldId="471"/>
            <ac:spMk id="2275" creationId="{71F72C74-2158-6002-FDE3-5A96FD8F4498}"/>
          </ac:spMkLst>
        </pc:spChg>
        <pc:spChg chg="mod">
          <ac:chgData name="Piotr Kalaczyński" userId="144ed442d2e15e83" providerId="LiveId" clId="{BC89A074-4072-4EC5-A6F6-80030A3FE488}" dt="2023-11-12T16:05:28.319" v="1330" actId="27803"/>
          <ac:spMkLst>
            <pc:docMk/>
            <pc:sldMk cId="3918125289" sldId="471"/>
            <ac:spMk id="2276" creationId="{2F673481-D8A1-64CD-9BA7-A114D470C2E7}"/>
          </ac:spMkLst>
        </pc:spChg>
        <pc:spChg chg="mod">
          <ac:chgData name="Piotr Kalaczyński" userId="144ed442d2e15e83" providerId="LiveId" clId="{BC89A074-4072-4EC5-A6F6-80030A3FE488}" dt="2023-11-12T16:05:28.319" v="1330" actId="27803"/>
          <ac:spMkLst>
            <pc:docMk/>
            <pc:sldMk cId="3918125289" sldId="471"/>
            <ac:spMk id="2277" creationId="{BA45411E-C896-4D01-0DC5-E8B1A39243A5}"/>
          </ac:spMkLst>
        </pc:spChg>
        <pc:spChg chg="mod">
          <ac:chgData name="Piotr Kalaczyński" userId="144ed442d2e15e83" providerId="LiveId" clId="{BC89A074-4072-4EC5-A6F6-80030A3FE488}" dt="2023-11-12T16:05:28.319" v="1330" actId="27803"/>
          <ac:spMkLst>
            <pc:docMk/>
            <pc:sldMk cId="3918125289" sldId="471"/>
            <ac:spMk id="2278" creationId="{5F95C693-F12A-2C81-C69C-575A331C77FF}"/>
          </ac:spMkLst>
        </pc:spChg>
        <pc:spChg chg="mod">
          <ac:chgData name="Piotr Kalaczyński" userId="144ed442d2e15e83" providerId="LiveId" clId="{BC89A074-4072-4EC5-A6F6-80030A3FE488}" dt="2023-11-12T16:05:28.319" v="1330" actId="27803"/>
          <ac:spMkLst>
            <pc:docMk/>
            <pc:sldMk cId="3918125289" sldId="471"/>
            <ac:spMk id="2279" creationId="{391DECEF-27A7-62C2-147B-E124C71CBDC1}"/>
          </ac:spMkLst>
        </pc:spChg>
        <pc:spChg chg="mod">
          <ac:chgData name="Piotr Kalaczyński" userId="144ed442d2e15e83" providerId="LiveId" clId="{BC89A074-4072-4EC5-A6F6-80030A3FE488}" dt="2023-11-12T16:05:28.319" v="1330" actId="27803"/>
          <ac:spMkLst>
            <pc:docMk/>
            <pc:sldMk cId="3918125289" sldId="471"/>
            <ac:spMk id="2280" creationId="{4BC2A61B-E602-CAD8-8107-DC503877B440}"/>
          </ac:spMkLst>
        </pc:spChg>
        <pc:spChg chg="mod">
          <ac:chgData name="Piotr Kalaczyński" userId="144ed442d2e15e83" providerId="LiveId" clId="{BC89A074-4072-4EC5-A6F6-80030A3FE488}" dt="2023-11-12T16:05:28.319" v="1330" actId="27803"/>
          <ac:spMkLst>
            <pc:docMk/>
            <pc:sldMk cId="3918125289" sldId="471"/>
            <ac:spMk id="2281" creationId="{4338D272-8BB8-1B49-DC1E-C17B40D1CEA6}"/>
          </ac:spMkLst>
        </pc:spChg>
        <pc:spChg chg="mod">
          <ac:chgData name="Piotr Kalaczyński" userId="144ed442d2e15e83" providerId="LiveId" clId="{BC89A074-4072-4EC5-A6F6-80030A3FE488}" dt="2023-11-12T16:05:28.319" v="1330" actId="27803"/>
          <ac:spMkLst>
            <pc:docMk/>
            <pc:sldMk cId="3918125289" sldId="471"/>
            <ac:spMk id="2282" creationId="{48FCA852-AFF9-BECC-22AF-AC602E0E6E13}"/>
          </ac:spMkLst>
        </pc:spChg>
        <pc:spChg chg="mod">
          <ac:chgData name="Piotr Kalaczyński" userId="144ed442d2e15e83" providerId="LiveId" clId="{BC89A074-4072-4EC5-A6F6-80030A3FE488}" dt="2023-11-12T16:05:28.319" v="1330" actId="27803"/>
          <ac:spMkLst>
            <pc:docMk/>
            <pc:sldMk cId="3918125289" sldId="471"/>
            <ac:spMk id="2283" creationId="{9C27E2BA-A883-BBC9-4970-7298F3F71A32}"/>
          </ac:spMkLst>
        </pc:spChg>
        <pc:spChg chg="mod">
          <ac:chgData name="Piotr Kalaczyński" userId="144ed442d2e15e83" providerId="LiveId" clId="{BC89A074-4072-4EC5-A6F6-80030A3FE488}" dt="2023-11-12T16:05:28.319" v="1330" actId="27803"/>
          <ac:spMkLst>
            <pc:docMk/>
            <pc:sldMk cId="3918125289" sldId="471"/>
            <ac:spMk id="2286" creationId="{42A54258-6EFD-9864-83F4-7E2EF1FC6575}"/>
          </ac:spMkLst>
        </pc:spChg>
        <pc:spChg chg="mod">
          <ac:chgData name="Piotr Kalaczyński" userId="144ed442d2e15e83" providerId="LiveId" clId="{BC89A074-4072-4EC5-A6F6-80030A3FE488}" dt="2023-11-12T16:05:28.319" v="1330" actId="27803"/>
          <ac:spMkLst>
            <pc:docMk/>
            <pc:sldMk cId="3918125289" sldId="471"/>
            <ac:spMk id="2287" creationId="{2653C357-77D5-384C-A288-9E0DA9F501F5}"/>
          </ac:spMkLst>
        </pc:spChg>
        <pc:spChg chg="mod">
          <ac:chgData name="Piotr Kalaczyński" userId="144ed442d2e15e83" providerId="LiveId" clId="{BC89A074-4072-4EC5-A6F6-80030A3FE488}" dt="2023-11-12T16:05:28.319" v="1330" actId="27803"/>
          <ac:spMkLst>
            <pc:docMk/>
            <pc:sldMk cId="3918125289" sldId="471"/>
            <ac:spMk id="2288" creationId="{510405FA-7AD3-801C-874A-11F12DF2DA34}"/>
          </ac:spMkLst>
        </pc:spChg>
        <pc:spChg chg="mod">
          <ac:chgData name="Piotr Kalaczyński" userId="144ed442d2e15e83" providerId="LiveId" clId="{BC89A074-4072-4EC5-A6F6-80030A3FE488}" dt="2023-11-12T16:05:28.319" v="1330" actId="27803"/>
          <ac:spMkLst>
            <pc:docMk/>
            <pc:sldMk cId="3918125289" sldId="471"/>
            <ac:spMk id="2289" creationId="{8A7C5EA7-64AF-3763-032C-DBC2B1721216}"/>
          </ac:spMkLst>
        </pc:spChg>
        <pc:spChg chg="mod">
          <ac:chgData name="Piotr Kalaczyński" userId="144ed442d2e15e83" providerId="LiveId" clId="{BC89A074-4072-4EC5-A6F6-80030A3FE488}" dt="2023-11-12T16:05:28.319" v="1330" actId="27803"/>
          <ac:spMkLst>
            <pc:docMk/>
            <pc:sldMk cId="3918125289" sldId="471"/>
            <ac:spMk id="2290" creationId="{C514E568-733B-9785-0B41-E9608F1F7ADA}"/>
          </ac:spMkLst>
        </pc:spChg>
        <pc:spChg chg="mod">
          <ac:chgData name="Piotr Kalaczyński" userId="144ed442d2e15e83" providerId="LiveId" clId="{BC89A074-4072-4EC5-A6F6-80030A3FE488}" dt="2023-11-12T16:05:28.319" v="1330" actId="27803"/>
          <ac:spMkLst>
            <pc:docMk/>
            <pc:sldMk cId="3918125289" sldId="471"/>
            <ac:spMk id="2291" creationId="{E74D8AD6-FF83-C8EB-BB9E-9322D11F9492}"/>
          </ac:spMkLst>
        </pc:spChg>
        <pc:spChg chg="mod">
          <ac:chgData name="Piotr Kalaczyński" userId="144ed442d2e15e83" providerId="LiveId" clId="{BC89A074-4072-4EC5-A6F6-80030A3FE488}" dt="2023-11-12T16:05:28.319" v="1330" actId="27803"/>
          <ac:spMkLst>
            <pc:docMk/>
            <pc:sldMk cId="3918125289" sldId="471"/>
            <ac:spMk id="2292" creationId="{31942B8C-0116-3B55-63CD-ABE79EC91128}"/>
          </ac:spMkLst>
        </pc:spChg>
        <pc:spChg chg="mod">
          <ac:chgData name="Piotr Kalaczyński" userId="144ed442d2e15e83" providerId="LiveId" clId="{BC89A074-4072-4EC5-A6F6-80030A3FE488}" dt="2023-11-12T16:05:28.319" v="1330" actId="27803"/>
          <ac:spMkLst>
            <pc:docMk/>
            <pc:sldMk cId="3918125289" sldId="471"/>
            <ac:spMk id="2293" creationId="{A19B6D39-FCE8-281B-CD13-B0AFFF8417ED}"/>
          </ac:spMkLst>
        </pc:spChg>
        <pc:spChg chg="mod">
          <ac:chgData name="Piotr Kalaczyński" userId="144ed442d2e15e83" providerId="LiveId" clId="{BC89A074-4072-4EC5-A6F6-80030A3FE488}" dt="2023-11-12T16:05:28.319" v="1330" actId="27803"/>
          <ac:spMkLst>
            <pc:docMk/>
            <pc:sldMk cId="3918125289" sldId="471"/>
            <ac:spMk id="2294" creationId="{618E592E-2BFF-91C5-97C3-373595018EB8}"/>
          </ac:spMkLst>
        </pc:spChg>
        <pc:spChg chg="mod">
          <ac:chgData name="Piotr Kalaczyński" userId="144ed442d2e15e83" providerId="LiveId" clId="{BC89A074-4072-4EC5-A6F6-80030A3FE488}" dt="2023-11-12T16:05:28.319" v="1330" actId="27803"/>
          <ac:spMkLst>
            <pc:docMk/>
            <pc:sldMk cId="3918125289" sldId="471"/>
            <ac:spMk id="2296" creationId="{B115DC0B-EA3B-DB8A-779B-C58ECE60DEC4}"/>
          </ac:spMkLst>
        </pc:spChg>
        <pc:spChg chg="mod">
          <ac:chgData name="Piotr Kalaczyński" userId="144ed442d2e15e83" providerId="LiveId" clId="{BC89A074-4072-4EC5-A6F6-80030A3FE488}" dt="2023-11-12T16:05:28.319" v="1330" actId="27803"/>
          <ac:spMkLst>
            <pc:docMk/>
            <pc:sldMk cId="3918125289" sldId="471"/>
            <ac:spMk id="2297" creationId="{3B67CF27-C370-86AA-9AE7-CFFB03B98464}"/>
          </ac:spMkLst>
        </pc:spChg>
        <pc:spChg chg="mod">
          <ac:chgData name="Piotr Kalaczyński" userId="144ed442d2e15e83" providerId="LiveId" clId="{BC89A074-4072-4EC5-A6F6-80030A3FE488}" dt="2023-11-12T16:05:28.319" v="1330" actId="27803"/>
          <ac:spMkLst>
            <pc:docMk/>
            <pc:sldMk cId="3918125289" sldId="471"/>
            <ac:spMk id="2299" creationId="{967D9BF0-33D5-3C34-8744-6296B8F1662F}"/>
          </ac:spMkLst>
        </pc:spChg>
        <pc:spChg chg="mod">
          <ac:chgData name="Piotr Kalaczyński" userId="144ed442d2e15e83" providerId="LiveId" clId="{BC89A074-4072-4EC5-A6F6-80030A3FE488}" dt="2023-11-12T16:05:28.319" v="1330" actId="27803"/>
          <ac:spMkLst>
            <pc:docMk/>
            <pc:sldMk cId="3918125289" sldId="471"/>
            <ac:spMk id="2300" creationId="{3D5B508C-B339-8C81-098A-BE9A62B1389D}"/>
          </ac:spMkLst>
        </pc:spChg>
        <pc:spChg chg="mod">
          <ac:chgData name="Piotr Kalaczyński" userId="144ed442d2e15e83" providerId="LiveId" clId="{BC89A074-4072-4EC5-A6F6-80030A3FE488}" dt="2023-11-12T16:05:28.319" v="1330" actId="27803"/>
          <ac:spMkLst>
            <pc:docMk/>
            <pc:sldMk cId="3918125289" sldId="471"/>
            <ac:spMk id="2302" creationId="{3C1C6138-32BA-338A-9EE5-5221857487B3}"/>
          </ac:spMkLst>
        </pc:spChg>
        <pc:spChg chg="mod">
          <ac:chgData name="Piotr Kalaczyński" userId="144ed442d2e15e83" providerId="LiveId" clId="{BC89A074-4072-4EC5-A6F6-80030A3FE488}" dt="2023-11-12T16:05:28.319" v="1330" actId="27803"/>
          <ac:spMkLst>
            <pc:docMk/>
            <pc:sldMk cId="3918125289" sldId="471"/>
            <ac:spMk id="2303" creationId="{EFE90564-5B01-DFBF-1D19-D38B53C40E44}"/>
          </ac:spMkLst>
        </pc:spChg>
        <pc:spChg chg="mod">
          <ac:chgData name="Piotr Kalaczyński" userId="144ed442d2e15e83" providerId="LiveId" clId="{BC89A074-4072-4EC5-A6F6-80030A3FE488}" dt="2023-11-12T16:05:28.319" v="1330" actId="27803"/>
          <ac:spMkLst>
            <pc:docMk/>
            <pc:sldMk cId="3918125289" sldId="471"/>
            <ac:spMk id="2305" creationId="{70C5BC78-AA2E-D756-BD07-E4E4BD876A97}"/>
          </ac:spMkLst>
        </pc:spChg>
        <pc:spChg chg="mod">
          <ac:chgData name="Piotr Kalaczyński" userId="144ed442d2e15e83" providerId="LiveId" clId="{BC89A074-4072-4EC5-A6F6-80030A3FE488}" dt="2023-11-12T16:05:28.319" v="1330" actId="27803"/>
          <ac:spMkLst>
            <pc:docMk/>
            <pc:sldMk cId="3918125289" sldId="471"/>
            <ac:spMk id="2306" creationId="{6098BFE1-73E5-E7E0-81B1-F76CDFAC425B}"/>
          </ac:spMkLst>
        </pc:spChg>
        <pc:spChg chg="mod">
          <ac:chgData name="Piotr Kalaczyński" userId="144ed442d2e15e83" providerId="LiveId" clId="{BC89A074-4072-4EC5-A6F6-80030A3FE488}" dt="2023-11-12T16:05:28.319" v="1330" actId="27803"/>
          <ac:spMkLst>
            <pc:docMk/>
            <pc:sldMk cId="3918125289" sldId="471"/>
            <ac:spMk id="2308" creationId="{AD01E171-1BDA-D731-698D-7F47D6C56CA7}"/>
          </ac:spMkLst>
        </pc:spChg>
        <pc:spChg chg="mod">
          <ac:chgData name="Piotr Kalaczyński" userId="144ed442d2e15e83" providerId="LiveId" clId="{BC89A074-4072-4EC5-A6F6-80030A3FE488}" dt="2023-11-12T16:05:28.319" v="1330" actId="27803"/>
          <ac:spMkLst>
            <pc:docMk/>
            <pc:sldMk cId="3918125289" sldId="471"/>
            <ac:spMk id="2310" creationId="{4663D8F2-42E1-70BD-8353-9BACDF10BC96}"/>
          </ac:spMkLst>
        </pc:spChg>
        <pc:spChg chg="mod">
          <ac:chgData name="Piotr Kalaczyński" userId="144ed442d2e15e83" providerId="LiveId" clId="{BC89A074-4072-4EC5-A6F6-80030A3FE488}" dt="2023-11-12T16:05:28.319" v="1330" actId="27803"/>
          <ac:spMkLst>
            <pc:docMk/>
            <pc:sldMk cId="3918125289" sldId="471"/>
            <ac:spMk id="2311" creationId="{46B12BF9-9C40-6F79-308F-15060F7C3C17}"/>
          </ac:spMkLst>
        </pc:spChg>
        <pc:spChg chg="mod">
          <ac:chgData name="Piotr Kalaczyński" userId="144ed442d2e15e83" providerId="LiveId" clId="{BC89A074-4072-4EC5-A6F6-80030A3FE488}" dt="2023-11-12T16:05:28.319" v="1330" actId="27803"/>
          <ac:spMkLst>
            <pc:docMk/>
            <pc:sldMk cId="3918125289" sldId="471"/>
            <ac:spMk id="2312" creationId="{A7358023-E566-F1BA-1665-6D2AD512A95B}"/>
          </ac:spMkLst>
        </pc:spChg>
        <pc:spChg chg="mod">
          <ac:chgData name="Piotr Kalaczyński" userId="144ed442d2e15e83" providerId="LiveId" clId="{BC89A074-4072-4EC5-A6F6-80030A3FE488}" dt="2023-11-12T16:05:28.319" v="1330" actId="27803"/>
          <ac:spMkLst>
            <pc:docMk/>
            <pc:sldMk cId="3918125289" sldId="471"/>
            <ac:spMk id="2314" creationId="{CB93799D-A7F4-6366-CAF1-972C9FDD56ED}"/>
          </ac:spMkLst>
        </pc:spChg>
        <pc:spChg chg="mod">
          <ac:chgData name="Piotr Kalaczyński" userId="144ed442d2e15e83" providerId="LiveId" clId="{BC89A074-4072-4EC5-A6F6-80030A3FE488}" dt="2023-11-12T16:05:28.319" v="1330" actId="27803"/>
          <ac:spMkLst>
            <pc:docMk/>
            <pc:sldMk cId="3918125289" sldId="471"/>
            <ac:spMk id="2315" creationId="{07D3248E-42E1-E39B-86EF-6E7A51AAE240}"/>
          </ac:spMkLst>
        </pc:spChg>
        <pc:spChg chg="mod">
          <ac:chgData name="Piotr Kalaczyński" userId="144ed442d2e15e83" providerId="LiveId" clId="{BC89A074-4072-4EC5-A6F6-80030A3FE488}" dt="2023-11-12T16:05:28.319" v="1330" actId="27803"/>
          <ac:spMkLst>
            <pc:docMk/>
            <pc:sldMk cId="3918125289" sldId="471"/>
            <ac:spMk id="2318" creationId="{E17B5916-0D74-D832-DD62-21748546A647}"/>
          </ac:spMkLst>
        </pc:spChg>
        <pc:spChg chg="mod">
          <ac:chgData name="Piotr Kalaczyński" userId="144ed442d2e15e83" providerId="LiveId" clId="{BC89A074-4072-4EC5-A6F6-80030A3FE488}" dt="2023-11-12T16:05:28.319" v="1330" actId="27803"/>
          <ac:spMkLst>
            <pc:docMk/>
            <pc:sldMk cId="3918125289" sldId="471"/>
            <ac:spMk id="2319" creationId="{C9E4DB0D-2061-BE88-D6B6-853957F64D70}"/>
          </ac:spMkLst>
        </pc:spChg>
        <pc:spChg chg="mod">
          <ac:chgData name="Piotr Kalaczyński" userId="144ed442d2e15e83" providerId="LiveId" clId="{BC89A074-4072-4EC5-A6F6-80030A3FE488}" dt="2023-11-12T16:05:28.319" v="1330" actId="27803"/>
          <ac:spMkLst>
            <pc:docMk/>
            <pc:sldMk cId="3918125289" sldId="471"/>
            <ac:spMk id="2320" creationId="{5CD1EE2B-3C57-1293-55B9-D9C84B281406}"/>
          </ac:spMkLst>
        </pc:spChg>
        <pc:spChg chg="mod">
          <ac:chgData name="Piotr Kalaczyński" userId="144ed442d2e15e83" providerId="LiveId" clId="{BC89A074-4072-4EC5-A6F6-80030A3FE488}" dt="2023-11-12T16:05:28.319" v="1330" actId="27803"/>
          <ac:spMkLst>
            <pc:docMk/>
            <pc:sldMk cId="3918125289" sldId="471"/>
            <ac:spMk id="2323" creationId="{41FC721C-07B8-66C3-B852-BDA738A11AD6}"/>
          </ac:spMkLst>
        </pc:spChg>
        <pc:spChg chg="mod">
          <ac:chgData name="Piotr Kalaczyński" userId="144ed442d2e15e83" providerId="LiveId" clId="{BC89A074-4072-4EC5-A6F6-80030A3FE488}" dt="2023-11-12T16:05:28.319" v="1330" actId="27803"/>
          <ac:spMkLst>
            <pc:docMk/>
            <pc:sldMk cId="3918125289" sldId="471"/>
            <ac:spMk id="2324" creationId="{D735287F-6A73-885A-6193-19D8BD24C191}"/>
          </ac:spMkLst>
        </pc:spChg>
        <pc:spChg chg="mod">
          <ac:chgData name="Piotr Kalaczyński" userId="144ed442d2e15e83" providerId="LiveId" clId="{BC89A074-4072-4EC5-A6F6-80030A3FE488}" dt="2023-11-12T16:05:28.319" v="1330" actId="27803"/>
          <ac:spMkLst>
            <pc:docMk/>
            <pc:sldMk cId="3918125289" sldId="471"/>
            <ac:spMk id="2325" creationId="{F25828AF-37E7-8D88-A542-3020380990FE}"/>
          </ac:spMkLst>
        </pc:spChg>
        <pc:spChg chg="mod">
          <ac:chgData name="Piotr Kalaczyński" userId="144ed442d2e15e83" providerId="LiveId" clId="{BC89A074-4072-4EC5-A6F6-80030A3FE488}" dt="2023-11-12T16:05:28.319" v="1330" actId="27803"/>
          <ac:spMkLst>
            <pc:docMk/>
            <pc:sldMk cId="3918125289" sldId="471"/>
            <ac:spMk id="2328" creationId="{7C48873D-5243-55C2-0A94-1FB7E1009B4F}"/>
          </ac:spMkLst>
        </pc:spChg>
        <pc:spChg chg="mod">
          <ac:chgData name="Piotr Kalaczyński" userId="144ed442d2e15e83" providerId="LiveId" clId="{BC89A074-4072-4EC5-A6F6-80030A3FE488}" dt="2023-11-12T16:05:28.319" v="1330" actId="27803"/>
          <ac:spMkLst>
            <pc:docMk/>
            <pc:sldMk cId="3918125289" sldId="471"/>
            <ac:spMk id="2329" creationId="{ACE48A00-02ED-2730-6B88-DE7A8BBD7811}"/>
          </ac:spMkLst>
        </pc:spChg>
        <pc:spChg chg="mod">
          <ac:chgData name="Piotr Kalaczyński" userId="144ed442d2e15e83" providerId="LiveId" clId="{BC89A074-4072-4EC5-A6F6-80030A3FE488}" dt="2023-11-12T16:05:28.319" v="1330" actId="27803"/>
          <ac:spMkLst>
            <pc:docMk/>
            <pc:sldMk cId="3918125289" sldId="471"/>
            <ac:spMk id="2330" creationId="{76626F74-486D-46B6-2A5E-E9306689E22F}"/>
          </ac:spMkLst>
        </pc:spChg>
        <pc:spChg chg="mod">
          <ac:chgData name="Piotr Kalaczyński" userId="144ed442d2e15e83" providerId="LiveId" clId="{BC89A074-4072-4EC5-A6F6-80030A3FE488}" dt="2023-11-12T16:05:28.319" v="1330" actId="27803"/>
          <ac:spMkLst>
            <pc:docMk/>
            <pc:sldMk cId="3918125289" sldId="471"/>
            <ac:spMk id="2331" creationId="{51515B50-D245-7D5A-3D1A-B411DE284590}"/>
          </ac:spMkLst>
        </pc:spChg>
        <pc:spChg chg="mod">
          <ac:chgData name="Piotr Kalaczyński" userId="144ed442d2e15e83" providerId="LiveId" clId="{BC89A074-4072-4EC5-A6F6-80030A3FE488}" dt="2023-11-12T16:05:28.319" v="1330" actId="27803"/>
          <ac:spMkLst>
            <pc:docMk/>
            <pc:sldMk cId="3918125289" sldId="471"/>
            <ac:spMk id="2332" creationId="{ADA938C1-7291-49A4-AC8D-A5D965D7125B}"/>
          </ac:spMkLst>
        </pc:spChg>
        <pc:spChg chg="mod">
          <ac:chgData name="Piotr Kalaczyński" userId="144ed442d2e15e83" providerId="LiveId" clId="{BC89A074-4072-4EC5-A6F6-80030A3FE488}" dt="2023-11-12T16:05:28.319" v="1330" actId="27803"/>
          <ac:spMkLst>
            <pc:docMk/>
            <pc:sldMk cId="3918125289" sldId="471"/>
            <ac:spMk id="2333" creationId="{4FD97E8C-42E9-99DE-08D3-D46F1315939F}"/>
          </ac:spMkLst>
        </pc:spChg>
        <pc:spChg chg="mod">
          <ac:chgData name="Piotr Kalaczyński" userId="144ed442d2e15e83" providerId="LiveId" clId="{BC89A074-4072-4EC5-A6F6-80030A3FE488}" dt="2023-11-12T16:05:28.319" v="1330" actId="27803"/>
          <ac:spMkLst>
            <pc:docMk/>
            <pc:sldMk cId="3918125289" sldId="471"/>
            <ac:spMk id="2334" creationId="{ACADE818-5292-4BF4-2AD7-DCDE20FD5AE1}"/>
          </ac:spMkLst>
        </pc:spChg>
        <pc:spChg chg="mod">
          <ac:chgData name="Piotr Kalaczyński" userId="144ed442d2e15e83" providerId="LiveId" clId="{BC89A074-4072-4EC5-A6F6-80030A3FE488}" dt="2023-11-12T16:05:28.319" v="1330" actId="27803"/>
          <ac:spMkLst>
            <pc:docMk/>
            <pc:sldMk cId="3918125289" sldId="471"/>
            <ac:spMk id="2335" creationId="{4EAFF173-790A-B42F-CDD5-AE91C270AB65}"/>
          </ac:spMkLst>
        </pc:spChg>
        <pc:spChg chg="mod">
          <ac:chgData name="Piotr Kalaczyński" userId="144ed442d2e15e83" providerId="LiveId" clId="{BC89A074-4072-4EC5-A6F6-80030A3FE488}" dt="2023-11-12T16:05:28.319" v="1330" actId="27803"/>
          <ac:spMkLst>
            <pc:docMk/>
            <pc:sldMk cId="3918125289" sldId="471"/>
            <ac:spMk id="2336" creationId="{F7AEF842-7B5A-8AA4-B242-4CCC1417282B}"/>
          </ac:spMkLst>
        </pc:spChg>
        <pc:spChg chg="mod">
          <ac:chgData name="Piotr Kalaczyński" userId="144ed442d2e15e83" providerId="LiveId" clId="{BC89A074-4072-4EC5-A6F6-80030A3FE488}" dt="2023-11-12T16:05:28.319" v="1330" actId="27803"/>
          <ac:spMkLst>
            <pc:docMk/>
            <pc:sldMk cId="3918125289" sldId="471"/>
            <ac:spMk id="2339" creationId="{1764E44F-B43E-1114-CD56-D50E6CA7FB47}"/>
          </ac:spMkLst>
        </pc:spChg>
        <pc:spChg chg="mod">
          <ac:chgData name="Piotr Kalaczyński" userId="144ed442d2e15e83" providerId="LiveId" clId="{BC89A074-4072-4EC5-A6F6-80030A3FE488}" dt="2023-11-12T16:05:28.319" v="1330" actId="27803"/>
          <ac:spMkLst>
            <pc:docMk/>
            <pc:sldMk cId="3918125289" sldId="471"/>
            <ac:spMk id="2340" creationId="{990950F5-6B80-0C98-3F23-E778FE1479F5}"/>
          </ac:spMkLst>
        </pc:spChg>
        <pc:spChg chg="mod">
          <ac:chgData name="Piotr Kalaczyński" userId="144ed442d2e15e83" providerId="LiveId" clId="{BC89A074-4072-4EC5-A6F6-80030A3FE488}" dt="2023-11-12T16:05:28.319" v="1330" actId="27803"/>
          <ac:spMkLst>
            <pc:docMk/>
            <pc:sldMk cId="3918125289" sldId="471"/>
            <ac:spMk id="2341" creationId="{D126FFD7-C362-EA34-CE58-28C9FBABD5DF}"/>
          </ac:spMkLst>
        </pc:spChg>
        <pc:spChg chg="mod">
          <ac:chgData name="Piotr Kalaczyński" userId="144ed442d2e15e83" providerId="LiveId" clId="{BC89A074-4072-4EC5-A6F6-80030A3FE488}" dt="2023-11-12T16:05:28.319" v="1330" actId="27803"/>
          <ac:spMkLst>
            <pc:docMk/>
            <pc:sldMk cId="3918125289" sldId="471"/>
            <ac:spMk id="2342" creationId="{D4009FE0-C392-0D94-80BD-B286A0EADE8A}"/>
          </ac:spMkLst>
        </pc:spChg>
        <pc:spChg chg="mod">
          <ac:chgData name="Piotr Kalaczyński" userId="144ed442d2e15e83" providerId="LiveId" clId="{BC89A074-4072-4EC5-A6F6-80030A3FE488}" dt="2023-11-12T16:05:28.319" v="1330" actId="27803"/>
          <ac:spMkLst>
            <pc:docMk/>
            <pc:sldMk cId="3918125289" sldId="471"/>
            <ac:spMk id="2343" creationId="{965F7BE4-80F3-A678-B91B-E4F9232D0879}"/>
          </ac:spMkLst>
        </pc:spChg>
        <pc:spChg chg="mod">
          <ac:chgData name="Piotr Kalaczyński" userId="144ed442d2e15e83" providerId="LiveId" clId="{BC89A074-4072-4EC5-A6F6-80030A3FE488}" dt="2023-11-12T16:05:28.319" v="1330" actId="27803"/>
          <ac:spMkLst>
            <pc:docMk/>
            <pc:sldMk cId="3918125289" sldId="471"/>
            <ac:spMk id="2344" creationId="{8E05333B-01D4-36A8-DF91-6EEA31703BA3}"/>
          </ac:spMkLst>
        </pc:spChg>
        <pc:spChg chg="mod">
          <ac:chgData name="Piotr Kalaczyński" userId="144ed442d2e15e83" providerId="LiveId" clId="{BC89A074-4072-4EC5-A6F6-80030A3FE488}" dt="2023-11-12T16:05:28.319" v="1330" actId="27803"/>
          <ac:spMkLst>
            <pc:docMk/>
            <pc:sldMk cId="3918125289" sldId="471"/>
            <ac:spMk id="2345" creationId="{82B461D6-844A-D15B-E5D5-6ED1DD8038E5}"/>
          </ac:spMkLst>
        </pc:spChg>
        <pc:spChg chg="mod">
          <ac:chgData name="Piotr Kalaczyński" userId="144ed442d2e15e83" providerId="LiveId" clId="{BC89A074-4072-4EC5-A6F6-80030A3FE488}" dt="2023-11-12T16:05:28.319" v="1330" actId="27803"/>
          <ac:spMkLst>
            <pc:docMk/>
            <pc:sldMk cId="3918125289" sldId="471"/>
            <ac:spMk id="2346" creationId="{FA16BB8F-62FF-7849-13B8-604AC081CE39}"/>
          </ac:spMkLst>
        </pc:spChg>
        <pc:spChg chg="mod">
          <ac:chgData name="Piotr Kalaczyński" userId="144ed442d2e15e83" providerId="LiveId" clId="{BC89A074-4072-4EC5-A6F6-80030A3FE488}" dt="2023-11-12T16:05:28.319" v="1330" actId="27803"/>
          <ac:spMkLst>
            <pc:docMk/>
            <pc:sldMk cId="3918125289" sldId="471"/>
            <ac:spMk id="2347" creationId="{92B5723C-96A0-8A0C-628F-9A4BBA0443EE}"/>
          </ac:spMkLst>
        </pc:spChg>
        <pc:spChg chg="mod">
          <ac:chgData name="Piotr Kalaczyński" userId="144ed442d2e15e83" providerId="LiveId" clId="{BC89A074-4072-4EC5-A6F6-80030A3FE488}" dt="2023-11-12T16:05:28.319" v="1330" actId="27803"/>
          <ac:spMkLst>
            <pc:docMk/>
            <pc:sldMk cId="3918125289" sldId="471"/>
            <ac:spMk id="2350" creationId="{6C51332B-2A48-DF65-6FAA-FD069045E9FB}"/>
          </ac:spMkLst>
        </pc:spChg>
        <pc:spChg chg="mod">
          <ac:chgData name="Piotr Kalaczyński" userId="144ed442d2e15e83" providerId="LiveId" clId="{BC89A074-4072-4EC5-A6F6-80030A3FE488}" dt="2023-11-12T16:05:28.319" v="1330" actId="27803"/>
          <ac:spMkLst>
            <pc:docMk/>
            <pc:sldMk cId="3918125289" sldId="471"/>
            <ac:spMk id="2351" creationId="{C9AE6CB5-5E0B-E9A4-3A5C-70479609873E}"/>
          </ac:spMkLst>
        </pc:spChg>
        <pc:spChg chg="mod">
          <ac:chgData name="Piotr Kalaczyński" userId="144ed442d2e15e83" providerId="LiveId" clId="{BC89A074-4072-4EC5-A6F6-80030A3FE488}" dt="2023-11-12T16:05:28.319" v="1330" actId="27803"/>
          <ac:spMkLst>
            <pc:docMk/>
            <pc:sldMk cId="3918125289" sldId="471"/>
            <ac:spMk id="2352" creationId="{C9BCDE3D-6344-77F7-F825-BD092454797F}"/>
          </ac:spMkLst>
        </pc:spChg>
        <pc:spChg chg="mod">
          <ac:chgData name="Piotr Kalaczyński" userId="144ed442d2e15e83" providerId="LiveId" clId="{BC89A074-4072-4EC5-A6F6-80030A3FE488}" dt="2023-11-12T16:05:28.319" v="1330" actId="27803"/>
          <ac:spMkLst>
            <pc:docMk/>
            <pc:sldMk cId="3918125289" sldId="471"/>
            <ac:spMk id="2354" creationId="{6F8150DD-69D7-ACCC-48FB-E9083164B123}"/>
          </ac:spMkLst>
        </pc:spChg>
        <pc:spChg chg="mod">
          <ac:chgData name="Piotr Kalaczyński" userId="144ed442d2e15e83" providerId="LiveId" clId="{BC89A074-4072-4EC5-A6F6-80030A3FE488}" dt="2023-11-12T16:05:28.319" v="1330" actId="27803"/>
          <ac:spMkLst>
            <pc:docMk/>
            <pc:sldMk cId="3918125289" sldId="471"/>
            <ac:spMk id="2355" creationId="{E51FB74C-222C-65DF-200E-921DDDBB003E}"/>
          </ac:spMkLst>
        </pc:spChg>
        <pc:spChg chg="mod">
          <ac:chgData name="Piotr Kalaczyński" userId="144ed442d2e15e83" providerId="LiveId" clId="{BC89A074-4072-4EC5-A6F6-80030A3FE488}" dt="2023-11-12T16:05:28.319" v="1330" actId="27803"/>
          <ac:spMkLst>
            <pc:docMk/>
            <pc:sldMk cId="3918125289" sldId="471"/>
            <ac:spMk id="2358" creationId="{37C51D83-3E57-E7AE-79EC-DA7EDB2F4105}"/>
          </ac:spMkLst>
        </pc:spChg>
        <pc:spChg chg="mod">
          <ac:chgData name="Piotr Kalaczyński" userId="144ed442d2e15e83" providerId="LiveId" clId="{BC89A074-4072-4EC5-A6F6-80030A3FE488}" dt="2023-11-12T16:05:28.319" v="1330" actId="27803"/>
          <ac:spMkLst>
            <pc:docMk/>
            <pc:sldMk cId="3918125289" sldId="471"/>
            <ac:spMk id="2359" creationId="{848F49DC-07C4-59B5-88FE-D71718D100B6}"/>
          </ac:spMkLst>
        </pc:spChg>
        <pc:spChg chg="mod">
          <ac:chgData name="Piotr Kalaczyński" userId="144ed442d2e15e83" providerId="LiveId" clId="{BC89A074-4072-4EC5-A6F6-80030A3FE488}" dt="2023-11-12T16:05:28.319" v="1330" actId="27803"/>
          <ac:spMkLst>
            <pc:docMk/>
            <pc:sldMk cId="3918125289" sldId="471"/>
            <ac:spMk id="2360" creationId="{F4FE86DB-463E-5739-628F-2D1753B2AD01}"/>
          </ac:spMkLst>
        </pc:spChg>
        <pc:spChg chg="mod">
          <ac:chgData name="Piotr Kalaczyński" userId="144ed442d2e15e83" providerId="LiveId" clId="{BC89A074-4072-4EC5-A6F6-80030A3FE488}" dt="2023-11-12T16:05:28.319" v="1330" actId="27803"/>
          <ac:spMkLst>
            <pc:docMk/>
            <pc:sldMk cId="3918125289" sldId="471"/>
            <ac:spMk id="2361" creationId="{E7F7A3BB-FFB1-BFBF-B074-F9645318C70C}"/>
          </ac:spMkLst>
        </pc:spChg>
        <pc:spChg chg="mod">
          <ac:chgData name="Piotr Kalaczyński" userId="144ed442d2e15e83" providerId="LiveId" clId="{BC89A074-4072-4EC5-A6F6-80030A3FE488}" dt="2023-11-12T16:05:28.319" v="1330" actId="27803"/>
          <ac:spMkLst>
            <pc:docMk/>
            <pc:sldMk cId="3918125289" sldId="471"/>
            <ac:spMk id="2363" creationId="{EAB8B69E-1411-FFE6-10B0-ABE6D50129D2}"/>
          </ac:spMkLst>
        </pc:spChg>
        <pc:spChg chg="mod">
          <ac:chgData name="Piotr Kalaczyński" userId="144ed442d2e15e83" providerId="LiveId" clId="{BC89A074-4072-4EC5-A6F6-80030A3FE488}" dt="2023-11-12T16:05:28.319" v="1330" actId="27803"/>
          <ac:spMkLst>
            <pc:docMk/>
            <pc:sldMk cId="3918125289" sldId="471"/>
            <ac:spMk id="2364" creationId="{8928C28A-E2C6-D23A-0B94-A56DA3E48334}"/>
          </ac:spMkLst>
        </pc:spChg>
        <pc:spChg chg="mod">
          <ac:chgData name="Piotr Kalaczyński" userId="144ed442d2e15e83" providerId="LiveId" clId="{BC89A074-4072-4EC5-A6F6-80030A3FE488}" dt="2023-11-12T16:05:28.319" v="1330" actId="27803"/>
          <ac:spMkLst>
            <pc:docMk/>
            <pc:sldMk cId="3918125289" sldId="471"/>
            <ac:spMk id="2367" creationId="{C9B6106A-90D5-88A0-BE15-CE2B52BC8498}"/>
          </ac:spMkLst>
        </pc:spChg>
        <pc:spChg chg="mod">
          <ac:chgData name="Piotr Kalaczyński" userId="144ed442d2e15e83" providerId="LiveId" clId="{BC89A074-4072-4EC5-A6F6-80030A3FE488}" dt="2023-11-12T16:05:28.319" v="1330" actId="27803"/>
          <ac:spMkLst>
            <pc:docMk/>
            <pc:sldMk cId="3918125289" sldId="471"/>
            <ac:spMk id="2368" creationId="{177A0E8D-CCF6-8162-FF19-1C192607D19B}"/>
          </ac:spMkLst>
        </pc:spChg>
        <pc:spChg chg="mod">
          <ac:chgData name="Piotr Kalaczyński" userId="144ed442d2e15e83" providerId="LiveId" clId="{BC89A074-4072-4EC5-A6F6-80030A3FE488}" dt="2023-11-12T16:05:28.319" v="1330" actId="27803"/>
          <ac:spMkLst>
            <pc:docMk/>
            <pc:sldMk cId="3918125289" sldId="471"/>
            <ac:spMk id="2369" creationId="{AE6838EC-865C-0A5C-9A3D-3884614AD81F}"/>
          </ac:spMkLst>
        </pc:spChg>
        <pc:spChg chg="mod">
          <ac:chgData name="Piotr Kalaczyński" userId="144ed442d2e15e83" providerId="LiveId" clId="{BC89A074-4072-4EC5-A6F6-80030A3FE488}" dt="2023-11-12T16:05:28.319" v="1330" actId="27803"/>
          <ac:spMkLst>
            <pc:docMk/>
            <pc:sldMk cId="3918125289" sldId="471"/>
            <ac:spMk id="2370" creationId="{6CF4B1DE-B6A0-5CF3-1D26-7FCB103E32BD}"/>
          </ac:spMkLst>
        </pc:spChg>
        <pc:spChg chg="mod">
          <ac:chgData name="Piotr Kalaczyński" userId="144ed442d2e15e83" providerId="LiveId" clId="{BC89A074-4072-4EC5-A6F6-80030A3FE488}" dt="2023-11-12T16:05:28.319" v="1330" actId="27803"/>
          <ac:spMkLst>
            <pc:docMk/>
            <pc:sldMk cId="3918125289" sldId="471"/>
            <ac:spMk id="2371" creationId="{0AA5034C-B30A-4E63-655B-18472B727582}"/>
          </ac:spMkLst>
        </pc:spChg>
        <pc:spChg chg="mod">
          <ac:chgData name="Piotr Kalaczyński" userId="144ed442d2e15e83" providerId="LiveId" clId="{BC89A074-4072-4EC5-A6F6-80030A3FE488}" dt="2023-11-12T16:05:28.319" v="1330" actId="27803"/>
          <ac:spMkLst>
            <pc:docMk/>
            <pc:sldMk cId="3918125289" sldId="471"/>
            <ac:spMk id="2372" creationId="{266FCB20-9958-FEA2-EF4A-A6EA1A59F86E}"/>
          </ac:spMkLst>
        </pc:spChg>
        <pc:spChg chg="mod">
          <ac:chgData name="Piotr Kalaczyński" userId="144ed442d2e15e83" providerId="LiveId" clId="{BC89A074-4072-4EC5-A6F6-80030A3FE488}" dt="2023-11-12T16:05:28.319" v="1330" actId="27803"/>
          <ac:spMkLst>
            <pc:docMk/>
            <pc:sldMk cId="3918125289" sldId="471"/>
            <ac:spMk id="2373" creationId="{A2951ED5-D15A-B630-F300-7E17A0A6BB8D}"/>
          </ac:spMkLst>
        </pc:spChg>
        <pc:spChg chg="mod">
          <ac:chgData name="Piotr Kalaczyński" userId="144ed442d2e15e83" providerId="LiveId" clId="{BC89A074-4072-4EC5-A6F6-80030A3FE488}" dt="2023-11-12T16:05:28.319" v="1330" actId="27803"/>
          <ac:spMkLst>
            <pc:docMk/>
            <pc:sldMk cId="3918125289" sldId="471"/>
            <ac:spMk id="2376" creationId="{2AD2C747-B183-9674-BC3B-9ED2A4A2F8E4}"/>
          </ac:spMkLst>
        </pc:spChg>
        <pc:spChg chg="mod">
          <ac:chgData name="Piotr Kalaczyński" userId="144ed442d2e15e83" providerId="LiveId" clId="{BC89A074-4072-4EC5-A6F6-80030A3FE488}" dt="2023-11-12T16:05:28.319" v="1330" actId="27803"/>
          <ac:spMkLst>
            <pc:docMk/>
            <pc:sldMk cId="3918125289" sldId="471"/>
            <ac:spMk id="2377" creationId="{2EF72C49-578E-D116-6073-EEAD278EA275}"/>
          </ac:spMkLst>
        </pc:spChg>
        <pc:spChg chg="mod">
          <ac:chgData name="Piotr Kalaczyński" userId="144ed442d2e15e83" providerId="LiveId" clId="{BC89A074-4072-4EC5-A6F6-80030A3FE488}" dt="2023-11-12T16:05:28.319" v="1330" actId="27803"/>
          <ac:spMkLst>
            <pc:docMk/>
            <pc:sldMk cId="3918125289" sldId="471"/>
            <ac:spMk id="2378" creationId="{6E6F330E-69AE-C191-8D44-6E0AEDCDE7BA}"/>
          </ac:spMkLst>
        </pc:spChg>
        <pc:spChg chg="mod">
          <ac:chgData name="Piotr Kalaczyński" userId="144ed442d2e15e83" providerId="LiveId" clId="{BC89A074-4072-4EC5-A6F6-80030A3FE488}" dt="2023-11-12T16:05:28.319" v="1330" actId="27803"/>
          <ac:spMkLst>
            <pc:docMk/>
            <pc:sldMk cId="3918125289" sldId="471"/>
            <ac:spMk id="2381" creationId="{FC131D52-E00D-07D1-EBE4-6BA5C8E82AB7}"/>
          </ac:spMkLst>
        </pc:spChg>
        <pc:spChg chg="mod">
          <ac:chgData name="Piotr Kalaczyński" userId="144ed442d2e15e83" providerId="LiveId" clId="{BC89A074-4072-4EC5-A6F6-80030A3FE488}" dt="2023-11-12T16:05:28.319" v="1330" actId="27803"/>
          <ac:spMkLst>
            <pc:docMk/>
            <pc:sldMk cId="3918125289" sldId="471"/>
            <ac:spMk id="2382" creationId="{FB0A1350-8F24-84E2-8F99-229620CB937B}"/>
          </ac:spMkLst>
        </pc:spChg>
        <pc:spChg chg="mod">
          <ac:chgData name="Piotr Kalaczyński" userId="144ed442d2e15e83" providerId="LiveId" clId="{BC89A074-4072-4EC5-A6F6-80030A3FE488}" dt="2023-11-12T16:05:28.319" v="1330" actId="27803"/>
          <ac:spMkLst>
            <pc:docMk/>
            <pc:sldMk cId="3918125289" sldId="471"/>
            <ac:spMk id="2383" creationId="{F4993612-B1F7-9C8A-DF46-97DF25457BBC}"/>
          </ac:spMkLst>
        </pc:spChg>
        <pc:spChg chg="mod">
          <ac:chgData name="Piotr Kalaczyński" userId="144ed442d2e15e83" providerId="LiveId" clId="{BC89A074-4072-4EC5-A6F6-80030A3FE488}" dt="2023-11-12T16:05:28.319" v="1330" actId="27803"/>
          <ac:spMkLst>
            <pc:docMk/>
            <pc:sldMk cId="3918125289" sldId="471"/>
            <ac:spMk id="2385" creationId="{3A004C41-0927-0EB2-EC16-837CE6AAC3E2}"/>
          </ac:spMkLst>
        </pc:spChg>
        <pc:spChg chg="mod">
          <ac:chgData name="Piotr Kalaczyński" userId="144ed442d2e15e83" providerId="LiveId" clId="{BC89A074-4072-4EC5-A6F6-80030A3FE488}" dt="2023-11-12T16:05:28.319" v="1330" actId="27803"/>
          <ac:spMkLst>
            <pc:docMk/>
            <pc:sldMk cId="3918125289" sldId="471"/>
            <ac:spMk id="2386" creationId="{6C0BDE3C-ED9D-9AD1-0A6B-7441CF8CCCA8}"/>
          </ac:spMkLst>
        </pc:spChg>
        <pc:spChg chg="mod">
          <ac:chgData name="Piotr Kalaczyński" userId="144ed442d2e15e83" providerId="LiveId" clId="{BC89A074-4072-4EC5-A6F6-80030A3FE488}" dt="2023-11-12T16:05:28.319" v="1330" actId="27803"/>
          <ac:spMkLst>
            <pc:docMk/>
            <pc:sldMk cId="3918125289" sldId="471"/>
            <ac:spMk id="2388" creationId="{EF9D70CB-A1F2-7FF4-99F3-CBAAF3C6659B}"/>
          </ac:spMkLst>
        </pc:spChg>
        <pc:spChg chg="mod">
          <ac:chgData name="Piotr Kalaczyński" userId="144ed442d2e15e83" providerId="LiveId" clId="{BC89A074-4072-4EC5-A6F6-80030A3FE488}" dt="2023-11-12T16:05:28.319" v="1330" actId="27803"/>
          <ac:spMkLst>
            <pc:docMk/>
            <pc:sldMk cId="3918125289" sldId="471"/>
            <ac:spMk id="2389" creationId="{9951F6A9-3BCC-CFD1-8A72-2AA435DDCA96}"/>
          </ac:spMkLst>
        </pc:spChg>
        <pc:spChg chg="mod">
          <ac:chgData name="Piotr Kalaczyński" userId="144ed442d2e15e83" providerId="LiveId" clId="{BC89A074-4072-4EC5-A6F6-80030A3FE488}" dt="2023-11-12T16:05:28.319" v="1330" actId="27803"/>
          <ac:spMkLst>
            <pc:docMk/>
            <pc:sldMk cId="3918125289" sldId="471"/>
            <ac:spMk id="2391" creationId="{2981E414-6F04-0706-6F31-F4C15DE1D2BE}"/>
          </ac:spMkLst>
        </pc:spChg>
        <pc:spChg chg="mod">
          <ac:chgData name="Piotr Kalaczyński" userId="144ed442d2e15e83" providerId="LiveId" clId="{BC89A074-4072-4EC5-A6F6-80030A3FE488}" dt="2023-11-12T16:05:28.319" v="1330" actId="27803"/>
          <ac:spMkLst>
            <pc:docMk/>
            <pc:sldMk cId="3918125289" sldId="471"/>
            <ac:spMk id="2392" creationId="{70E26818-B922-3730-E2C7-A139ABC5CC0C}"/>
          </ac:spMkLst>
        </pc:spChg>
        <pc:spChg chg="mod">
          <ac:chgData name="Piotr Kalaczyński" userId="144ed442d2e15e83" providerId="LiveId" clId="{BC89A074-4072-4EC5-A6F6-80030A3FE488}" dt="2023-11-12T16:05:28.319" v="1330" actId="27803"/>
          <ac:spMkLst>
            <pc:docMk/>
            <pc:sldMk cId="3918125289" sldId="471"/>
            <ac:spMk id="2395" creationId="{7941D045-1C02-251A-CCC2-F96315FFA3F8}"/>
          </ac:spMkLst>
        </pc:spChg>
        <pc:spChg chg="mod">
          <ac:chgData name="Piotr Kalaczyński" userId="144ed442d2e15e83" providerId="LiveId" clId="{BC89A074-4072-4EC5-A6F6-80030A3FE488}" dt="2023-11-12T16:05:28.319" v="1330" actId="27803"/>
          <ac:spMkLst>
            <pc:docMk/>
            <pc:sldMk cId="3918125289" sldId="471"/>
            <ac:spMk id="2396" creationId="{F9FC8280-8968-89AE-9AB4-88255B6CAB8F}"/>
          </ac:spMkLst>
        </pc:spChg>
        <pc:spChg chg="mod">
          <ac:chgData name="Piotr Kalaczyński" userId="144ed442d2e15e83" providerId="LiveId" clId="{BC89A074-4072-4EC5-A6F6-80030A3FE488}" dt="2023-11-12T16:05:28.319" v="1330" actId="27803"/>
          <ac:spMkLst>
            <pc:docMk/>
            <pc:sldMk cId="3918125289" sldId="471"/>
            <ac:spMk id="2397" creationId="{D35FB489-0ED9-A51A-6668-77B6DC521EF1}"/>
          </ac:spMkLst>
        </pc:spChg>
        <pc:spChg chg="mod">
          <ac:chgData name="Piotr Kalaczyński" userId="144ed442d2e15e83" providerId="LiveId" clId="{BC89A074-4072-4EC5-A6F6-80030A3FE488}" dt="2023-11-12T16:05:28.319" v="1330" actId="27803"/>
          <ac:spMkLst>
            <pc:docMk/>
            <pc:sldMk cId="3918125289" sldId="471"/>
            <ac:spMk id="2398" creationId="{04D42A44-DB26-B6EF-BC03-14E2ECDDA78F}"/>
          </ac:spMkLst>
        </pc:spChg>
        <pc:spChg chg="mod">
          <ac:chgData name="Piotr Kalaczyński" userId="144ed442d2e15e83" providerId="LiveId" clId="{BC89A074-4072-4EC5-A6F6-80030A3FE488}" dt="2023-11-12T16:05:28.319" v="1330" actId="27803"/>
          <ac:spMkLst>
            <pc:docMk/>
            <pc:sldMk cId="3918125289" sldId="471"/>
            <ac:spMk id="2401" creationId="{D2442F7A-B863-E314-22CF-1FCBD3E35410}"/>
          </ac:spMkLst>
        </pc:spChg>
        <pc:spChg chg="mod">
          <ac:chgData name="Piotr Kalaczyński" userId="144ed442d2e15e83" providerId="LiveId" clId="{BC89A074-4072-4EC5-A6F6-80030A3FE488}" dt="2023-11-12T16:05:28.319" v="1330" actId="27803"/>
          <ac:spMkLst>
            <pc:docMk/>
            <pc:sldMk cId="3918125289" sldId="471"/>
            <ac:spMk id="2402" creationId="{BA91905E-B85A-23A3-1D97-0AC20FC6B87D}"/>
          </ac:spMkLst>
        </pc:spChg>
        <pc:spChg chg="mod">
          <ac:chgData name="Piotr Kalaczyński" userId="144ed442d2e15e83" providerId="LiveId" clId="{BC89A074-4072-4EC5-A6F6-80030A3FE488}" dt="2023-11-12T16:05:28.319" v="1330" actId="27803"/>
          <ac:spMkLst>
            <pc:docMk/>
            <pc:sldMk cId="3918125289" sldId="471"/>
            <ac:spMk id="2403" creationId="{7517125C-C44E-D499-D763-A6471F377D1B}"/>
          </ac:spMkLst>
        </pc:spChg>
        <pc:spChg chg="mod">
          <ac:chgData name="Piotr Kalaczyński" userId="144ed442d2e15e83" providerId="LiveId" clId="{BC89A074-4072-4EC5-A6F6-80030A3FE488}" dt="2023-11-12T16:05:28.319" v="1330" actId="27803"/>
          <ac:spMkLst>
            <pc:docMk/>
            <pc:sldMk cId="3918125289" sldId="471"/>
            <ac:spMk id="2405" creationId="{573F5D0B-CE9B-1743-D646-A4798530654F}"/>
          </ac:spMkLst>
        </pc:spChg>
        <pc:spChg chg="mod">
          <ac:chgData name="Piotr Kalaczyński" userId="144ed442d2e15e83" providerId="LiveId" clId="{BC89A074-4072-4EC5-A6F6-80030A3FE488}" dt="2023-11-12T16:05:28.319" v="1330" actId="27803"/>
          <ac:spMkLst>
            <pc:docMk/>
            <pc:sldMk cId="3918125289" sldId="471"/>
            <ac:spMk id="2406" creationId="{61668BFB-520E-5583-E722-1443AE798BC5}"/>
          </ac:spMkLst>
        </pc:spChg>
        <pc:spChg chg="mod">
          <ac:chgData name="Piotr Kalaczyński" userId="144ed442d2e15e83" providerId="LiveId" clId="{BC89A074-4072-4EC5-A6F6-80030A3FE488}" dt="2023-11-12T16:05:28.319" v="1330" actId="27803"/>
          <ac:spMkLst>
            <pc:docMk/>
            <pc:sldMk cId="3918125289" sldId="471"/>
            <ac:spMk id="2408" creationId="{C2E72AD7-C6EF-3BCE-7CD4-91A4DFFD93E0}"/>
          </ac:spMkLst>
        </pc:spChg>
        <pc:spChg chg="mod">
          <ac:chgData name="Piotr Kalaczyński" userId="144ed442d2e15e83" providerId="LiveId" clId="{BC89A074-4072-4EC5-A6F6-80030A3FE488}" dt="2023-11-12T16:05:28.319" v="1330" actId="27803"/>
          <ac:spMkLst>
            <pc:docMk/>
            <pc:sldMk cId="3918125289" sldId="471"/>
            <ac:spMk id="2409" creationId="{C9C8EB60-BBF7-2CF2-553C-3353BE98E41F}"/>
          </ac:spMkLst>
        </pc:spChg>
        <pc:spChg chg="mod">
          <ac:chgData name="Piotr Kalaczyński" userId="144ed442d2e15e83" providerId="LiveId" clId="{BC89A074-4072-4EC5-A6F6-80030A3FE488}" dt="2023-11-12T16:05:28.319" v="1330" actId="27803"/>
          <ac:spMkLst>
            <pc:docMk/>
            <pc:sldMk cId="3918125289" sldId="471"/>
            <ac:spMk id="2411" creationId="{CDFB0170-CB86-82F3-D5A8-5C38556C071F}"/>
          </ac:spMkLst>
        </pc:spChg>
        <pc:spChg chg="mod">
          <ac:chgData name="Piotr Kalaczyński" userId="144ed442d2e15e83" providerId="LiveId" clId="{BC89A074-4072-4EC5-A6F6-80030A3FE488}" dt="2023-11-12T16:05:28.319" v="1330" actId="27803"/>
          <ac:spMkLst>
            <pc:docMk/>
            <pc:sldMk cId="3918125289" sldId="471"/>
            <ac:spMk id="2412" creationId="{1F4DDAA8-9F9A-4339-0D2E-55DF75A834E8}"/>
          </ac:spMkLst>
        </pc:spChg>
        <pc:spChg chg="mod">
          <ac:chgData name="Piotr Kalaczyński" userId="144ed442d2e15e83" providerId="LiveId" clId="{BC89A074-4072-4EC5-A6F6-80030A3FE488}" dt="2023-11-12T16:05:28.319" v="1330" actId="27803"/>
          <ac:spMkLst>
            <pc:docMk/>
            <pc:sldMk cId="3918125289" sldId="471"/>
            <ac:spMk id="2414" creationId="{F762FE66-6221-948B-6CD6-F47EEA5F9C21}"/>
          </ac:spMkLst>
        </pc:spChg>
        <pc:spChg chg="mod">
          <ac:chgData name="Piotr Kalaczyński" userId="144ed442d2e15e83" providerId="LiveId" clId="{BC89A074-4072-4EC5-A6F6-80030A3FE488}" dt="2023-11-12T16:05:28.319" v="1330" actId="27803"/>
          <ac:spMkLst>
            <pc:docMk/>
            <pc:sldMk cId="3918125289" sldId="471"/>
            <ac:spMk id="2415" creationId="{4FC434F2-B294-29A8-02DE-A10DF70EEB85}"/>
          </ac:spMkLst>
        </pc:spChg>
        <pc:spChg chg="mod">
          <ac:chgData name="Piotr Kalaczyński" userId="144ed442d2e15e83" providerId="LiveId" clId="{BC89A074-4072-4EC5-A6F6-80030A3FE488}" dt="2023-11-12T16:05:28.319" v="1330" actId="27803"/>
          <ac:spMkLst>
            <pc:docMk/>
            <pc:sldMk cId="3918125289" sldId="471"/>
            <ac:spMk id="2417" creationId="{5891691C-4324-ACB7-C778-A5572BB85950}"/>
          </ac:spMkLst>
        </pc:spChg>
        <pc:spChg chg="mod">
          <ac:chgData name="Piotr Kalaczyński" userId="144ed442d2e15e83" providerId="LiveId" clId="{BC89A074-4072-4EC5-A6F6-80030A3FE488}" dt="2023-11-12T16:05:28.319" v="1330" actId="27803"/>
          <ac:spMkLst>
            <pc:docMk/>
            <pc:sldMk cId="3918125289" sldId="471"/>
            <ac:spMk id="2418" creationId="{BA6BA5B4-84B5-8E1E-A7E3-1D4074294DF2}"/>
          </ac:spMkLst>
        </pc:spChg>
        <pc:spChg chg="mod">
          <ac:chgData name="Piotr Kalaczyński" userId="144ed442d2e15e83" providerId="LiveId" clId="{BC89A074-4072-4EC5-A6F6-80030A3FE488}" dt="2023-11-12T16:05:28.319" v="1330" actId="27803"/>
          <ac:spMkLst>
            <pc:docMk/>
            <pc:sldMk cId="3918125289" sldId="471"/>
            <ac:spMk id="2420" creationId="{CB5BBE7F-C22C-8A0C-5F40-E047CDDC9E1E}"/>
          </ac:spMkLst>
        </pc:spChg>
        <pc:spChg chg="mod">
          <ac:chgData name="Piotr Kalaczyński" userId="144ed442d2e15e83" providerId="LiveId" clId="{BC89A074-4072-4EC5-A6F6-80030A3FE488}" dt="2023-11-12T16:05:28.319" v="1330" actId="27803"/>
          <ac:spMkLst>
            <pc:docMk/>
            <pc:sldMk cId="3918125289" sldId="471"/>
            <ac:spMk id="2421" creationId="{4269B07A-B46E-61C0-E541-A6E7CEDFFF3E}"/>
          </ac:spMkLst>
        </pc:spChg>
        <pc:spChg chg="mod">
          <ac:chgData name="Piotr Kalaczyński" userId="144ed442d2e15e83" providerId="LiveId" clId="{BC89A074-4072-4EC5-A6F6-80030A3FE488}" dt="2023-11-12T16:05:28.319" v="1330" actId="27803"/>
          <ac:spMkLst>
            <pc:docMk/>
            <pc:sldMk cId="3918125289" sldId="471"/>
            <ac:spMk id="2423" creationId="{C6E31586-8C16-350C-0748-B6935989FB57}"/>
          </ac:spMkLst>
        </pc:spChg>
        <pc:spChg chg="mod">
          <ac:chgData name="Piotr Kalaczyński" userId="144ed442d2e15e83" providerId="LiveId" clId="{BC89A074-4072-4EC5-A6F6-80030A3FE488}" dt="2023-11-12T16:05:28.319" v="1330" actId="27803"/>
          <ac:spMkLst>
            <pc:docMk/>
            <pc:sldMk cId="3918125289" sldId="471"/>
            <ac:spMk id="2424" creationId="{4A257EDF-D951-2C12-968D-13ABC04E3FBB}"/>
          </ac:spMkLst>
        </pc:spChg>
        <pc:spChg chg="mod">
          <ac:chgData name="Piotr Kalaczyński" userId="144ed442d2e15e83" providerId="LiveId" clId="{BC89A074-4072-4EC5-A6F6-80030A3FE488}" dt="2023-11-12T16:05:28.319" v="1330" actId="27803"/>
          <ac:spMkLst>
            <pc:docMk/>
            <pc:sldMk cId="3918125289" sldId="471"/>
            <ac:spMk id="2427" creationId="{8CF63097-2B30-E921-CB26-6D911152E0B4}"/>
          </ac:spMkLst>
        </pc:spChg>
        <pc:spChg chg="mod">
          <ac:chgData name="Piotr Kalaczyński" userId="144ed442d2e15e83" providerId="LiveId" clId="{BC89A074-4072-4EC5-A6F6-80030A3FE488}" dt="2023-11-12T16:05:28.319" v="1330" actId="27803"/>
          <ac:spMkLst>
            <pc:docMk/>
            <pc:sldMk cId="3918125289" sldId="471"/>
            <ac:spMk id="2428" creationId="{066F0563-AA4C-AA37-3909-3E4AED5B38EC}"/>
          </ac:spMkLst>
        </pc:spChg>
        <pc:spChg chg="mod">
          <ac:chgData name="Piotr Kalaczyński" userId="144ed442d2e15e83" providerId="LiveId" clId="{BC89A074-4072-4EC5-A6F6-80030A3FE488}" dt="2023-11-12T16:05:28.319" v="1330" actId="27803"/>
          <ac:spMkLst>
            <pc:docMk/>
            <pc:sldMk cId="3918125289" sldId="471"/>
            <ac:spMk id="2429" creationId="{CBE62BE3-4614-7F2E-63AB-E34B1A790CD7}"/>
          </ac:spMkLst>
        </pc:spChg>
        <pc:spChg chg="mod">
          <ac:chgData name="Piotr Kalaczyński" userId="144ed442d2e15e83" providerId="LiveId" clId="{BC89A074-4072-4EC5-A6F6-80030A3FE488}" dt="2023-11-12T16:05:28.319" v="1330" actId="27803"/>
          <ac:spMkLst>
            <pc:docMk/>
            <pc:sldMk cId="3918125289" sldId="471"/>
            <ac:spMk id="2431" creationId="{9AAB142C-0367-589A-8FCC-628A07CDBD86}"/>
          </ac:spMkLst>
        </pc:spChg>
        <pc:spChg chg="mod">
          <ac:chgData name="Piotr Kalaczyński" userId="144ed442d2e15e83" providerId="LiveId" clId="{BC89A074-4072-4EC5-A6F6-80030A3FE488}" dt="2023-11-12T16:05:28.319" v="1330" actId="27803"/>
          <ac:spMkLst>
            <pc:docMk/>
            <pc:sldMk cId="3918125289" sldId="471"/>
            <ac:spMk id="2432" creationId="{D443E0DC-2846-BD9D-040E-0FC9426063DC}"/>
          </ac:spMkLst>
        </pc:spChg>
        <pc:spChg chg="mod">
          <ac:chgData name="Piotr Kalaczyński" userId="144ed442d2e15e83" providerId="LiveId" clId="{BC89A074-4072-4EC5-A6F6-80030A3FE488}" dt="2023-11-12T16:05:28.319" v="1330" actId="27803"/>
          <ac:spMkLst>
            <pc:docMk/>
            <pc:sldMk cId="3918125289" sldId="471"/>
            <ac:spMk id="2435" creationId="{795F3EBD-435D-E59B-70EB-909D37FDC27B}"/>
          </ac:spMkLst>
        </pc:spChg>
        <pc:spChg chg="mod">
          <ac:chgData name="Piotr Kalaczyński" userId="144ed442d2e15e83" providerId="LiveId" clId="{BC89A074-4072-4EC5-A6F6-80030A3FE488}" dt="2023-11-12T16:05:28.319" v="1330" actId="27803"/>
          <ac:spMkLst>
            <pc:docMk/>
            <pc:sldMk cId="3918125289" sldId="471"/>
            <ac:spMk id="2436" creationId="{7545AB36-A91C-D56B-CADF-C1E467351CFC}"/>
          </ac:spMkLst>
        </pc:spChg>
        <pc:spChg chg="mod">
          <ac:chgData name="Piotr Kalaczyński" userId="144ed442d2e15e83" providerId="LiveId" clId="{BC89A074-4072-4EC5-A6F6-80030A3FE488}" dt="2023-11-12T16:05:28.319" v="1330" actId="27803"/>
          <ac:spMkLst>
            <pc:docMk/>
            <pc:sldMk cId="3918125289" sldId="471"/>
            <ac:spMk id="2437" creationId="{05423C37-AF8E-0028-B3C2-193B03DD030C}"/>
          </ac:spMkLst>
        </pc:spChg>
        <pc:spChg chg="mod">
          <ac:chgData name="Piotr Kalaczyński" userId="144ed442d2e15e83" providerId="LiveId" clId="{BC89A074-4072-4EC5-A6F6-80030A3FE488}" dt="2023-11-12T16:05:28.319" v="1330" actId="27803"/>
          <ac:spMkLst>
            <pc:docMk/>
            <pc:sldMk cId="3918125289" sldId="471"/>
            <ac:spMk id="2438" creationId="{6C285D6E-4A7A-C36C-B7A4-E5071BB239E3}"/>
          </ac:spMkLst>
        </pc:spChg>
        <pc:spChg chg="mod">
          <ac:chgData name="Piotr Kalaczyński" userId="144ed442d2e15e83" providerId="LiveId" clId="{BC89A074-4072-4EC5-A6F6-80030A3FE488}" dt="2023-11-12T16:05:28.319" v="1330" actId="27803"/>
          <ac:spMkLst>
            <pc:docMk/>
            <pc:sldMk cId="3918125289" sldId="471"/>
            <ac:spMk id="2440" creationId="{70D74804-7297-8CED-0175-1C692C0B6B65}"/>
          </ac:spMkLst>
        </pc:spChg>
        <pc:spChg chg="mod">
          <ac:chgData name="Piotr Kalaczyński" userId="144ed442d2e15e83" providerId="LiveId" clId="{BC89A074-4072-4EC5-A6F6-80030A3FE488}" dt="2023-11-12T16:05:28.319" v="1330" actId="27803"/>
          <ac:spMkLst>
            <pc:docMk/>
            <pc:sldMk cId="3918125289" sldId="471"/>
            <ac:spMk id="2441" creationId="{4F1D5997-7314-1292-7F15-1BDF4505637D}"/>
          </ac:spMkLst>
        </pc:spChg>
        <pc:spChg chg="mod">
          <ac:chgData name="Piotr Kalaczyński" userId="144ed442d2e15e83" providerId="LiveId" clId="{BC89A074-4072-4EC5-A6F6-80030A3FE488}" dt="2023-11-12T16:05:28.319" v="1330" actId="27803"/>
          <ac:spMkLst>
            <pc:docMk/>
            <pc:sldMk cId="3918125289" sldId="471"/>
            <ac:spMk id="2443" creationId="{8DC583F1-A733-0D19-5050-BB58E8EF0002}"/>
          </ac:spMkLst>
        </pc:spChg>
        <pc:spChg chg="mod">
          <ac:chgData name="Piotr Kalaczyński" userId="144ed442d2e15e83" providerId="LiveId" clId="{BC89A074-4072-4EC5-A6F6-80030A3FE488}" dt="2023-11-12T16:05:28.319" v="1330" actId="27803"/>
          <ac:spMkLst>
            <pc:docMk/>
            <pc:sldMk cId="3918125289" sldId="471"/>
            <ac:spMk id="2444" creationId="{3406F9A2-37A2-4445-EA31-C24A7D3F800F}"/>
          </ac:spMkLst>
        </pc:spChg>
        <pc:spChg chg="mod">
          <ac:chgData name="Piotr Kalaczyński" userId="144ed442d2e15e83" providerId="LiveId" clId="{BC89A074-4072-4EC5-A6F6-80030A3FE488}" dt="2023-11-12T16:05:28.319" v="1330" actId="27803"/>
          <ac:spMkLst>
            <pc:docMk/>
            <pc:sldMk cId="3918125289" sldId="471"/>
            <ac:spMk id="2446" creationId="{5C37F858-1151-07AB-3168-B3C997F4C943}"/>
          </ac:spMkLst>
        </pc:spChg>
        <pc:spChg chg="mod">
          <ac:chgData name="Piotr Kalaczyński" userId="144ed442d2e15e83" providerId="LiveId" clId="{BC89A074-4072-4EC5-A6F6-80030A3FE488}" dt="2023-11-12T16:05:28.319" v="1330" actId="27803"/>
          <ac:spMkLst>
            <pc:docMk/>
            <pc:sldMk cId="3918125289" sldId="471"/>
            <ac:spMk id="2447" creationId="{F2100FC1-4003-0788-629A-A22633F5B141}"/>
          </ac:spMkLst>
        </pc:spChg>
        <pc:spChg chg="mod">
          <ac:chgData name="Piotr Kalaczyński" userId="144ed442d2e15e83" providerId="LiveId" clId="{BC89A074-4072-4EC5-A6F6-80030A3FE488}" dt="2023-11-12T16:05:28.319" v="1330" actId="27803"/>
          <ac:spMkLst>
            <pc:docMk/>
            <pc:sldMk cId="3918125289" sldId="471"/>
            <ac:spMk id="2449" creationId="{EB0D162B-B7AD-EE33-A2B0-9C066AC9D6FF}"/>
          </ac:spMkLst>
        </pc:spChg>
        <pc:spChg chg="mod">
          <ac:chgData name="Piotr Kalaczyński" userId="144ed442d2e15e83" providerId="LiveId" clId="{BC89A074-4072-4EC5-A6F6-80030A3FE488}" dt="2023-11-12T16:05:28.319" v="1330" actId="27803"/>
          <ac:spMkLst>
            <pc:docMk/>
            <pc:sldMk cId="3918125289" sldId="471"/>
            <ac:spMk id="2450" creationId="{374A4B64-813F-E741-BB99-AEDC98395AD6}"/>
          </ac:spMkLst>
        </pc:spChg>
        <pc:spChg chg="mod">
          <ac:chgData name="Piotr Kalaczyński" userId="144ed442d2e15e83" providerId="LiveId" clId="{BC89A074-4072-4EC5-A6F6-80030A3FE488}" dt="2023-11-12T16:05:28.319" v="1330" actId="27803"/>
          <ac:spMkLst>
            <pc:docMk/>
            <pc:sldMk cId="3918125289" sldId="471"/>
            <ac:spMk id="2452" creationId="{91FB9C06-A040-9BC4-77C2-5CF53A546593}"/>
          </ac:spMkLst>
        </pc:spChg>
        <pc:spChg chg="mod">
          <ac:chgData name="Piotr Kalaczyński" userId="144ed442d2e15e83" providerId="LiveId" clId="{BC89A074-4072-4EC5-A6F6-80030A3FE488}" dt="2023-11-12T16:05:28.319" v="1330" actId="27803"/>
          <ac:spMkLst>
            <pc:docMk/>
            <pc:sldMk cId="3918125289" sldId="471"/>
            <ac:spMk id="2453" creationId="{186C1B8F-A925-FA37-2826-1C9CC1703B39}"/>
          </ac:spMkLst>
        </pc:spChg>
        <pc:spChg chg="mod">
          <ac:chgData name="Piotr Kalaczyński" userId="144ed442d2e15e83" providerId="LiveId" clId="{BC89A074-4072-4EC5-A6F6-80030A3FE488}" dt="2023-11-12T16:05:28.319" v="1330" actId="27803"/>
          <ac:spMkLst>
            <pc:docMk/>
            <pc:sldMk cId="3918125289" sldId="471"/>
            <ac:spMk id="2455" creationId="{0BE8049D-D0AC-E85A-0800-C46954AB7024}"/>
          </ac:spMkLst>
        </pc:spChg>
        <pc:spChg chg="mod">
          <ac:chgData name="Piotr Kalaczyński" userId="144ed442d2e15e83" providerId="LiveId" clId="{BC89A074-4072-4EC5-A6F6-80030A3FE488}" dt="2023-11-12T16:05:28.319" v="1330" actId="27803"/>
          <ac:spMkLst>
            <pc:docMk/>
            <pc:sldMk cId="3918125289" sldId="471"/>
            <ac:spMk id="2456" creationId="{226A4A43-DD90-4DB5-1E50-C83D6ED87AA9}"/>
          </ac:spMkLst>
        </pc:spChg>
        <pc:spChg chg="mod">
          <ac:chgData name="Piotr Kalaczyński" userId="144ed442d2e15e83" providerId="LiveId" clId="{BC89A074-4072-4EC5-A6F6-80030A3FE488}" dt="2023-11-12T16:05:28.319" v="1330" actId="27803"/>
          <ac:spMkLst>
            <pc:docMk/>
            <pc:sldMk cId="3918125289" sldId="471"/>
            <ac:spMk id="2459" creationId="{D37108B5-0FFB-4996-DCC7-1904BF96F58E}"/>
          </ac:spMkLst>
        </pc:spChg>
        <pc:spChg chg="mod">
          <ac:chgData name="Piotr Kalaczyński" userId="144ed442d2e15e83" providerId="LiveId" clId="{BC89A074-4072-4EC5-A6F6-80030A3FE488}" dt="2023-11-12T16:05:28.319" v="1330" actId="27803"/>
          <ac:spMkLst>
            <pc:docMk/>
            <pc:sldMk cId="3918125289" sldId="471"/>
            <ac:spMk id="2460" creationId="{7AE92862-38FD-9265-2E54-1D0FD085CF08}"/>
          </ac:spMkLst>
        </pc:spChg>
        <pc:spChg chg="mod">
          <ac:chgData name="Piotr Kalaczyński" userId="144ed442d2e15e83" providerId="LiveId" clId="{BC89A074-4072-4EC5-A6F6-80030A3FE488}" dt="2023-11-12T16:05:28.319" v="1330" actId="27803"/>
          <ac:spMkLst>
            <pc:docMk/>
            <pc:sldMk cId="3918125289" sldId="471"/>
            <ac:spMk id="2461" creationId="{D99B7C49-758A-CAFC-5B6E-44D49A001763}"/>
          </ac:spMkLst>
        </pc:spChg>
        <pc:spChg chg="mod">
          <ac:chgData name="Piotr Kalaczyński" userId="144ed442d2e15e83" providerId="LiveId" clId="{BC89A074-4072-4EC5-A6F6-80030A3FE488}" dt="2023-11-12T16:05:28.319" v="1330" actId="27803"/>
          <ac:spMkLst>
            <pc:docMk/>
            <pc:sldMk cId="3918125289" sldId="471"/>
            <ac:spMk id="2463" creationId="{D0CFCB59-C148-F42E-F0AB-DC5B17D0CF01}"/>
          </ac:spMkLst>
        </pc:spChg>
        <pc:spChg chg="mod">
          <ac:chgData name="Piotr Kalaczyński" userId="144ed442d2e15e83" providerId="LiveId" clId="{BC89A074-4072-4EC5-A6F6-80030A3FE488}" dt="2023-11-12T16:05:28.319" v="1330" actId="27803"/>
          <ac:spMkLst>
            <pc:docMk/>
            <pc:sldMk cId="3918125289" sldId="471"/>
            <ac:spMk id="2464" creationId="{C8228972-76A7-405D-C0AE-A9B21BAA73F9}"/>
          </ac:spMkLst>
        </pc:spChg>
        <pc:spChg chg="mod">
          <ac:chgData name="Piotr Kalaczyński" userId="144ed442d2e15e83" providerId="LiveId" clId="{BC89A074-4072-4EC5-A6F6-80030A3FE488}" dt="2023-11-12T16:05:28.319" v="1330" actId="27803"/>
          <ac:spMkLst>
            <pc:docMk/>
            <pc:sldMk cId="3918125289" sldId="471"/>
            <ac:spMk id="2466" creationId="{823A859D-C87A-C245-795A-B7E43178CC36}"/>
          </ac:spMkLst>
        </pc:spChg>
        <pc:spChg chg="mod">
          <ac:chgData name="Piotr Kalaczyński" userId="144ed442d2e15e83" providerId="LiveId" clId="{BC89A074-4072-4EC5-A6F6-80030A3FE488}" dt="2023-11-12T16:05:28.319" v="1330" actId="27803"/>
          <ac:spMkLst>
            <pc:docMk/>
            <pc:sldMk cId="3918125289" sldId="471"/>
            <ac:spMk id="2467" creationId="{D4286881-F842-B327-E52D-6E12B483CCEA}"/>
          </ac:spMkLst>
        </pc:spChg>
        <pc:spChg chg="mod">
          <ac:chgData name="Piotr Kalaczyński" userId="144ed442d2e15e83" providerId="LiveId" clId="{BC89A074-4072-4EC5-A6F6-80030A3FE488}" dt="2023-11-12T16:05:28.319" v="1330" actId="27803"/>
          <ac:spMkLst>
            <pc:docMk/>
            <pc:sldMk cId="3918125289" sldId="471"/>
            <ac:spMk id="2469" creationId="{66EE6DEB-00C1-B883-CFDB-1EAD97E484D4}"/>
          </ac:spMkLst>
        </pc:spChg>
        <pc:spChg chg="mod">
          <ac:chgData name="Piotr Kalaczyński" userId="144ed442d2e15e83" providerId="LiveId" clId="{BC89A074-4072-4EC5-A6F6-80030A3FE488}" dt="2023-11-12T16:05:28.319" v="1330" actId="27803"/>
          <ac:spMkLst>
            <pc:docMk/>
            <pc:sldMk cId="3918125289" sldId="471"/>
            <ac:spMk id="2470" creationId="{EC23E923-2F6F-CC82-E71C-1A1E808AFEE6}"/>
          </ac:spMkLst>
        </pc:spChg>
        <pc:spChg chg="mod">
          <ac:chgData name="Piotr Kalaczyński" userId="144ed442d2e15e83" providerId="LiveId" clId="{BC89A074-4072-4EC5-A6F6-80030A3FE488}" dt="2023-11-12T16:05:28.319" v="1330" actId="27803"/>
          <ac:spMkLst>
            <pc:docMk/>
            <pc:sldMk cId="3918125289" sldId="471"/>
            <ac:spMk id="2472" creationId="{4E454D48-63F9-0824-D24E-6462899B0968}"/>
          </ac:spMkLst>
        </pc:spChg>
        <pc:spChg chg="mod">
          <ac:chgData name="Piotr Kalaczyński" userId="144ed442d2e15e83" providerId="LiveId" clId="{BC89A074-4072-4EC5-A6F6-80030A3FE488}" dt="2023-11-12T16:05:28.319" v="1330" actId="27803"/>
          <ac:spMkLst>
            <pc:docMk/>
            <pc:sldMk cId="3918125289" sldId="471"/>
            <ac:spMk id="2473" creationId="{13828F96-A66F-0233-C5E5-832430BC6CC4}"/>
          </ac:spMkLst>
        </pc:spChg>
        <pc:spChg chg="mod">
          <ac:chgData name="Piotr Kalaczyński" userId="144ed442d2e15e83" providerId="LiveId" clId="{BC89A074-4072-4EC5-A6F6-80030A3FE488}" dt="2023-11-12T16:05:28.319" v="1330" actId="27803"/>
          <ac:spMkLst>
            <pc:docMk/>
            <pc:sldMk cId="3918125289" sldId="471"/>
            <ac:spMk id="2475" creationId="{F90700CF-3C3F-E32D-B5FF-6922A3A7E410}"/>
          </ac:spMkLst>
        </pc:spChg>
        <pc:spChg chg="mod">
          <ac:chgData name="Piotr Kalaczyński" userId="144ed442d2e15e83" providerId="LiveId" clId="{BC89A074-4072-4EC5-A6F6-80030A3FE488}" dt="2023-11-12T16:05:28.319" v="1330" actId="27803"/>
          <ac:spMkLst>
            <pc:docMk/>
            <pc:sldMk cId="3918125289" sldId="471"/>
            <ac:spMk id="2476" creationId="{A46E2CCB-3A9F-5C67-33C9-2CD1CA646D82}"/>
          </ac:spMkLst>
        </pc:spChg>
        <pc:spChg chg="mod">
          <ac:chgData name="Piotr Kalaczyński" userId="144ed442d2e15e83" providerId="LiveId" clId="{BC89A074-4072-4EC5-A6F6-80030A3FE488}" dt="2023-11-12T16:05:28.319" v="1330" actId="27803"/>
          <ac:spMkLst>
            <pc:docMk/>
            <pc:sldMk cId="3918125289" sldId="471"/>
            <ac:spMk id="2478" creationId="{DC3E15C1-025C-0866-D4EF-439DFE1E4F4B}"/>
          </ac:spMkLst>
        </pc:spChg>
        <pc:spChg chg="mod">
          <ac:chgData name="Piotr Kalaczyński" userId="144ed442d2e15e83" providerId="LiveId" clId="{BC89A074-4072-4EC5-A6F6-80030A3FE488}" dt="2023-11-12T16:05:28.319" v="1330" actId="27803"/>
          <ac:spMkLst>
            <pc:docMk/>
            <pc:sldMk cId="3918125289" sldId="471"/>
            <ac:spMk id="2479" creationId="{7CD770C5-05F5-9DE9-F837-A4241F8DB895}"/>
          </ac:spMkLst>
        </pc:spChg>
        <pc:spChg chg="mod">
          <ac:chgData name="Piotr Kalaczyński" userId="144ed442d2e15e83" providerId="LiveId" clId="{BC89A074-4072-4EC5-A6F6-80030A3FE488}" dt="2023-11-12T16:05:28.319" v="1330" actId="27803"/>
          <ac:spMkLst>
            <pc:docMk/>
            <pc:sldMk cId="3918125289" sldId="471"/>
            <ac:spMk id="2481" creationId="{224900D3-FB4D-1A08-3165-80F315CB3A36}"/>
          </ac:spMkLst>
        </pc:spChg>
        <pc:spChg chg="mod">
          <ac:chgData name="Piotr Kalaczyński" userId="144ed442d2e15e83" providerId="LiveId" clId="{BC89A074-4072-4EC5-A6F6-80030A3FE488}" dt="2023-11-12T16:05:28.319" v="1330" actId="27803"/>
          <ac:spMkLst>
            <pc:docMk/>
            <pc:sldMk cId="3918125289" sldId="471"/>
            <ac:spMk id="2482" creationId="{B2D1FA3D-9A8C-362D-ACC5-1FC26264D502}"/>
          </ac:spMkLst>
        </pc:spChg>
        <pc:spChg chg="mod">
          <ac:chgData name="Piotr Kalaczyński" userId="144ed442d2e15e83" providerId="LiveId" clId="{BC89A074-4072-4EC5-A6F6-80030A3FE488}" dt="2023-11-12T16:05:28.319" v="1330" actId="27803"/>
          <ac:spMkLst>
            <pc:docMk/>
            <pc:sldMk cId="3918125289" sldId="471"/>
            <ac:spMk id="2484" creationId="{2312518E-AD74-9D7C-9E8F-2FE8997927EF}"/>
          </ac:spMkLst>
        </pc:spChg>
        <pc:spChg chg="mod">
          <ac:chgData name="Piotr Kalaczyński" userId="144ed442d2e15e83" providerId="LiveId" clId="{BC89A074-4072-4EC5-A6F6-80030A3FE488}" dt="2023-11-12T16:05:28.319" v="1330" actId="27803"/>
          <ac:spMkLst>
            <pc:docMk/>
            <pc:sldMk cId="3918125289" sldId="471"/>
            <ac:spMk id="2485" creationId="{98B665BD-E327-4F1E-92CA-C6B5CB19AA1D}"/>
          </ac:spMkLst>
        </pc:spChg>
        <pc:spChg chg="mod">
          <ac:chgData name="Piotr Kalaczyński" userId="144ed442d2e15e83" providerId="LiveId" clId="{BC89A074-4072-4EC5-A6F6-80030A3FE488}" dt="2023-11-12T16:05:28.319" v="1330" actId="27803"/>
          <ac:spMkLst>
            <pc:docMk/>
            <pc:sldMk cId="3918125289" sldId="471"/>
            <ac:spMk id="2487" creationId="{950B0E2E-2229-8DB1-C049-CF1D3C00A4C7}"/>
          </ac:spMkLst>
        </pc:spChg>
        <pc:spChg chg="mod">
          <ac:chgData name="Piotr Kalaczyński" userId="144ed442d2e15e83" providerId="LiveId" clId="{BC89A074-4072-4EC5-A6F6-80030A3FE488}" dt="2023-11-12T16:05:28.319" v="1330" actId="27803"/>
          <ac:spMkLst>
            <pc:docMk/>
            <pc:sldMk cId="3918125289" sldId="471"/>
            <ac:spMk id="2488" creationId="{B4B2254B-51FC-C478-C451-3674CE9A4806}"/>
          </ac:spMkLst>
        </pc:spChg>
        <pc:spChg chg="mod">
          <ac:chgData name="Piotr Kalaczyński" userId="144ed442d2e15e83" providerId="LiveId" clId="{BC89A074-4072-4EC5-A6F6-80030A3FE488}" dt="2023-11-12T16:05:28.319" v="1330" actId="27803"/>
          <ac:spMkLst>
            <pc:docMk/>
            <pc:sldMk cId="3918125289" sldId="471"/>
            <ac:spMk id="2490" creationId="{53BA5210-2431-569B-7590-093E25BC7170}"/>
          </ac:spMkLst>
        </pc:spChg>
        <pc:spChg chg="mod">
          <ac:chgData name="Piotr Kalaczyński" userId="144ed442d2e15e83" providerId="LiveId" clId="{BC89A074-4072-4EC5-A6F6-80030A3FE488}" dt="2023-11-12T16:05:28.319" v="1330" actId="27803"/>
          <ac:spMkLst>
            <pc:docMk/>
            <pc:sldMk cId="3918125289" sldId="471"/>
            <ac:spMk id="2491" creationId="{BBEC3440-436C-EFEA-B60E-5271507FBE82}"/>
          </ac:spMkLst>
        </pc:spChg>
        <pc:spChg chg="mod">
          <ac:chgData name="Piotr Kalaczyński" userId="144ed442d2e15e83" providerId="LiveId" clId="{BC89A074-4072-4EC5-A6F6-80030A3FE488}" dt="2023-11-12T16:05:28.319" v="1330" actId="27803"/>
          <ac:spMkLst>
            <pc:docMk/>
            <pc:sldMk cId="3918125289" sldId="471"/>
            <ac:spMk id="2494" creationId="{DC9FD237-4A47-593F-08C2-4FC1CA4A58C5}"/>
          </ac:spMkLst>
        </pc:spChg>
        <pc:spChg chg="mod">
          <ac:chgData name="Piotr Kalaczyński" userId="144ed442d2e15e83" providerId="LiveId" clId="{BC89A074-4072-4EC5-A6F6-80030A3FE488}" dt="2023-11-12T16:05:28.319" v="1330" actId="27803"/>
          <ac:spMkLst>
            <pc:docMk/>
            <pc:sldMk cId="3918125289" sldId="471"/>
            <ac:spMk id="2495" creationId="{D321E15D-B045-D0D5-65AD-CC36CDAE76B9}"/>
          </ac:spMkLst>
        </pc:spChg>
        <pc:spChg chg="mod">
          <ac:chgData name="Piotr Kalaczyński" userId="144ed442d2e15e83" providerId="LiveId" clId="{BC89A074-4072-4EC5-A6F6-80030A3FE488}" dt="2023-11-12T16:05:28.319" v="1330" actId="27803"/>
          <ac:spMkLst>
            <pc:docMk/>
            <pc:sldMk cId="3918125289" sldId="471"/>
            <ac:spMk id="2496" creationId="{1A9B05C8-E849-6EBE-A73E-805B4625B792}"/>
          </ac:spMkLst>
        </pc:spChg>
        <pc:spChg chg="mod">
          <ac:chgData name="Piotr Kalaczyński" userId="144ed442d2e15e83" providerId="LiveId" clId="{BC89A074-4072-4EC5-A6F6-80030A3FE488}" dt="2023-11-12T16:05:28.319" v="1330" actId="27803"/>
          <ac:spMkLst>
            <pc:docMk/>
            <pc:sldMk cId="3918125289" sldId="471"/>
            <ac:spMk id="2498" creationId="{73FC44AC-2DA7-5240-D065-4C2848B9D754}"/>
          </ac:spMkLst>
        </pc:spChg>
        <pc:spChg chg="mod">
          <ac:chgData name="Piotr Kalaczyński" userId="144ed442d2e15e83" providerId="LiveId" clId="{BC89A074-4072-4EC5-A6F6-80030A3FE488}" dt="2023-11-12T16:05:28.319" v="1330" actId="27803"/>
          <ac:spMkLst>
            <pc:docMk/>
            <pc:sldMk cId="3918125289" sldId="471"/>
            <ac:spMk id="2499" creationId="{0D606D27-AF00-3112-FF4B-3EC8E4026A55}"/>
          </ac:spMkLst>
        </pc:spChg>
        <pc:spChg chg="mod">
          <ac:chgData name="Piotr Kalaczyński" userId="144ed442d2e15e83" providerId="LiveId" clId="{BC89A074-4072-4EC5-A6F6-80030A3FE488}" dt="2023-11-12T16:05:28.319" v="1330" actId="27803"/>
          <ac:spMkLst>
            <pc:docMk/>
            <pc:sldMk cId="3918125289" sldId="471"/>
            <ac:spMk id="2501" creationId="{5E40CC7A-AA07-B17F-2145-1DAC425A36D7}"/>
          </ac:spMkLst>
        </pc:spChg>
        <pc:spChg chg="mod">
          <ac:chgData name="Piotr Kalaczyński" userId="144ed442d2e15e83" providerId="LiveId" clId="{BC89A074-4072-4EC5-A6F6-80030A3FE488}" dt="2023-11-12T16:05:28.319" v="1330" actId="27803"/>
          <ac:spMkLst>
            <pc:docMk/>
            <pc:sldMk cId="3918125289" sldId="471"/>
            <ac:spMk id="2502" creationId="{5AFB4A0A-F556-6046-CDB6-82E5272CB665}"/>
          </ac:spMkLst>
        </pc:spChg>
        <pc:spChg chg="mod">
          <ac:chgData name="Piotr Kalaczyński" userId="144ed442d2e15e83" providerId="LiveId" clId="{BC89A074-4072-4EC5-A6F6-80030A3FE488}" dt="2023-11-12T16:05:28.319" v="1330" actId="27803"/>
          <ac:spMkLst>
            <pc:docMk/>
            <pc:sldMk cId="3918125289" sldId="471"/>
            <ac:spMk id="2504" creationId="{E996C690-6A24-CE71-7BC8-E4A08005023A}"/>
          </ac:spMkLst>
        </pc:spChg>
        <pc:spChg chg="mod">
          <ac:chgData name="Piotr Kalaczyński" userId="144ed442d2e15e83" providerId="LiveId" clId="{BC89A074-4072-4EC5-A6F6-80030A3FE488}" dt="2023-11-12T16:05:28.319" v="1330" actId="27803"/>
          <ac:spMkLst>
            <pc:docMk/>
            <pc:sldMk cId="3918125289" sldId="471"/>
            <ac:spMk id="2505" creationId="{32478120-EFF3-6143-4A92-724CDEAD4388}"/>
          </ac:spMkLst>
        </pc:spChg>
        <pc:spChg chg="mod">
          <ac:chgData name="Piotr Kalaczyński" userId="144ed442d2e15e83" providerId="LiveId" clId="{BC89A074-4072-4EC5-A6F6-80030A3FE488}" dt="2023-11-12T16:05:28.319" v="1330" actId="27803"/>
          <ac:spMkLst>
            <pc:docMk/>
            <pc:sldMk cId="3918125289" sldId="471"/>
            <ac:spMk id="2507" creationId="{56F466A0-8270-6640-2731-CB04526A6F88}"/>
          </ac:spMkLst>
        </pc:spChg>
        <pc:spChg chg="mod">
          <ac:chgData name="Piotr Kalaczyński" userId="144ed442d2e15e83" providerId="LiveId" clId="{BC89A074-4072-4EC5-A6F6-80030A3FE488}" dt="2023-11-12T16:05:28.319" v="1330" actId="27803"/>
          <ac:spMkLst>
            <pc:docMk/>
            <pc:sldMk cId="3918125289" sldId="471"/>
            <ac:spMk id="2508" creationId="{8293E4A2-85FA-822A-265F-1DF8AD31C352}"/>
          </ac:spMkLst>
        </pc:spChg>
        <pc:spChg chg="mod">
          <ac:chgData name="Piotr Kalaczyński" userId="144ed442d2e15e83" providerId="LiveId" clId="{BC89A074-4072-4EC5-A6F6-80030A3FE488}" dt="2023-11-12T16:05:28.319" v="1330" actId="27803"/>
          <ac:spMkLst>
            <pc:docMk/>
            <pc:sldMk cId="3918125289" sldId="471"/>
            <ac:spMk id="2510" creationId="{3898844E-8979-A97A-C663-114739996B68}"/>
          </ac:spMkLst>
        </pc:spChg>
        <pc:spChg chg="mod">
          <ac:chgData name="Piotr Kalaczyński" userId="144ed442d2e15e83" providerId="LiveId" clId="{BC89A074-4072-4EC5-A6F6-80030A3FE488}" dt="2023-11-12T16:05:28.319" v="1330" actId="27803"/>
          <ac:spMkLst>
            <pc:docMk/>
            <pc:sldMk cId="3918125289" sldId="471"/>
            <ac:spMk id="2511" creationId="{76F8AF27-AC55-A2A9-50AB-2633351CAB88}"/>
          </ac:spMkLst>
        </pc:spChg>
        <pc:spChg chg="mod">
          <ac:chgData name="Piotr Kalaczyński" userId="144ed442d2e15e83" providerId="LiveId" clId="{BC89A074-4072-4EC5-A6F6-80030A3FE488}" dt="2023-11-12T16:05:28.319" v="1330" actId="27803"/>
          <ac:spMkLst>
            <pc:docMk/>
            <pc:sldMk cId="3918125289" sldId="471"/>
            <ac:spMk id="2513" creationId="{349CD83A-3DF6-A5C7-068F-4222CD7F0A1D}"/>
          </ac:spMkLst>
        </pc:spChg>
        <pc:spChg chg="mod">
          <ac:chgData name="Piotr Kalaczyński" userId="144ed442d2e15e83" providerId="LiveId" clId="{BC89A074-4072-4EC5-A6F6-80030A3FE488}" dt="2023-11-12T16:05:28.319" v="1330" actId="27803"/>
          <ac:spMkLst>
            <pc:docMk/>
            <pc:sldMk cId="3918125289" sldId="471"/>
            <ac:spMk id="2514" creationId="{C60EEBE9-4DA3-6A2E-C965-08F9B56D2B60}"/>
          </ac:spMkLst>
        </pc:spChg>
        <pc:spChg chg="mod">
          <ac:chgData name="Piotr Kalaczyński" userId="144ed442d2e15e83" providerId="LiveId" clId="{BC89A074-4072-4EC5-A6F6-80030A3FE488}" dt="2023-11-12T16:05:28.319" v="1330" actId="27803"/>
          <ac:spMkLst>
            <pc:docMk/>
            <pc:sldMk cId="3918125289" sldId="471"/>
            <ac:spMk id="2516" creationId="{C474127B-0AB3-F056-8889-E579BE006EDF}"/>
          </ac:spMkLst>
        </pc:spChg>
        <pc:spChg chg="mod">
          <ac:chgData name="Piotr Kalaczyński" userId="144ed442d2e15e83" providerId="LiveId" clId="{BC89A074-4072-4EC5-A6F6-80030A3FE488}" dt="2023-11-12T16:05:28.319" v="1330" actId="27803"/>
          <ac:spMkLst>
            <pc:docMk/>
            <pc:sldMk cId="3918125289" sldId="471"/>
            <ac:spMk id="2517" creationId="{F297DBB0-0F6B-BF6D-321B-99998BC842F3}"/>
          </ac:spMkLst>
        </pc:spChg>
        <pc:spChg chg="mod">
          <ac:chgData name="Piotr Kalaczyński" userId="144ed442d2e15e83" providerId="LiveId" clId="{BC89A074-4072-4EC5-A6F6-80030A3FE488}" dt="2023-11-12T16:05:28.319" v="1330" actId="27803"/>
          <ac:spMkLst>
            <pc:docMk/>
            <pc:sldMk cId="3918125289" sldId="471"/>
            <ac:spMk id="2519" creationId="{FA1A51FD-F351-2879-589C-F196710A2854}"/>
          </ac:spMkLst>
        </pc:spChg>
        <pc:spChg chg="mod">
          <ac:chgData name="Piotr Kalaczyński" userId="144ed442d2e15e83" providerId="LiveId" clId="{BC89A074-4072-4EC5-A6F6-80030A3FE488}" dt="2023-11-12T16:05:28.319" v="1330" actId="27803"/>
          <ac:spMkLst>
            <pc:docMk/>
            <pc:sldMk cId="3918125289" sldId="471"/>
            <ac:spMk id="2520" creationId="{495D182B-E348-2CAF-F69F-B5A4D194E35E}"/>
          </ac:spMkLst>
        </pc:spChg>
        <pc:spChg chg="mod">
          <ac:chgData name="Piotr Kalaczyński" userId="144ed442d2e15e83" providerId="LiveId" clId="{BC89A074-4072-4EC5-A6F6-80030A3FE488}" dt="2023-11-12T16:05:28.319" v="1330" actId="27803"/>
          <ac:spMkLst>
            <pc:docMk/>
            <pc:sldMk cId="3918125289" sldId="471"/>
            <ac:spMk id="2522" creationId="{697EC884-FF04-EB4D-19BC-CB0A7E60503C}"/>
          </ac:spMkLst>
        </pc:spChg>
        <pc:spChg chg="mod">
          <ac:chgData name="Piotr Kalaczyński" userId="144ed442d2e15e83" providerId="LiveId" clId="{BC89A074-4072-4EC5-A6F6-80030A3FE488}" dt="2023-11-12T16:05:28.319" v="1330" actId="27803"/>
          <ac:spMkLst>
            <pc:docMk/>
            <pc:sldMk cId="3918125289" sldId="471"/>
            <ac:spMk id="2523" creationId="{D08C80F6-D114-4D57-2220-884E58B53B86}"/>
          </ac:spMkLst>
        </pc:spChg>
        <pc:spChg chg="mod">
          <ac:chgData name="Piotr Kalaczyński" userId="144ed442d2e15e83" providerId="LiveId" clId="{BC89A074-4072-4EC5-A6F6-80030A3FE488}" dt="2023-11-12T16:05:28.319" v="1330" actId="27803"/>
          <ac:spMkLst>
            <pc:docMk/>
            <pc:sldMk cId="3918125289" sldId="471"/>
            <ac:spMk id="2525" creationId="{F0FD806A-137F-BC1F-7CE4-0A449A02F0AD}"/>
          </ac:spMkLst>
        </pc:spChg>
        <pc:spChg chg="mod">
          <ac:chgData name="Piotr Kalaczyński" userId="144ed442d2e15e83" providerId="LiveId" clId="{BC89A074-4072-4EC5-A6F6-80030A3FE488}" dt="2023-11-12T16:05:28.319" v="1330" actId="27803"/>
          <ac:spMkLst>
            <pc:docMk/>
            <pc:sldMk cId="3918125289" sldId="471"/>
            <ac:spMk id="2526" creationId="{3C0E0707-D6F6-6367-1C0A-B0A876D455BD}"/>
          </ac:spMkLst>
        </pc:spChg>
        <pc:spChg chg="mod">
          <ac:chgData name="Piotr Kalaczyński" userId="144ed442d2e15e83" providerId="LiveId" clId="{BC89A074-4072-4EC5-A6F6-80030A3FE488}" dt="2023-11-12T16:05:28.319" v="1330" actId="27803"/>
          <ac:spMkLst>
            <pc:docMk/>
            <pc:sldMk cId="3918125289" sldId="471"/>
            <ac:spMk id="2528" creationId="{369932D2-B84D-93BE-276F-414EA2A211A2}"/>
          </ac:spMkLst>
        </pc:spChg>
        <pc:spChg chg="mod">
          <ac:chgData name="Piotr Kalaczyński" userId="144ed442d2e15e83" providerId="LiveId" clId="{BC89A074-4072-4EC5-A6F6-80030A3FE488}" dt="2023-11-12T16:05:28.319" v="1330" actId="27803"/>
          <ac:spMkLst>
            <pc:docMk/>
            <pc:sldMk cId="3918125289" sldId="471"/>
            <ac:spMk id="2529" creationId="{28F868FF-FC05-C1F4-C51F-5EEB6B061E48}"/>
          </ac:spMkLst>
        </pc:spChg>
        <pc:spChg chg="mod">
          <ac:chgData name="Piotr Kalaczyński" userId="144ed442d2e15e83" providerId="LiveId" clId="{BC89A074-4072-4EC5-A6F6-80030A3FE488}" dt="2023-11-12T16:05:28.319" v="1330" actId="27803"/>
          <ac:spMkLst>
            <pc:docMk/>
            <pc:sldMk cId="3918125289" sldId="471"/>
            <ac:spMk id="2531" creationId="{FA30243F-393A-B464-19EF-4631FCF08988}"/>
          </ac:spMkLst>
        </pc:spChg>
        <pc:spChg chg="mod">
          <ac:chgData name="Piotr Kalaczyński" userId="144ed442d2e15e83" providerId="LiveId" clId="{BC89A074-4072-4EC5-A6F6-80030A3FE488}" dt="2023-11-12T16:05:28.319" v="1330" actId="27803"/>
          <ac:spMkLst>
            <pc:docMk/>
            <pc:sldMk cId="3918125289" sldId="471"/>
            <ac:spMk id="2532" creationId="{AAC21337-310A-03BB-08A1-0AC23CF3F7D4}"/>
          </ac:spMkLst>
        </pc:spChg>
        <pc:spChg chg="mod">
          <ac:chgData name="Piotr Kalaczyński" userId="144ed442d2e15e83" providerId="LiveId" clId="{BC89A074-4072-4EC5-A6F6-80030A3FE488}" dt="2023-11-12T16:05:28.319" v="1330" actId="27803"/>
          <ac:spMkLst>
            <pc:docMk/>
            <pc:sldMk cId="3918125289" sldId="471"/>
            <ac:spMk id="2534" creationId="{BEA86674-C4C3-C249-8C07-804BC9BCC4B4}"/>
          </ac:spMkLst>
        </pc:spChg>
        <pc:spChg chg="mod">
          <ac:chgData name="Piotr Kalaczyński" userId="144ed442d2e15e83" providerId="LiveId" clId="{BC89A074-4072-4EC5-A6F6-80030A3FE488}" dt="2023-11-12T16:05:28.319" v="1330" actId="27803"/>
          <ac:spMkLst>
            <pc:docMk/>
            <pc:sldMk cId="3918125289" sldId="471"/>
            <ac:spMk id="2535" creationId="{BD296A81-E136-4027-0471-A8EF4D5CC6B3}"/>
          </ac:spMkLst>
        </pc:spChg>
        <pc:spChg chg="mod">
          <ac:chgData name="Piotr Kalaczyński" userId="144ed442d2e15e83" providerId="LiveId" clId="{BC89A074-4072-4EC5-A6F6-80030A3FE488}" dt="2023-11-12T16:05:28.319" v="1330" actId="27803"/>
          <ac:spMkLst>
            <pc:docMk/>
            <pc:sldMk cId="3918125289" sldId="471"/>
            <ac:spMk id="2537" creationId="{E994F4EF-1021-45D1-0B1C-BF2B9E682896}"/>
          </ac:spMkLst>
        </pc:spChg>
        <pc:spChg chg="mod">
          <ac:chgData name="Piotr Kalaczyński" userId="144ed442d2e15e83" providerId="LiveId" clId="{BC89A074-4072-4EC5-A6F6-80030A3FE488}" dt="2023-11-12T16:05:28.319" v="1330" actId="27803"/>
          <ac:spMkLst>
            <pc:docMk/>
            <pc:sldMk cId="3918125289" sldId="471"/>
            <ac:spMk id="2538" creationId="{7434E026-3C39-E382-4180-2BA339656C23}"/>
          </ac:spMkLst>
        </pc:spChg>
        <pc:spChg chg="mod">
          <ac:chgData name="Piotr Kalaczyński" userId="144ed442d2e15e83" providerId="LiveId" clId="{BC89A074-4072-4EC5-A6F6-80030A3FE488}" dt="2023-11-12T16:05:28.319" v="1330" actId="27803"/>
          <ac:spMkLst>
            <pc:docMk/>
            <pc:sldMk cId="3918125289" sldId="471"/>
            <ac:spMk id="2540" creationId="{2CED408E-A2EE-F644-BB46-7330BDC1B4B8}"/>
          </ac:spMkLst>
        </pc:spChg>
        <pc:spChg chg="mod">
          <ac:chgData name="Piotr Kalaczyński" userId="144ed442d2e15e83" providerId="LiveId" clId="{BC89A074-4072-4EC5-A6F6-80030A3FE488}" dt="2023-11-12T16:05:28.319" v="1330" actId="27803"/>
          <ac:spMkLst>
            <pc:docMk/>
            <pc:sldMk cId="3918125289" sldId="471"/>
            <ac:spMk id="2541" creationId="{3766B810-AB98-A41C-C11B-65195446D320}"/>
          </ac:spMkLst>
        </pc:spChg>
        <pc:spChg chg="mod">
          <ac:chgData name="Piotr Kalaczyński" userId="144ed442d2e15e83" providerId="LiveId" clId="{BC89A074-4072-4EC5-A6F6-80030A3FE488}" dt="2023-11-12T16:05:28.319" v="1330" actId="27803"/>
          <ac:spMkLst>
            <pc:docMk/>
            <pc:sldMk cId="3918125289" sldId="471"/>
            <ac:spMk id="2543" creationId="{D9B0534D-F66F-D83A-D7A2-D2BC0BD9BF48}"/>
          </ac:spMkLst>
        </pc:spChg>
        <pc:spChg chg="mod">
          <ac:chgData name="Piotr Kalaczyński" userId="144ed442d2e15e83" providerId="LiveId" clId="{BC89A074-4072-4EC5-A6F6-80030A3FE488}" dt="2023-11-12T16:05:28.319" v="1330" actId="27803"/>
          <ac:spMkLst>
            <pc:docMk/>
            <pc:sldMk cId="3918125289" sldId="471"/>
            <ac:spMk id="2544" creationId="{8FF88DCF-CEC3-7233-770B-C726A1DB156A}"/>
          </ac:spMkLst>
        </pc:spChg>
        <pc:spChg chg="mod">
          <ac:chgData name="Piotr Kalaczyński" userId="144ed442d2e15e83" providerId="LiveId" clId="{BC89A074-4072-4EC5-A6F6-80030A3FE488}" dt="2023-11-12T16:05:28.319" v="1330" actId="27803"/>
          <ac:spMkLst>
            <pc:docMk/>
            <pc:sldMk cId="3918125289" sldId="471"/>
            <ac:spMk id="2546" creationId="{C1B5F9F8-D1CD-8D9A-9CF1-9328249D1B10}"/>
          </ac:spMkLst>
        </pc:spChg>
        <pc:spChg chg="mod">
          <ac:chgData name="Piotr Kalaczyński" userId="144ed442d2e15e83" providerId="LiveId" clId="{BC89A074-4072-4EC5-A6F6-80030A3FE488}" dt="2023-11-12T16:05:28.319" v="1330" actId="27803"/>
          <ac:spMkLst>
            <pc:docMk/>
            <pc:sldMk cId="3918125289" sldId="471"/>
            <ac:spMk id="2547" creationId="{65190916-B947-6607-7FF5-617F74141F29}"/>
          </ac:spMkLst>
        </pc:spChg>
        <pc:spChg chg="mod">
          <ac:chgData name="Piotr Kalaczyński" userId="144ed442d2e15e83" providerId="LiveId" clId="{BC89A074-4072-4EC5-A6F6-80030A3FE488}" dt="2023-11-12T16:05:28.319" v="1330" actId="27803"/>
          <ac:spMkLst>
            <pc:docMk/>
            <pc:sldMk cId="3918125289" sldId="471"/>
            <ac:spMk id="2548" creationId="{EAEE430B-4D11-9CA5-9D3F-DDC5CCAE0444}"/>
          </ac:spMkLst>
        </pc:spChg>
        <pc:spChg chg="mod">
          <ac:chgData name="Piotr Kalaczyński" userId="144ed442d2e15e83" providerId="LiveId" clId="{BC89A074-4072-4EC5-A6F6-80030A3FE488}" dt="2023-11-12T16:05:28.319" v="1330" actId="27803"/>
          <ac:spMkLst>
            <pc:docMk/>
            <pc:sldMk cId="3918125289" sldId="471"/>
            <ac:spMk id="2549" creationId="{46A2A8F9-7ECF-0E65-6DC3-DB1A2A13F130}"/>
          </ac:spMkLst>
        </pc:spChg>
        <pc:spChg chg="mod">
          <ac:chgData name="Piotr Kalaczyński" userId="144ed442d2e15e83" providerId="LiveId" clId="{BC89A074-4072-4EC5-A6F6-80030A3FE488}" dt="2023-11-12T16:05:28.319" v="1330" actId="27803"/>
          <ac:spMkLst>
            <pc:docMk/>
            <pc:sldMk cId="3918125289" sldId="471"/>
            <ac:spMk id="2550" creationId="{87DD4DCE-B5FC-D4C0-43A4-52F3567D7EC5}"/>
          </ac:spMkLst>
        </pc:spChg>
        <pc:spChg chg="mod">
          <ac:chgData name="Piotr Kalaczyński" userId="144ed442d2e15e83" providerId="LiveId" clId="{BC89A074-4072-4EC5-A6F6-80030A3FE488}" dt="2023-11-12T16:05:28.319" v="1330" actId="27803"/>
          <ac:spMkLst>
            <pc:docMk/>
            <pc:sldMk cId="3918125289" sldId="471"/>
            <ac:spMk id="2551" creationId="{B910BD70-9CB7-3FD0-75CA-C4249216EFBD}"/>
          </ac:spMkLst>
        </pc:spChg>
        <pc:spChg chg="mod">
          <ac:chgData name="Piotr Kalaczyński" userId="144ed442d2e15e83" providerId="LiveId" clId="{BC89A074-4072-4EC5-A6F6-80030A3FE488}" dt="2023-11-12T16:05:28.319" v="1330" actId="27803"/>
          <ac:spMkLst>
            <pc:docMk/>
            <pc:sldMk cId="3918125289" sldId="471"/>
            <ac:spMk id="2552" creationId="{A30D711A-6504-49B2-924A-A81D0095DF3D}"/>
          </ac:spMkLst>
        </pc:spChg>
        <pc:spChg chg="mod">
          <ac:chgData name="Piotr Kalaczyński" userId="144ed442d2e15e83" providerId="LiveId" clId="{BC89A074-4072-4EC5-A6F6-80030A3FE488}" dt="2023-11-12T16:05:28.319" v="1330" actId="27803"/>
          <ac:spMkLst>
            <pc:docMk/>
            <pc:sldMk cId="3918125289" sldId="471"/>
            <ac:spMk id="2553" creationId="{CC4959E9-A991-529B-E433-993D348E4827}"/>
          </ac:spMkLst>
        </pc:spChg>
        <pc:spChg chg="mod">
          <ac:chgData name="Piotr Kalaczyński" userId="144ed442d2e15e83" providerId="LiveId" clId="{BC89A074-4072-4EC5-A6F6-80030A3FE488}" dt="2023-11-12T16:05:28.319" v="1330" actId="27803"/>
          <ac:spMkLst>
            <pc:docMk/>
            <pc:sldMk cId="3918125289" sldId="471"/>
            <ac:spMk id="2554" creationId="{50FD75DC-D313-53C1-47E7-B35BFB6BEC32}"/>
          </ac:spMkLst>
        </pc:spChg>
        <pc:spChg chg="mod">
          <ac:chgData name="Piotr Kalaczyński" userId="144ed442d2e15e83" providerId="LiveId" clId="{BC89A074-4072-4EC5-A6F6-80030A3FE488}" dt="2023-11-12T16:05:28.319" v="1330" actId="27803"/>
          <ac:spMkLst>
            <pc:docMk/>
            <pc:sldMk cId="3918125289" sldId="471"/>
            <ac:spMk id="2555" creationId="{A84D8C8B-877A-513F-8409-823E5F61C72A}"/>
          </ac:spMkLst>
        </pc:spChg>
        <pc:spChg chg="mod">
          <ac:chgData name="Piotr Kalaczyński" userId="144ed442d2e15e83" providerId="LiveId" clId="{BC89A074-4072-4EC5-A6F6-80030A3FE488}" dt="2023-11-12T16:05:28.319" v="1330" actId="27803"/>
          <ac:spMkLst>
            <pc:docMk/>
            <pc:sldMk cId="3918125289" sldId="471"/>
            <ac:spMk id="2556" creationId="{8316BF2B-C087-BD27-44E4-D427B14FD3F1}"/>
          </ac:spMkLst>
        </pc:spChg>
        <pc:spChg chg="mod">
          <ac:chgData name="Piotr Kalaczyński" userId="144ed442d2e15e83" providerId="LiveId" clId="{BC89A074-4072-4EC5-A6F6-80030A3FE488}" dt="2023-11-12T16:05:28.319" v="1330" actId="27803"/>
          <ac:spMkLst>
            <pc:docMk/>
            <pc:sldMk cId="3918125289" sldId="471"/>
            <ac:spMk id="2557" creationId="{5ABC0810-90A4-7CCE-9793-BF278AE72B16}"/>
          </ac:spMkLst>
        </pc:spChg>
        <pc:spChg chg="mod">
          <ac:chgData name="Piotr Kalaczyński" userId="144ed442d2e15e83" providerId="LiveId" clId="{BC89A074-4072-4EC5-A6F6-80030A3FE488}" dt="2023-11-12T16:05:28.319" v="1330" actId="27803"/>
          <ac:spMkLst>
            <pc:docMk/>
            <pc:sldMk cId="3918125289" sldId="471"/>
            <ac:spMk id="2558" creationId="{E84AEF88-0404-DEB4-6D35-7D8722E6FF2D}"/>
          </ac:spMkLst>
        </pc:spChg>
        <pc:spChg chg="mod">
          <ac:chgData name="Piotr Kalaczyński" userId="144ed442d2e15e83" providerId="LiveId" clId="{BC89A074-4072-4EC5-A6F6-80030A3FE488}" dt="2023-11-12T16:05:28.319" v="1330" actId="27803"/>
          <ac:spMkLst>
            <pc:docMk/>
            <pc:sldMk cId="3918125289" sldId="471"/>
            <ac:spMk id="2559" creationId="{BC0831C0-8130-C3E2-33F7-8817BCFCF9F1}"/>
          </ac:spMkLst>
        </pc:spChg>
        <pc:spChg chg="mod">
          <ac:chgData name="Piotr Kalaczyński" userId="144ed442d2e15e83" providerId="LiveId" clId="{BC89A074-4072-4EC5-A6F6-80030A3FE488}" dt="2023-11-12T16:05:28.319" v="1330" actId="27803"/>
          <ac:spMkLst>
            <pc:docMk/>
            <pc:sldMk cId="3918125289" sldId="471"/>
            <ac:spMk id="2560" creationId="{3A89F84E-6C14-51A3-A948-0225B37F90B4}"/>
          </ac:spMkLst>
        </pc:spChg>
        <pc:spChg chg="mod">
          <ac:chgData name="Piotr Kalaczyński" userId="144ed442d2e15e83" providerId="LiveId" clId="{BC89A074-4072-4EC5-A6F6-80030A3FE488}" dt="2023-11-12T16:05:28.319" v="1330" actId="27803"/>
          <ac:spMkLst>
            <pc:docMk/>
            <pc:sldMk cId="3918125289" sldId="471"/>
            <ac:spMk id="2561" creationId="{E1526B82-F591-55B0-CB14-BBC98894A84D}"/>
          </ac:spMkLst>
        </pc:spChg>
        <pc:spChg chg="mod">
          <ac:chgData name="Piotr Kalaczyński" userId="144ed442d2e15e83" providerId="LiveId" clId="{BC89A074-4072-4EC5-A6F6-80030A3FE488}" dt="2023-11-12T16:05:28.319" v="1330" actId="27803"/>
          <ac:spMkLst>
            <pc:docMk/>
            <pc:sldMk cId="3918125289" sldId="471"/>
            <ac:spMk id="2562" creationId="{583A9003-6F71-227C-7C67-F160C893EB53}"/>
          </ac:spMkLst>
        </pc:spChg>
        <pc:spChg chg="mod">
          <ac:chgData name="Piotr Kalaczyński" userId="144ed442d2e15e83" providerId="LiveId" clId="{BC89A074-4072-4EC5-A6F6-80030A3FE488}" dt="2023-11-12T16:05:28.319" v="1330" actId="27803"/>
          <ac:spMkLst>
            <pc:docMk/>
            <pc:sldMk cId="3918125289" sldId="471"/>
            <ac:spMk id="2563" creationId="{AC0FA0A8-D7DC-C45B-22E1-EB996A4D0C6C}"/>
          </ac:spMkLst>
        </pc:spChg>
        <pc:spChg chg="mod">
          <ac:chgData name="Piotr Kalaczyński" userId="144ed442d2e15e83" providerId="LiveId" clId="{BC89A074-4072-4EC5-A6F6-80030A3FE488}" dt="2023-11-12T16:05:28.319" v="1330" actId="27803"/>
          <ac:spMkLst>
            <pc:docMk/>
            <pc:sldMk cId="3918125289" sldId="471"/>
            <ac:spMk id="2569" creationId="{21259C52-19A4-176F-5504-8D8FF57F1330}"/>
          </ac:spMkLst>
        </pc:spChg>
        <pc:spChg chg="mod">
          <ac:chgData name="Piotr Kalaczyński" userId="144ed442d2e15e83" providerId="LiveId" clId="{BC89A074-4072-4EC5-A6F6-80030A3FE488}" dt="2023-11-12T16:05:28.319" v="1330" actId="27803"/>
          <ac:spMkLst>
            <pc:docMk/>
            <pc:sldMk cId="3918125289" sldId="471"/>
            <ac:spMk id="2570" creationId="{A8A104A8-559D-577C-3C48-830D5549B0B7}"/>
          </ac:spMkLst>
        </pc:spChg>
        <pc:spChg chg="mod">
          <ac:chgData name="Piotr Kalaczyński" userId="144ed442d2e15e83" providerId="LiveId" clId="{BC89A074-4072-4EC5-A6F6-80030A3FE488}" dt="2023-11-12T16:05:28.319" v="1330" actId="27803"/>
          <ac:spMkLst>
            <pc:docMk/>
            <pc:sldMk cId="3918125289" sldId="471"/>
            <ac:spMk id="2571" creationId="{442FD85C-2E40-8DC1-C99C-73C96D486D87}"/>
          </ac:spMkLst>
        </pc:spChg>
        <pc:spChg chg="mod">
          <ac:chgData name="Piotr Kalaczyński" userId="144ed442d2e15e83" providerId="LiveId" clId="{BC89A074-4072-4EC5-A6F6-80030A3FE488}" dt="2023-11-12T16:05:28.319" v="1330" actId="27803"/>
          <ac:spMkLst>
            <pc:docMk/>
            <pc:sldMk cId="3918125289" sldId="471"/>
            <ac:spMk id="2572" creationId="{C477769C-CC69-FD24-C826-6CB6976033F7}"/>
          </ac:spMkLst>
        </pc:spChg>
        <pc:spChg chg="mod">
          <ac:chgData name="Piotr Kalaczyński" userId="144ed442d2e15e83" providerId="LiveId" clId="{BC89A074-4072-4EC5-A6F6-80030A3FE488}" dt="2023-11-12T16:05:28.319" v="1330" actId="27803"/>
          <ac:spMkLst>
            <pc:docMk/>
            <pc:sldMk cId="3918125289" sldId="471"/>
            <ac:spMk id="2573" creationId="{369AF132-A059-FBC6-FCD1-8193CB022F5A}"/>
          </ac:spMkLst>
        </pc:spChg>
        <pc:spChg chg="mod">
          <ac:chgData name="Piotr Kalaczyński" userId="144ed442d2e15e83" providerId="LiveId" clId="{BC89A074-4072-4EC5-A6F6-80030A3FE488}" dt="2023-11-12T16:05:28.319" v="1330" actId="27803"/>
          <ac:spMkLst>
            <pc:docMk/>
            <pc:sldMk cId="3918125289" sldId="471"/>
            <ac:spMk id="2574" creationId="{617BA6BD-0A8F-7C10-EDAE-B22E349F7757}"/>
          </ac:spMkLst>
        </pc:spChg>
        <pc:spChg chg="mod">
          <ac:chgData name="Piotr Kalaczyński" userId="144ed442d2e15e83" providerId="LiveId" clId="{BC89A074-4072-4EC5-A6F6-80030A3FE488}" dt="2023-11-12T16:05:28.319" v="1330" actId="27803"/>
          <ac:spMkLst>
            <pc:docMk/>
            <pc:sldMk cId="3918125289" sldId="471"/>
            <ac:spMk id="2575" creationId="{08B901FF-884D-D93B-8060-31D51D23536A}"/>
          </ac:spMkLst>
        </pc:spChg>
        <pc:spChg chg="mod">
          <ac:chgData name="Piotr Kalaczyński" userId="144ed442d2e15e83" providerId="LiveId" clId="{BC89A074-4072-4EC5-A6F6-80030A3FE488}" dt="2023-11-12T16:05:28.319" v="1330" actId="27803"/>
          <ac:spMkLst>
            <pc:docMk/>
            <pc:sldMk cId="3918125289" sldId="471"/>
            <ac:spMk id="2576" creationId="{31482EB0-8682-2F2A-0744-4E17422B782C}"/>
          </ac:spMkLst>
        </pc:spChg>
        <pc:spChg chg="mod">
          <ac:chgData name="Piotr Kalaczyński" userId="144ed442d2e15e83" providerId="LiveId" clId="{BC89A074-4072-4EC5-A6F6-80030A3FE488}" dt="2023-11-12T16:05:28.319" v="1330" actId="27803"/>
          <ac:spMkLst>
            <pc:docMk/>
            <pc:sldMk cId="3918125289" sldId="471"/>
            <ac:spMk id="2577" creationId="{40EB7EAA-940E-E434-8892-90F05D9838C2}"/>
          </ac:spMkLst>
        </pc:spChg>
        <pc:spChg chg="mod">
          <ac:chgData name="Piotr Kalaczyński" userId="144ed442d2e15e83" providerId="LiveId" clId="{BC89A074-4072-4EC5-A6F6-80030A3FE488}" dt="2023-11-12T16:05:28.319" v="1330" actId="27803"/>
          <ac:spMkLst>
            <pc:docMk/>
            <pc:sldMk cId="3918125289" sldId="471"/>
            <ac:spMk id="2578" creationId="{DB87D71E-2AD1-4260-EF4A-8F13CF6134B6}"/>
          </ac:spMkLst>
        </pc:spChg>
        <pc:spChg chg="mod">
          <ac:chgData name="Piotr Kalaczyński" userId="144ed442d2e15e83" providerId="LiveId" clId="{BC89A074-4072-4EC5-A6F6-80030A3FE488}" dt="2023-11-12T16:05:28.319" v="1330" actId="27803"/>
          <ac:spMkLst>
            <pc:docMk/>
            <pc:sldMk cId="3918125289" sldId="471"/>
            <ac:spMk id="2579" creationId="{40552F54-7BF5-1C84-6372-BFC3475BE5D3}"/>
          </ac:spMkLst>
        </pc:spChg>
        <pc:spChg chg="mod">
          <ac:chgData name="Piotr Kalaczyński" userId="144ed442d2e15e83" providerId="LiveId" clId="{BC89A074-4072-4EC5-A6F6-80030A3FE488}" dt="2023-11-12T16:05:28.319" v="1330" actId="27803"/>
          <ac:spMkLst>
            <pc:docMk/>
            <pc:sldMk cId="3918125289" sldId="471"/>
            <ac:spMk id="2580" creationId="{1F4D053B-860D-0C88-4856-4594005AABDF}"/>
          </ac:spMkLst>
        </pc:spChg>
        <pc:spChg chg="mod">
          <ac:chgData name="Piotr Kalaczyński" userId="144ed442d2e15e83" providerId="LiveId" clId="{BC89A074-4072-4EC5-A6F6-80030A3FE488}" dt="2023-11-12T16:05:28.319" v="1330" actId="27803"/>
          <ac:spMkLst>
            <pc:docMk/>
            <pc:sldMk cId="3918125289" sldId="471"/>
            <ac:spMk id="2581" creationId="{EE8A793F-CB0C-EE43-1712-E224D3D75134}"/>
          </ac:spMkLst>
        </pc:spChg>
        <pc:spChg chg="mod">
          <ac:chgData name="Piotr Kalaczyński" userId="144ed442d2e15e83" providerId="LiveId" clId="{BC89A074-4072-4EC5-A6F6-80030A3FE488}" dt="2023-11-12T16:05:28.319" v="1330" actId="27803"/>
          <ac:spMkLst>
            <pc:docMk/>
            <pc:sldMk cId="3918125289" sldId="471"/>
            <ac:spMk id="2582" creationId="{A7C6C669-FD8E-764C-DA63-CC8C1CBEA996}"/>
          </ac:spMkLst>
        </pc:spChg>
        <pc:spChg chg="mod">
          <ac:chgData name="Piotr Kalaczyński" userId="144ed442d2e15e83" providerId="LiveId" clId="{BC89A074-4072-4EC5-A6F6-80030A3FE488}" dt="2023-11-12T16:05:28.319" v="1330" actId="27803"/>
          <ac:spMkLst>
            <pc:docMk/>
            <pc:sldMk cId="3918125289" sldId="471"/>
            <ac:spMk id="2583" creationId="{368B4028-7148-7179-0813-FE1BDC86F37B}"/>
          </ac:spMkLst>
        </pc:spChg>
        <pc:spChg chg="mod">
          <ac:chgData name="Piotr Kalaczyński" userId="144ed442d2e15e83" providerId="LiveId" clId="{BC89A074-4072-4EC5-A6F6-80030A3FE488}" dt="2023-11-12T16:05:28.319" v="1330" actId="27803"/>
          <ac:spMkLst>
            <pc:docMk/>
            <pc:sldMk cId="3918125289" sldId="471"/>
            <ac:spMk id="2584" creationId="{9EB9EC1B-1A80-AD64-0C92-5B6C9956A9DD}"/>
          </ac:spMkLst>
        </pc:spChg>
        <pc:spChg chg="mod">
          <ac:chgData name="Piotr Kalaczyński" userId="144ed442d2e15e83" providerId="LiveId" clId="{BC89A074-4072-4EC5-A6F6-80030A3FE488}" dt="2023-11-12T16:05:28.319" v="1330" actId="27803"/>
          <ac:spMkLst>
            <pc:docMk/>
            <pc:sldMk cId="3918125289" sldId="471"/>
            <ac:spMk id="2585" creationId="{BE39D483-55D5-D323-A479-C829C160740E}"/>
          </ac:spMkLst>
        </pc:spChg>
        <pc:spChg chg="mod">
          <ac:chgData name="Piotr Kalaczyński" userId="144ed442d2e15e83" providerId="LiveId" clId="{BC89A074-4072-4EC5-A6F6-80030A3FE488}" dt="2023-11-12T16:05:28.319" v="1330" actId="27803"/>
          <ac:spMkLst>
            <pc:docMk/>
            <pc:sldMk cId="3918125289" sldId="471"/>
            <ac:spMk id="2586" creationId="{76A0624B-18BA-511D-4CEF-205474308C4F}"/>
          </ac:spMkLst>
        </pc:spChg>
        <pc:spChg chg="mod">
          <ac:chgData name="Piotr Kalaczyński" userId="144ed442d2e15e83" providerId="LiveId" clId="{BC89A074-4072-4EC5-A6F6-80030A3FE488}" dt="2023-11-12T16:05:28.319" v="1330" actId="27803"/>
          <ac:spMkLst>
            <pc:docMk/>
            <pc:sldMk cId="3918125289" sldId="471"/>
            <ac:spMk id="2587" creationId="{C0E293F9-DFBB-1FAD-FB2D-CA5F8509C80D}"/>
          </ac:spMkLst>
        </pc:spChg>
        <pc:grpChg chg="add del">
          <ac:chgData name="Piotr Kalaczyński" userId="144ed442d2e15e83" providerId="LiveId" clId="{BC89A074-4072-4EC5-A6F6-80030A3FE488}" dt="2023-11-12T16:03:52.259" v="1318" actId="478"/>
          <ac:grpSpMkLst>
            <pc:docMk/>
            <pc:sldMk cId="3918125289" sldId="471"/>
            <ac:grpSpMk id="8" creationId="{16C000FC-B928-FE42-C61D-7E40F2FE9719}"/>
          </ac:grpSpMkLst>
        </pc:grpChg>
        <pc:grpChg chg="mod">
          <ac:chgData name="Piotr Kalaczyński" userId="144ed442d2e15e83" providerId="LiveId" clId="{BC89A074-4072-4EC5-A6F6-80030A3FE488}" dt="2023-11-12T16:05:28.319" v="1330" actId="27803"/>
          <ac:grpSpMkLst>
            <pc:docMk/>
            <pc:sldMk cId="3918125289" sldId="471"/>
            <ac:grpSpMk id="21" creationId="{94EC8763-F790-97A5-359F-E73837F5F790}"/>
          </ac:grpSpMkLst>
        </pc:grpChg>
        <pc:grpChg chg="mod">
          <ac:chgData name="Piotr Kalaczyński" userId="144ed442d2e15e83" providerId="LiveId" clId="{BC89A074-4072-4EC5-A6F6-80030A3FE488}" dt="2023-11-12T16:05:28.319" v="1330" actId="27803"/>
          <ac:grpSpMkLst>
            <pc:docMk/>
            <pc:sldMk cId="3918125289" sldId="471"/>
            <ac:grpSpMk id="25" creationId="{E8A3DDD4-5FB8-FA05-36B7-FECC77AD670B}"/>
          </ac:grpSpMkLst>
        </pc:grpChg>
        <pc:grpChg chg="mod">
          <ac:chgData name="Piotr Kalaczyński" userId="144ed442d2e15e83" providerId="LiveId" clId="{BC89A074-4072-4EC5-A6F6-80030A3FE488}" dt="2023-11-12T16:05:28.319" v="1330" actId="27803"/>
          <ac:grpSpMkLst>
            <pc:docMk/>
            <pc:sldMk cId="3918125289" sldId="471"/>
            <ac:grpSpMk id="27" creationId="{DD0C8856-5C12-063D-917D-88D29BAF029D}"/>
          </ac:grpSpMkLst>
        </pc:grpChg>
        <pc:grpChg chg="mod">
          <ac:chgData name="Piotr Kalaczyński" userId="144ed442d2e15e83" providerId="LiveId" clId="{BC89A074-4072-4EC5-A6F6-80030A3FE488}" dt="2023-11-12T16:05:28.319" v="1330" actId="27803"/>
          <ac:grpSpMkLst>
            <pc:docMk/>
            <pc:sldMk cId="3918125289" sldId="471"/>
            <ac:grpSpMk id="30" creationId="{7ACA5F5B-57E7-AC18-5DAF-9E7349B8A32C}"/>
          </ac:grpSpMkLst>
        </pc:grpChg>
        <pc:grpChg chg="mod">
          <ac:chgData name="Piotr Kalaczyński" userId="144ed442d2e15e83" providerId="LiveId" clId="{BC89A074-4072-4EC5-A6F6-80030A3FE488}" dt="2023-11-12T16:05:28.319" v="1330" actId="27803"/>
          <ac:grpSpMkLst>
            <pc:docMk/>
            <pc:sldMk cId="3918125289" sldId="471"/>
            <ac:grpSpMk id="37" creationId="{E0C0DBDE-2F29-15F2-FA83-57BCB66E0449}"/>
          </ac:grpSpMkLst>
        </pc:grpChg>
        <pc:grpChg chg="mod">
          <ac:chgData name="Piotr Kalaczyński" userId="144ed442d2e15e83" providerId="LiveId" clId="{BC89A074-4072-4EC5-A6F6-80030A3FE488}" dt="2023-11-12T16:05:28.319" v="1330" actId="27803"/>
          <ac:grpSpMkLst>
            <pc:docMk/>
            <pc:sldMk cId="3918125289" sldId="471"/>
            <ac:grpSpMk id="40" creationId="{5A4A5AC6-A59F-C9CC-ACF4-32BD7A0EEDEB}"/>
          </ac:grpSpMkLst>
        </pc:grpChg>
        <pc:grpChg chg="mod">
          <ac:chgData name="Piotr Kalaczyński" userId="144ed442d2e15e83" providerId="LiveId" clId="{BC89A074-4072-4EC5-A6F6-80030A3FE488}" dt="2023-11-12T16:05:28.319" v="1330" actId="27803"/>
          <ac:grpSpMkLst>
            <pc:docMk/>
            <pc:sldMk cId="3918125289" sldId="471"/>
            <ac:grpSpMk id="209" creationId="{31DBC3DC-7025-0ACF-4173-293CE9947AAC}"/>
          </ac:grpSpMkLst>
        </pc:grpChg>
        <pc:grpChg chg="mod">
          <ac:chgData name="Piotr Kalaczyński" userId="144ed442d2e15e83" providerId="LiveId" clId="{BC89A074-4072-4EC5-A6F6-80030A3FE488}" dt="2023-11-12T16:05:28.319" v="1330" actId="27803"/>
          <ac:grpSpMkLst>
            <pc:docMk/>
            <pc:sldMk cId="3918125289" sldId="471"/>
            <ac:grpSpMk id="214" creationId="{E9EB551F-62BB-3AFC-0C4C-D0DF4AA56FF6}"/>
          </ac:grpSpMkLst>
        </pc:grpChg>
        <pc:grpChg chg="mod">
          <ac:chgData name="Piotr Kalaczyński" userId="144ed442d2e15e83" providerId="LiveId" clId="{BC89A074-4072-4EC5-A6F6-80030A3FE488}" dt="2023-11-12T16:05:28.319" v="1330" actId="27803"/>
          <ac:grpSpMkLst>
            <pc:docMk/>
            <pc:sldMk cId="3918125289" sldId="471"/>
            <ac:grpSpMk id="218" creationId="{F996C8FC-CE2D-453B-0CE6-71577572F64B}"/>
          </ac:grpSpMkLst>
        </pc:grpChg>
        <pc:grpChg chg="mod">
          <ac:chgData name="Piotr Kalaczyński" userId="144ed442d2e15e83" providerId="LiveId" clId="{BC89A074-4072-4EC5-A6F6-80030A3FE488}" dt="2023-11-12T16:05:28.319" v="1330" actId="27803"/>
          <ac:grpSpMkLst>
            <pc:docMk/>
            <pc:sldMk cId="3918125289" sldId="471"/>
            <ac:grpSpMk id="221" creationId="{8276504D-13AB-BC9B-A69D-6B3D5584C6F8}"/>
          </ac:grpSpMkLst>
        </pc:grpChg>
        <pc:grpChg chg="mod">
          <ac:chgData name="Piotr Kalaczyński" userId="144ed442d2e15e83" providerId="LiveId" clId="{BC89A074-4072-4EC5-A6F6-80030A3FE488}" dt="2023-11-12T16:05:28.319" v="1330" actId="27803"/>
          <ac:grpSpMkLst>
            <pc:docMk/>
            <pc:sldMk cId="3918125289" sldId="471"/>
            <ac:grpSpMk id="223" creationId="{874C48A1-D318-9668-6FA5-AB8C71085A5D}"/>
          </ac:grpSpMkLst>
        </pc:grpChg>
        <pc:grpChg chg="mod">
          <ac:chgData name="Piotr Kalaczyński" userId="144ed442d2e15e83" providerId="LiveId" clId="{BC89A074-4072-4EC5-A6F6-80030A3FE488}" dt="2023-11-12T16:05:28.319" v="1330" actId="27803"/>
          <ac:grpSpMkLst>
            <pc:docMk/>
            <pc:sldMk cId="3918125289" sldId="471"/>
            <ac:grpSpMk id="234" creationId="{00B99E20-BAE5-988A-9D07-CAFB2E5A808D}"/>
          </ac:grpSpMkLst>
        </pc:grpChg>
        <pc:grpChg chg="mod">
          <ac:chgData name="Piotr Kalaczyński" userId="144ed442d2e15e83" providerId="LiveId" clId="{BC89A074-4072-4EC5-A6F6-80030A3FE488}" dt="2023-11-12T16:05:28.319" v="1330" actId="27803"/>
          <ac:grpSpMkLst>
            <pc:docMk/>
            <pc:sldMk cId="3918125289" sldId="471"/>
            <ac:grpSpMk id="250" creationId="{08D0CACA-90B5-EA97-3428-9073B03F5870}"/>
          </ac:grpSpMkLst>
        </pc:grpChg>
        <pc:grpChg chg="mod">
          <ac:chgData name="Piotr Kalaczyński" userId="144ed442d2e15e83" providerId="LiveId" clId="{BC89A074-4072-4EC5-A6F6-80030A3FE488}" dt="2023-11-12T16:05:28.319" v="1330" actId="27803"/>
          <ac:grpSpMkLst>
            <pc:docMk/>
            <pc:sldMk cId="3918125289" sldId="471"/>
            <ac:grpSpMk id="253" creationId="{87A90F89-F07A-F719-B4E4-923B21DAAEED}"/>
          </ac:grpSpMkLst>
        </pc:grpChg>
        <pc:grpChg chg="mod">
          <ac:chgData name="Piotr Kalaczyński" userId="144ed442d2e15e83" providerId="LiveId" clId="{BC89A074-4072-4EC5-A6F6-80030A3FE488}" dt="2023-11-12T16:05:28.319" v="1330" actId="27803"/>
          <ac:grpSpMkLst>
            <pc:docMk/>
            <pc:sldMk cId="3918125289" sldId="471"/>
            <ac:grpSpMk id="256" creationId="{DC4AC967-5E40-73C9-E269-D096445255D8}"/>
          </ac:grpSpMkLst>
        </pc:grpChg>
        <pc:grpChg chg="mod">
          <ac:chgData name="Piotr Kalaczyński" userId="144ed442d2e15e83" providerId="LiveId" clId="{BC89A074-4072-4EC5-A6F6-80030A3FE488}" dt="2023-11-12T16:05:28.319" v="1330" actId="27803"/>
          <ac:grpSpMkLst>
            <pc:docMk/>
            <pc:sldMk cId="3918125289" sldId="471"/>
            <ac:grpSpMk id="296" creationId="{D276FA1A-3111-858C-5413-6127745A4637}"/>
          </ac:grpSpMkLst>
        </pc:grpChg>
        <pc:grpChg chg="mod">
          <ac:chgData name="Piotr Kalaczyński" userId="144ed442d2e15e83" providerId="LiveId" clId="{BC89A074-4072-4EC5-A6F6-80030A3FE488}" dt="2023-11-12T16:05:28.319" v="1330" actId="27803"/>
          <ac:grpSpMkLst>
            <pc:docMk/>
            <pc:sldMk cId="3918125289" sldId="471"/>
            <ac:grpSpMk id="301" creationId="{66A23DA8-5630-357A-9B15-D7A922410488}"/>
          </ac:grpSpMkLst>
        </pc:grpChg>
        <pc:grpChg chg="mod">
          <ac:chgData name="Piotr Kalaczyński" userId="144ed442d2e15e83" providerId="LiveId" clId="{BC89A074-4072-4EC5-A6F6-80030A3FE488}" dt="2023-11-12T16:05:28.319" v="1330" actId="27803"/>
          <ac:grpSpMkLst>
            <pc:docMk/>
            <pc:sldMk cId="3918125289" sldId="471"/>
            <ac:grpSpMk id="307" creationId="{8C3021F3-F3CC-0B62-E1EA-5E1513758440}"/>
          </ac:grpSpMkLst>
        </pc:grpChg>
        <pc:grpChg chg="mod">
          <ac:chgData name="Piotr Kalaczyński" userId="144ed442d2e15e83" providerId="LiveId" clId="{BC89A074-4072-4EC5-A6F6-80030A3FE488}" dt="2023-11-12T16:05:28.319" v="1330" actId="27803"/>
          <ac:grpSpMkLst>
            <pc:docMk/>
            <pc:sldMk cId="3918125289" sldId="471"/>
            <ac:grpSpMk id="311" creationId="{CB8CD086-1AE5-C04B-2BA1-0E2CFF18EED5}"/>
          </ac:grpSpMkLst>
        </pc:grpChg>
        <pc:grpChg chg="mod">
          <ac:chgData name="Piotr Kalaczyński" userId="144ed442d2e15e83" providerId="LiveId" clId="{BC89A074-4072-4EC5-A6F6-80030A3FE488}" dt="2023-11-12T16:05:28.319" v="1330" actId="27803"/>
          <ac:grpSpMkLst>
            <pc:docMk/>
            <pc:sldMk cId="3918125289" sldId="471"/>
            <ac:grpSpMk id="323" creationId="{02383DA6-7DF4-95C9-228B-34F242ED3CE4}"/>
          </ac:grpSpMkLst>
        </pc:grpChg>
        <pc:grpChg chg="mod">
          <ac:chgData name="Piotr Kalaczyński" userId="144ed442d2e15e83" providerId="LiveId" clId="{BC89A074-4072-4EC5-A6F6-80030A3FE488}" dt="2023-11-12T16:05:28.319" v="1330" actId="27803"/>
          <ac:grpSpMkLst>
            <pc:docMk/>
            <pc:sldMk cId="3918125289" sldId="471"/>
            <ac:grpSpMk id="326" creationId="{77E5FFE2-B44E-C908-CCB1-A0FD09BE2DDE}"/>
          </ac:grpSpMkLst>
        </pc:grpChg>
        <pc:grpChg chg="mod">
          <ac:chgData name="Piotr Kalaczyński" userId="144ed442d2e15e83" providerId="LiveId" clId="{BC89A074-4072-4EC5-A6F6-80030A3FE488}" dt="2023-11-12T16:05:28.319" v="1330" actId="27803"/>
          <ac:grpSpMkLst>
            <pc:docMk/>
            <pc:sldMk cId="3918125289" sldId="471"/>
            <ac:grpSpMk id="337" creationId="{BAC629E3-4CCC-029A-2E9D-672EFA4FA90E}"/>
          </ac:grpSpMkLst>
        </pc:grpChg>
        <pc:grpChg chg="mod">
          <ac:chgData name="Piotr Kalaczyński" userId="144ed442d2e15e83" providerId="LiveId" clId="{BC89A074-4072-4EC5-A6F6-80030A3FE488}" dt="2023-11-12T16:05:28.319" v="1330" actId="27803"/>
          <ac:grpSpMkLst>
            <pc:docMk/>
            <pc:sldMk cId="3918125289" sldId="471"/>
            <ac:grpSpMk id="350" creationId="{3B28CD87-F793-EA43-6C1C-C8865458D1FC}"/>
          </ac:grpSpMkLst>
        </pc:grpChg>
        <pc:grpChg chg="mod">
          <ac:chgData name="Piotr Kalaczyński" userId="144ed442d2e15e83" providerId="LiveId" clId="{BC89A074-4072-4EC5-A6F6-80030A3FE488}" dt="2023-11-12T16:05:28.319" v="1330" actId="27803"/>
          <ac:grpSpMkLst>
            <pc:docMk/>
            <pc:sldMk cId="3918125289" sldId="471"/>
            <ac:grpSpMk id="355" creationId="{95D4B5B3-E4CB-6303-BCAB-DD6F4217CDC6}"/>
          </ac:grpSpMkLst>
        </pc:grpChg>
        <pc:grpChg chg="mod">
          <ac:chgData name="Piotr Kalaczyński" userId="144ed442d2e15e83" providerId="LiveId" clId="{BC89A074-4072-4EC5-A6F6-80030A3FE488}" dt="2023-11-12T16:05:28.319" v="1330" actId="27803"/>
          <ac:grpSpMkLst>
            <pc:docMk/>
            <pc:sldMk cId="3918125289" sldId="471"/>
            <ac:grpSpMk id="360" creationId="{86735516-F83F-8E6C-9F1A-094D6121E745}"/>
          </ac:grpSpMkLst>
        </pc:grpChg>
        <pc:grpChg chg="mod">
          <ac:chgData name="Piotr Kalaczyński" userId="144ed442d2e15e83" providerId="LiveId" clId="{BC89A074-4072-4EC5-A6F6-80030A3FE488}" dt="2023-11-12T16:05:28.319" v="1330" actId="27803"/>
          <ac:grpSpMkLst>
            <pc:docMk/>
            <pc:sldMk cId="3918125289" sldId="471"/>
            <ac:grpSpMk id="398" creationId="{C7462B1C-AB49-294B-8BEC-17A3BF3DFA05}"/>
          </ac:grpSpMkLst>
        </pc:grpChg>
        <pc:grpChg chg="mod">
          <ac:chgData name="Piotr Kalaczyński" userId="144ed442d2e15e83" providerId="LiveId" clId="{BC89A074-4072-4EC5-A6F6-80030A3FE488}" dt="2023-11-12T16:05:28.319" v="1330" actId="27803"/>
          <ac:grpSpMkLst>
            <pc:docMk/>
            <pc:sldMk cId="3918125289" sldId="471"/>
            <ac:grpSpMk id="408" creationId="{5196E700-EC28-0D91-B54B-F6ADEF45BF0C}"/>
          </ac:grpSpMkLst>
        </pc:grpChg>
        <pc:grpChg chg="mod">
          <ac:chgData name="Piotr Kalaczyński" userId="144ed442d2e15e83" providerId="LiveId" clId="{BC89A074-4072-4EC5-A6F6-80030A3FE488}" dt="2023-11-12T16:05:28.319" v="1330" actId="27803"/>
          <ac:grpSpMkLst>
            <pc:docMk/>
            <pc:sldMk cId="3918125289" sldId="471"/>
            <ac:grpSpMk id="417" creationId="{BFD87A10-0E6A-C454-80E9-A432FA4E18AF}"/>
          </ac:grpSpMkLst>
        </pc:grpChg>
        <pc:grpChg chg="mod">
          <ac:chgData name="Piotr Kalaczyński" userId="144ed442d2e15e83" providerId="LiveId" clId="{BC89A074-4072-4EC5-A6F6-80030A3FE488}" dt="2023-11-12T16:05:28.319" v="1330" actId="27803"/>
          <ac:grpSpMkLst>
            <pc:docMk/>
            <pc:sldMk cId="3918125289" sldId="471"/>
            <ac:grpSpMk id="431" creationId="{FCB037A1-D76C-5B62-D8AF-11C052FD90C1}"/>
          </ac:grpSpMkLst>
        </pc:grpChg>
        <pc:grpChg chg="mod">
          <ac:chgData name="Piotr Kalaczyński" userId="144ed442d2e15e83" providerId="LiveId" clId="{BC89A074-4072-4EC5-A6F6-80030A3FE488}" dt="2023-11-12T16:05:28.319" v="1330" actId="27803"/>
          <ac:grpSpMkLst>
            <pc:docMk/>
            <pc:sldMk cId="3918125289" sldId="471"/>
            <ac:grpSpMk id="441" creationId="{E8E802C4-A35B-1865-F079-9E5928FE265B}"/>
          </ac:grpSpMkLst>
        </pc:grpChg>
        <pc:grpChg chg="mod">
          <ac:chgData name="Piotr Kalaczyński" userId="144ed442d2e15e83" providerId="LiveId" clId="{BC89A074-4072-4EC5-A6F6-80030A3FE488}" dt="2023-11-12T16:05:28.319" v="1330" actId="27803"/>
          <ac:grpSpMkLst>
            <pc:docMk/>
            <pc:sldMk cId="3918125289" sldId="471"/>
            <ac:grpSpMk id="444" creationId="{FC48196A-01A8-2B42-8063-D0E81E31997E}"/>
          </ac:grpSpMkLst>
        </pc:grpChg>
        <pc:grpChg chg="mod">
          <ac:chgData name="Piotr Kalaczyński" userId="144ed442d2e15e83" providerId="LiveId" clId="{BC89A074-4072-4EC5-A6F6-80030A3FE488}" dt="2023-11-12T16:05:28.319" v="1330" actId="27803"/>
          <ac:grpSpMkLst>
            <pc:docMk/>
            <pc:sldMk cId="3918125289" sldId="471"/>
            <ac:grpSpMk id="447" creationId="{0E344494-1BD7-2531-DAFE-B746EE59DD78}"/>
          </ac:grpSpMkLst>
        </pc:grpChg>
        <pc:grpChg chg="mod">
          <ac:chgData name="Piotr Kalaczyński" userId="144ed442d2e15e83" providerId="LiveId" clId="{BC89A074-4072-4EC5-A6F6-80030A3FE488}" dt="2023-11-12T16:05:28.319" v="1330" actId="27803"/>
          <ac:grpSpMkLst>
            <pc:docMk/>
            <pc:sldMk cId="3918125289" sldId="471"/>
            <ac:grpSpMk id="453" creationId="{65E1B711-4847-925A-21AF-1E02FC306835}"/>
          </ac:grpSpMkLst>
        </pc:grpChg>
        <pc:grpChg chg="mod">
          <ac:chgData name="Piotr Kalaczyński" userId="144ed442d2e15e83" providerId="LiveId" clId="{BC89A074-4072-4EC5-A6F6-80030A3FE488}" dt="2023-11-12T16:05:28.319" v="1330" actId="27803"/>
          <ac:grpSpMkLst>
            <pc:docMk/>
            <pc:sldMk cId="3918125289" sldId="471"/>
            <ac:grpSpMk id="463" creationId="{91A7DC10-2675-AFB3-E6A7-2682BC370049}"/>
          </ac:grpSpMkLst>
        </pc:grpChg>
        <pc:grpChg chg="mod">
          <ac:chgData name="Piotr Kalaczyński" userId="144ed442d2e15e83" providerId="LiveId" clId="{BC89A074-4072-4EC5-A6F6-80030A3FE488}" dt="2023-11-12T16:05:28.319" v="1330" actId="27803"/>
          <ac:grpSpMkLst>
            <pc:docMk/>
            <pc:sldMk cId="3918125289" sldId="471"/>
            <ac:grpSpMk id="498" creationId="{8134A2DB-5D91-6E98-E12A-984BFD8F6D3D}"/>
          </ac:grpSpMkLst>
        </pc:grpChg>
        <pc:grpChg chg="mod">
          <ac:chgData name="Piotr Kalaczyński" userId="144ed442d2e15e83" providerId="LiveId" clId="{BC89A074-4072-4EC5-A6F6-80030A3FE488}" dt="2023-11-12T16:05:28.319" v="1330" actId="27803"/>
          <ac:grpSpMkLst>
            <pc:docMk/>
            <pc:sldMk cId="3918125289" sldId="471"/>
            <ac:grpSpMk id="517" creationId="{CBC8AA39-F58C-BFD4-CE6B-7A376B5F18A2}"/>
          </ac:grpSpMkLst>
        </pc:grpChg>
        <pc:grpChg chg="mod">
          <ac:chgData name="Piotr Kalaczyński" userId="144ed442d2e15e83" providerId="LiveId" clId="{BC89A074-4072-4EC5-A6F6-80030A3FE488}" dt="2023-11-12T16:05:28.319" v="1330" actId="27803"/>
          <ac:grpSpMkLst>
            <pc:docMk/>
            <pc:sldMk cId="3918125289" sldId="471"/>
            <ac:grpSpMk id="665" creationId="{148294D6-90FC-3B76-E786-0BAD37927A50}"/>
          </ac:grpSpMkLst>
        </pc:grpChg>
        <pc:grpChg chg="mod">
          <ac:chgData name="Piotr Kalaczyński" userId="144ed442d2e15e83" providerId="LiveId" clId="{BC89A074-4072-4EC5-A6F6-80030A3FE488}" dt="2023-11-12T16:05:28.319" v="1330" actId="27803"/>
          <ac:grpSpMkLst>
            <pc:docMk/>
            <pc:sldMk cId="3918125289" sldId="471"/>
            <ac:grpSpMk id="684" creationId="{D5B73C45-15A8-0879-20EE-A26B63ED8897}"/>
          </ac:grpSpMkLst>
        </pc:grpChg>
        <pc:grpChg chg="mod">
          <ac:chgData name="Piotr Kalaczyński" userId="144ed442d2e15e83" providerId="LiveId" clId="{BC89A074-4072-4EC5-A6F6-80030A3FE488}" dt="2023-11-12T16:05:28.319" v="1330" actId="27803"/>
          <ac:grpSpMkLst>
            <pc:docMk/>
            <pc:sldMk cId="3918125289" sldId="471"/>
            <ac:grpSpMk id="711" creationId="{A5F8C246-A762-AE83-FB94-5A3151B9E687}"/>
          </ac:grpSpMkLst>
        </pc:grpChg>
        <pc:grpChg chg="mod">
          <ac:chgData name="Piotr Kalaczyński" userId="144ed442d2e15e83" providerId="LiveId" clId="{BC89A074-4072-4EC5-A6F6-80030A3FE488}" dt="2023-11-12T16:05:28.319" v="1330" actId="27803"/>
          <ac:grpSpMkLst>
            <pc:docMk/>
            <pc:sldMk cId="3918125289" sldId="471"/>
            <ac:grpSpMk id="733" creationId="{F85E3EB6-EBDE-BA2B-4FCE-40DE1BFB555B}"/>
          </ac:grpSpMkLst>
        </pc:grpChg>
        <pc:grpChg chg="mod">
          <ac:chgData name="Piotr Kalaczyński" userId="144ed442d2e15e83" providerId="LiveId" clId="{BC89A074-4072-4EC5-A6F6-80030A3FE488}" dt="2023-11-12T16:05:28.319" v="1330" actId="27803"/>
          <ac:grpSpMkLst>
            <pc:docMk/>
            <pc:sldMk cId="3918125289" sldId="471"/>
            <ac:grpSpMk id="758" creationId="{F7A9C60D-6C20-E2BB-D855-3CBC74BD5291}"/>
          </ac:grpSpMkLst>
        </pc:grpChg>
        <pc:grpChg chg="mod">
          <ac:chgData name="Piotr Kalaczyński" userId="144ed442d2e15e83" providerId="LiveId" clId="{BC89A074-4072-4EC5-A6F6-80030A3FE488}" dt="2023-11-12T16:05:28.319" v="1330" actId="27803"/>
          <ac:grpSpMkLst>
            <pc:docMk/>
            <pc:sldMk cId="3918125289" sldId="471"/>
            <ac:grpSpMk id="762" creationId="{371220AA-C98D-0C26-E04D-2AC098FBD266}"/>
          </ac:grpSpMkLst>
        </pc:grpChg>
        <pc:grpChg chg="mod">
          <ac:chgData name="Piotr Kalaczyński" userId="144ed442d2e15e83" providerId="LiveId" clId="{BC89A074-4072-4EC5-A6F6-80030A3FE488}" dt="2023-11-12T16:05:28.319" v="1330" actId="27803"/>
          <ac:grpSpMkLst>
            <pc:docMk/>
            <pc:sldMk cId="3918125289" sldId="471"/>
            <ac:grpSpMk id="768" creationId="{158BA149-B008-E40A-3FD0-AB1BFE12615D}"/>
          </ac:grpSpMkLst>
        </pc:grpChg>
        <pc:grpChg chg="mod">
          <ac:chgData name="Piotr Kalaczyński" userId="144ed442d2e15e83" providerId="LiveId" clId="{BC89A074-4072-4EC5-A6F6-80030A3FE488}" dt="2023-11-12T16:05:28.319" v="1330" actId="27803"/>
          <ac:grpSpMkLst>
            <pc:docMk/>
            <pc:sldMk cId="3918125289" sldId="471"/>
            <ac:grpSpMk id="774" creationId="{39721DC3-622B-494B-7F54-69ED7F9A2B41}"/>
          </ac:grpSpMkLst>
        </pc:grpChg>
        <pc:grpChg chg="mod">
          <ac:chgData name="Piotr Kalaczyński" userId="144ed442d2e15e83" providerId="LiveId" clId="{BC89A074-4072-4EC5-A6F6-80030A3FE488}" dt="2023-11-12T16:05:28.319" v="1330" actId="27803"/>
          <ac:grpSpMkLst>
            <pc:docMk/>
            <pc:sldMk cId="3918125289" sldId="471"/>
            <ac:grpSpMk id="800" creationId="{D0435994-20CF-828D-6A3F-D9C7991420EE}"/>
          </ac:grpSpMkLst>
        </pc:grpChg>
        <pc:grpChg chg="mod">
          <ac:chgData name="Piotr Kalaczyński" userId="144ed442d2e15e83" providerId="LiveId" clId="{BC89A074-4072-4EC5-A6F6-80030A3FE488}" dt="2023-11-12T16:05:28.319" v="1330" actId="27803"/>
          <ac:grpSpMkLst>
            <pc:docMk/>
            <pc:sldMk cId="3918125289" sldId="471"/>
            <ac:grpSpMk id="804" creationId="{2E1BA962-E6C7-7C59-911A-CB0DAA1EA254}"/>
          </ac:grpSpMkLst>
        </pc:grpChg>
        <pc:grpChg chg="mod">
          <ac:chgData name="Piotr Kalaczyński" userId="144ed442d2e15e83" providerId="LiveId" clId="{BC89A074-4072-4EC5-A6F6-80030A3FE488}" dt="2023-11-12T16:05:28.319" v="1330" actId="27803"/>
          <ac:grpSpMkLst>
            <pc:docMk/>
            <pc:sldMk cId="3918125289" sldId="471"/>
            <ac:grpSpMk id="807" creationId="{102204AA-19B4-4CA3-0F42-CB08702F73C7}"/>
          </ac:grpSpMkLst>
        </pc:grpChg>
        <pc:grpChg chg="mod">
          <ac:chgData name="Piotr Kalaczyński" userId="144ed442d2e15e83" providerId="LiveId" clId="{BC89A074-4072-4EC5-A6F6-80030A3FE488}" dt="2023-11-12T16:05:28.319" v="1330" actId="27803"/>
          <ac:grpSpMkLst>
            <pc:docMk/>
            <pc:sldMk cId="3918125289" sldId="471"/>
            <ac:grpSpMk id="811" creationId="{6D9E883E-9A63-A9EC-4B05-A645A65F32B6}"/>
          </ac:grpSpMkLst>
        </pc:grpChg>
        <pc:grpChg chg="mod">
          <ac:chgData name="Piotr Kalaczyński" userId="144ed442d2e15e83" providerId="LiveId" clId="{BC89A074-4072-4EC5-A6F6-80030A3FE488}" dt="2023-11-12T16:05:28.319" v="1330" actId="27803"/>
          <ac:grpSpMkLst>
            <pc:docMk/>
            <pc:sldMk cId="3918125289" sldId="471"/>
            <ac:grpSpMk id="815" creationId="{E6AE6F8B-49B6-94DF-3DE6-4261C8EDCEE6}"/>
          </ac:grpSpMkLst>
        </pc:grpChg>
        <pc:grpChg chg="mod">
          <ac:chgData name="Piotr Kalaczyński" userId="144ed442d2e15e83" providerId="LiveId" clId="{BC89A074-4072-4EC5-A6F6-80030A3FE488}" dt="2023-11-12T16:05:28.319" v="1330" actId="27803"/>
          <ac:grpSpMkLst>
            <pc:docMk/>
            <pc:sldMk cId="3918125289" sldId="471"/>
            <ac:grpSpMk id="822" creationId="{43A30AB2-C3E4-FFA4-B0BC-7175277AE526}"/>
          </ac:grpSpMkLst>
        </pc:grpChg>
        <pc:grpChg chg="mod">
          <ac:chgData name="Piotr Kalaczyński" userId="144ed442d2e15e83" providerId="LiveId" clId="{BC89A074-4072-4EC5-A6F6-80030A3FE488}" dt="2023-11-12T16:05:28.319" v="1330" actId="27803"/>
          <ac:grpSpMkLst>
            <pc:docMk/>
            <pc:sldMk cId="3918125289" sldId="471"/>
            <ac:grpSpMk id="827" creationId="{90D2B3F0-B257-502C-1804-5962E84B2029}"/>
          </ac:grpSpMkLst>
        </pc:grpChg>
        <pc:grpChg chg="mod">
          <ac:chgData name="Piotr Kalaczyński" userId="144ed442d2e15e83" providerId="LiveId" clId="{BC89A074-4072-4EC5-A6F6-80030A3FE488}" dt="2023-11-12T16:05:28.319" v="1330" actId="27803"/>
          <ac:grpSpMkLst>
            <pc:docMk/>
            <pc:sldMk cId="3918125289" sldId="471"/>
            <ac:grpSpMk id="833" creationId="{E5DEE456-30DB-388A-2F71-A397BE9F856F}"/>
          </ac:grpSpMkLst>
        </pc:grpChg>
        <pc:grpChg chg="mod">
          <ac:chgData name="Piotr Kalaczyński" userId="144ed442d2e15e83" providerId="LiveId" clId="{BC89A074-4072-4EC5-A6F6-80030A3FE488}" dt="2023-11-12T16:05:28.319" v="1330" actId="27803"/>
          <ac:grpSpMkLst>
            <pc:docMk/>
            <pc:sldMk cId="3918125289" sldId="471"/>
            <ac:grpSpMk id="844" creationId="{304D1B76-AAB8-5338-2F2D-62590E287965}"/>
          </ac:grpSpMkLst>
        </pc:grpChg>
        <pc:grpChg chg="mod">
          <ac:chgData name="Piotr Kalaczyński" userId="144ed442d2e15e83" providerId="LiveId" clId="{BC89A074-4072-4EC5-A6F6-80030A3FE488}" dt="2023-11-12T16:05:28.319" v="1330" actId="27803"/>
          <ac:grpSpMkLst>
            <pc:docMk/>
            <pc:sldMk cId="3918125289" sldId="471"/>
            <ac:grpSpMk id="1026" creationId="{4A22CBE1-1476-2702-001D-33FFD4C5B3EA}"/>
          </ac:grpSpMkLst>
        </pc:grpChg>
        <pc:grpChg chg="mod">
          <ac:chgData name="Piotr Kalaczyński" userId="144ed442d2e15e83" providerId="LiveId" clId="{BC89A074-4072-4EC5-A6F6-80030A3FE488}" dt="2023-11-12T16:05:28.319" v="1330" actId="27803"/>
          <ac:grpSpMkLst>
            <pc:docMk/>
            <pc:sldMk cId="3918125289" sldId="471"/>
            <ac:grpSpMk id="1032" creationId="{228B2453-3F8D-8A4D-53A2-892789B678EA}"/>
          </ac:grpSpMkLst>
        </pc:grpChg>
        <pc:grpChg chg="mod">
          <ac:chgData name="Piotr Kalaczyński" userId="144ed442d2e15e83" providerId="LiveId" clId="{BC89A074-4072-4EC5-A6F6-80030A3FE488}" dt="2023-11-12T16:05:28.319" v="1330" actId="27803"/>
          <ac:grpSpMkLst>
            <pc:docMk/>
            <pc:sldMk cId="3918125289" sldId="471"/>
            <ac:grpSpMk id="1045" creationId="{78028099-775A-F1D4-BD6D-EB2B4C5F8C37}"/>
          </ac:grpSpMkLst>
        </pc:grpChg>
        <pc:grpChg chg="mod">
          <ac:chgData name="Piotr Kalaczyński" userId="144ed442d2e15e83" providerId="LiveId" clId="{BC89A074-4072-4EC5-A6F6-80030A3FE488}" dt="2023-11-12T16:05:28.319" v="1330" actId="27803"/>
          <ac:grpSpMkLst>
            <pc:docMk/>
            <pc:sldMk cId="3918125289" sldId="471"/>
            <ac:grpSpMk id="1334" creationId="{F8E6CF87-EC3A-DE5A-F035-86C72DBBE1D1}"/>
          </ac:grpSpMkLst>
        </pc:grpChg>
        <pc:grpChg chg="mod">
          <ac:chgData name="Piotr Kalaczyński" userId="144ed442d2e15e83" providerId="LiveId" clId="{BC89A074-4072-4EC5-A6F6-80030A3FE488}" dt="2023-11-12T16:05:28.319" v="1330" actId="27803"/>
          <ac:grpSpMkLst>
            <pc:docMk/>
            <pc:sldMk cId="3918125289" sldId="471"/>
            <ac:grpSpMk id="1341" creationId="{BCE2B176-5397-12FA-9964-943A30F41BE4}"/>
          </ac:grpSpMkLst>
        </pc:grpChg>
        <pc:grpChg chg="mod">
          <ac:chgData name="Piotr Kalaczyński" userId="144ed442d2e15e83" providerId="LiveId" clId="{BC89A074-4072-4EC5-A6F6-80030A3FE488}" dt="2023-11-12T16:05:28.319" v="1330" actId="27803"/>
          <ac:grpSpMkLst>
            <pc:docMk/>
            <pc:sldMk cId="3918125289" sldId="471"/>
            <ac:grpSpMk id="1342" creationId="{B58C4E09-BDA0-C9E2-879B-475DB6CE2D80}"/>
          </ac:grpSpMkLst>
        </pc:grpChg>
        <pc:grpChg chg="mod">
          <ac:chgData name="Piotr Kalaczyński" userId="144ed442d2e15e83" providerId="LiveId" clId="{BC89A074-4072-4EC5-A6F6-80030A3FE488}" dt="2023-11-12T16:05:28.319" v="1330" actId="27803"/>
          <ac:grpSpMkLst>
            <pc:docMk/>
            <pc:sldMk cId="3918125289" sldId="471"/>
            <ac:grpSpMk id="1345" creationId="{A0118917-18AB-75C3-80C3-1D11B096E2AB}"/>
          </ac:grpSpMkLst>
        </pc:grpChg>
        <pc:grpChg chg="mod">
          <ac:chgData name="Piotr Kalaczyński" userId="144ed442d2e15e83" providerId="LiveId" clId="{BC89A074-4072-4EC5-A6F6-80030A3FE488}" dt="2023-11-12T16:05:28.319" v="1330" actId="27803"/>
          <ac:grpSpMkLst>
            <pc:docMk/>
            <pc:sldMk cId="3918125289" sldId="471"/>
            <ac:grpSpMk id="1348" creationId="{5255D60E-DEA3-209E-ABE1-2DD91EC9C1CF}"/>
          </ac:grpSpMkLst>
        </pc:grpChg>
        <pc:grpChg chg="mod">
          <ac:chgData name="Piotr Kalaczyński" userId="144ed442d2e15e83" providerId="LiveId" clId="{BC89A074-4072-4EC5-A6F6-80030A3FE488}" dt="2023-11-12T16:05:28.319" v="1330" actId="27803"/>
          <ac:grpSpMkLst>
            <pc:docMk/>
            <pc:sldMk cId="3918125289" sldId="471"/>
            <ac:grpSpMk id="1353" creationId="{09DB924F-C3B3-6F36-2931-C3B6C2F5490B}"/>
          </ac:grpSpMkLst>
        </pc:grpChg>
        <pc:grpChg chg="mod">
          <ac:chgData name="Piotr Kalaczyński" userId="144ed442d2e15e83" providerId="LiveId" clId="{BC89A074-4072-4EC5-A6F6-80030A3FE488}" dt="2023-11-12T16:05:28.319" v="1330" actId="27803"/>
          <ac:grpSpMkLst>
            <pc:docMk/>
            <pc:sldMk cId="3918125289" sldId="471"/>
            <ac:grpSpMk id="1369" creationId="{00AC1AF5-ABC0-341C-98BA-CB4C7CAC4268}"/>
          </ac:grpSpMkLst>
        </pc:grpChg>
        <pc:grpChg chg="mod">
          <ac:chgData name="Piotr Kalaczyński" userId="144ed442d2e15e83" providerId="LiveId" clId="{BC89A074-4072-4EC5-A6F6-80030A3FE488}" dt="2023-11-12T16:05:28.319" v="1330" actId="27803"/>
          <ac:grpSpMkLst>
            <pc:docMk/>
            <pc:sldMk cId="3918125289" sldId="471"/>
            <ac:grpSpMk id="1429" creationId="{1EF5AA51-A1FF-DC68-315C-431B6EB78DC0}"/>
          </ac:grpSpMkLst>
        </pc:grpChg>
        <pc:grpChg chg="mod">
          <ac:chgData name="Piotr Kalaczyński" userId="144ed442d2e15e83" providerId="LiveId" clId="{BC89A074-4072-4EC5-A6F6-80030A3FE488}" dt="2023-11-12T16:05:28.319" v="1330" actId="27803"/>
          <ac:grpSpMkLst>
            <pc:docMk/>
            <pc:sldMk cId="3918125289" sldId="471"/>
            <ac:grpSpMk id="1439" creationId="{F63C5547-3394-83A6-E499-3F2487972787}"/>
          </ac:grpSpMkLst>
        </pc:grpChg>
        <pc:grpChg chg="mod">
          <ac:chgData name="Piotr Kalaczyński" userId="144ed442d2e15e83" providerId="LiveId" clId="{BC89A074-4072-4EC5-A6F6-80030A3FE488}" dt="2023-11-12T16:05:28.319" v="1330" actId="27803"/>
          <ac:grpSpMkLst>
            <pc:docMk/>
            <pc:sldMk cId="3918125289" sldId="471"/>
            <ac:grpSpMk id="1452" creationId="{532B56ED-CDBE-C4F8-6E80-A0D176A4000E}"/>
          </ac:grpSpMkLst>
        </pc:grpChg>
        <pc:grpChg chg="mod">
          <ac:chgData name="Piotr Kalaczyński" userId="144ed442d2e15e83" providerId="LiveId" clId="{BC89A074-4072-4EC5-A6F6-80030A3FE488}" dt="2023-11-12T16:05:28.319" v="1330" actId="27803"/>
          <ac:grpSpMkLst>
            <pc:docMk/>
            <pc:sldMk cId="3918125289" sldId="471"/>
            <ac:grpSpMk id="1458" creationId="{928737ED-AAB6-F648-3699-E1D86FC772C7}"/>
          </ac:grpSpMkLst>
        </pc:grpChg>
        <pc:grpChg chg="mod">
          <ac:chgData name="Piotr Kalaczyński" userId="144ed442d2e15e83" providerId="LiveId" clId="{BC89A074-4072-4EC5-A6F6-80030A3FE488}" dt="2023-11-12T16:05:28.319" v="1330" actId="27803"/>
          <ac:grpSpMkLst>
            <pc:docMk/>
            <pc:sldMk cId="3918125289" sldId="471"/>
            <ac:grpSpMk id="1463" creationId="{68697E59-B657-BFA6-22D0-8C8D8D6EAEBF}"/>
          </ac:grpSpMkLst>
        </pc:grpChg>
        <pc:grpChg chg="mod">
          <ac:chgData name="Piotr Kalaczyński" userId="144ed442d2e15e83" providerId="LiveId" clId="{BC89A074-4072-4EC5-A6F6-80030A3FE488}" dt="2023-11-12T16:05:28.319" v="1330" actId="27803"/>
          <ac:grpSpMkLst>
            <pc:docMk/>
            <pc:sldMk cId="3918125289" sldId="471"/>
            <ac:grpSpMk id="1473" creationId="{091085FA-243B-6043-C6A3-AE7FFBA40D33}"/>
          </ac:grpSpMkLst>
        </pc:grpChg>
        <pc:grpChg chg="mod">
          <ac:chgData name="Piotr Kalaczyński" userId="144ed442d2e15e83" providerId="LiveId" clId="{BC89A074-4072-4EC5-A6F6-80030A3FE488}" dt="2023-11-12T16:05:28.319" v="1330" actId="27803"/>
          <ac:grpSpMkLst>
            <pc:docMk/>
            <pc:sldMk cId="3918125289" sldId="471"/>
            <ac:grpSpMk id="1478" creationId="{8B9BE984-69D9-C769-9537-D367411208A8}"/>
          </ac:grpSpMkLst>
        </pc:grpChg>
        <pc:grpChg chg="mod">
          <ac:chgData name="Piotr Kalaczyński" userId="144ed442d2e15e83" providerId="LiveId" clId="{BC89A074-4072-4EC5-A6F6-80030A3FE488}" dt="2023-11-12T16:05:28.319" v="1330" actId="27803"/>
          <ac:grpSpMkLst>
            <pc:docMk/>
            <pc:sldMk cId="3918125289" sldId="471"/>
            <ac:grpSpMk id="1635" creationId="{15B2F347-CE13-0469-398A-E4AF8C9FB657}"/>
          </ac:grpSpMkLst>
        </pc:grpChg>
        <pc:grpChg chg="mod">
          <ac:chgData name="Piotr Kalaczyński" userId="144ed442d2e15e83" providerId="LiveId" clId="{BC89A074-4072-4EC5-A6F6-80030A3FE488}" dt="2023-11-12T16:05:28.319" v="1330" actId="27803"/>
          <ac:grpSpMkLst>
            <pc:docMk/>
            <pc:sldMk cId="3918125289" sldId="471"/>
            <ac:grpSpMk id="1637" creationId="{5D9F9EEB-534E-39D9-8F1E-35AFE832B745}"/>
          </ac:grpSpMkLst>
        </pc:grpChg>
        <pc:grpChg chg="mod">
          <ac:chgData name="Piotr Kalaczyński" userId="144ed442d2e15e83" providerId="LiveId" clId="{BC89A074-4072-4EC5-A6F6-80030A3FE488}" dt="2023-11-12T16:05:28.319" v="1330" actId="27803"/>
          <ac:grpSpMkLst>
            <pc:docMk/>
            <pc:sldMk cId="3918125289" sldId="471"/>
            <ac:grpSpMk id="1645" creationId="{6D7072B8-2776-54D6-71CA-348C4ED15287}"/>
          </ac:grpSpMkLst>
        </pc:grpChg>
        <pc:grpChg chg="mod">
          <ac:chgData name="Piotr Kalaczyński" userId="144ed442d2e15e83" providerId="LiveId" clId="{BC89A074-4072-4EC5-A6F6-80030A3FE488}" dt="2023-11-12T16:05:28.319" v="1330" actId="27803"/>
          <ac:grpSpMkLst>
            <pc:docMk/>
            <pc:sldMk cId="3918125289" sldId="471"/>
            <ac:grpSpMk id="1650" creationId="{4BF2D072-5655-F5BF-A323-B688C90DE740}"/>
          </ac:grpSpMkLst>
        </pc:grpChg>
        <pc:grpChg chg="mod">
          <ac:chgData name="Piotr Kalaczyński" userId="144ed442d2e15e83" providerId="LiveId" clId="{BC89A074-4072-4EC5-A6F6-80030A3FE488}" dt="2023-11-12T16:05:28.319" v="1330" actId="27803"/>
          <ac:grpSpMkLst>
            <pc:docMk/>
            <pc:sldMk cId="3918125289" sldId="471"/>
            <ac:grpSpMk id="1651" creationId="{3B28949C-7E7E-F67C-4AD7-C7B38FFDF409}"/>
          </ac:grpSpMkLst>
        </pc:grpChg>
        <pc:grpChg chg="mod">
          <ac:chgData name="Piotr Kalaczyński" userId="144ed442d2e15e83" providerId="LiveId" clId="{BC89A074-4072-4EC5-A6F6-80030A3FE488}" dt="2023-11-12T16:05:28.319" v="1330" actId="27803"/>
          <ac:grpSpMkLst>
            <pc:docMk/>
            <pc:sldMk cId="3918125289" sldId="471"/>
            <ac:grpSpMk id="1657" creationId="{540693C7-AE42-A606-576A-FAAD82DE3233}"/>
          </ac:grpSpMkLst>
        </pc:grpChg>
        <pc:grpChg chg="mod">
          <ac:chgData name="Piotr Kalaczyński" userId="144ed442d2e15e83" providerId="LiveId" clId="{BC89A074-4072-4EC5-A6F6-80030A3FE488}" dt="2023-11-12T16:05:28.319" v="1330" actId="27803"/>
          <ac:grpSpMkLst>
            <pc:docMk/>
            <pc:sldMk cId="3918125289" sldId="471"/>
            <ac:grpSpMk id="1695" creationId="{FAFA839A-B643-2317-5F44-E4B40A2AB3F3}"/>
          </ac:grpSpMkLst>
        </pc:grpChg>
        <pc:grpChg chg="mod">
          <ac:chgData name="Piotr Kalaczyński" userId="144ed442d2e15e83" providerId="LiveId" clId="{BC89A074-4072-4EC5-A6F6-80030A3FE488}" dt="2023-11-12T16:05:28.319" v="1330" actId="27803"/>
          <ac:grpSpMkLst>
            <pc:docMk/>
            <pc:sldMk cId="3918125289" sldId="471"/>
            <ac:grpSpMk id="1708" creationId="{D35F3338-BE5F-E90A-35EE-DB0E38B25BCC}"/>
          </ac:grpSpMkLst>
        </pc:grpChg>
        <pc:grpChg chg="mod">
          <ac:chgData name="Piotr Kalaczyński" userId="144ed442d2e15e83" providerId="LiveId" clId="{BC89A074-4072-4EC5-A6F6-80030A3FE488}" dt="2023-11-12T16:05:28.319" v="1330" actId="27803"/>
          <ac:grpSpMkLst>
            <pc:docMk/>
            <pc:sldMk cId="3918125289" sldId="471"/>
            <ac:grpSpMk id="1709" creationId="{DD4DB50F-E13F-938B-A9CB-C9D79ECE2AA6}"/>
          </ac:grpSpMkLst>
        </pc:grpChg>
        <pc:grpChg chg="mod">
          <ac:chgData name="Piotr Kalaczyński" userId="144ed442d2e15e83" providerId="LiveId" clId="{BC89A074-4072-4EC5-A6F6-80030A3FE488}" dt="2023-11-12T16:05:28.319" v="1330" actId="27803"/>
          <ac:grpSpMkLst>
            <pc:docMk/>
            <pc:sldMk cId="3918125289" sldId="471"/>
            <ac:grpSpMk id="1805" creationId="{23CCCED8-B305-A2BE-5E03-C4731073A4BD}"/>
          </ac:grpSpMkLst>
        </pc:grpChg>
        <pc:grpChg chg="mod">
          <ac:chgData name="Piotr Kalaczyński" userId="144ed442d2e15e83" providerId="LiveId" clId="{BC89A074-4072-4EC5-A6F6-80030A3FE488}" dt="2023-11-12T16:05:28.319" v="1330" actId="27803"/>
          <ac:grpSpMkLst>
            <pc:docMk/>
            <pc:sldMk cId="3918125289" sldId="471"/>
            <ac:grpSpMk id="1807" creationId="{443D3316-11E6-A420-F6EE-9A9B1D77AA4D}"/>
          </ac:grpSpMkLst>
        </pc:grpChg>
        <pc:grpChg chg="mod">
          <ac:chgData name="Piotr Kalaczyński" userId="144ed442d2e15e83" providerId="LiveId" clId="{BC89A074-4072-4EC5-A6F6-80030A3FE488}" dt="2023-11-12T16:05:28.319" v="1330" actId="27803"/>
          <ac:grpSpMkLst>
            <pc:docMk/>
            <pc:sldMk cId="3918125289" sldId="471"/>
            <ac:grpSpMk id="1810" creationId="{E8E26AC6-F921-C592-E2C7-507AFFA65482}"/>
          </ac:grpSpMkLst>
        </pc:grpChg>
        <pc:grpChg chg="mod">
          <ac:chgData name="Piotr Kalaczyński" userId="144ed442d2e15e83" providerId="LiveId" clId="{BC89A074-4072-4EC5-A6F6-80030A3FE488}" dt="2023-11-12T16:05:28.319" v="1330" actId="27803"/>
          <ac:grpSpMkLst>
            <pc:docMk/>
            <pc:sldMk cId="3918125289" sldId="471"/>
            <ac:grpSpMk id="1812" creationId="{3921A352-59ED-F0D1-611A-DB7CF3663A2B}"/>
          </ac:grpSpMkLst>
        </pc:grpChg>
        <pc:grpChg chg="mod">
          <ac:chgData name="Piotr Kalaczyński" userId="144ed442d2e15e83" providerId="LiveId" clId="{BC89A074-4072-4EC5-A6F6-80030A3FE488}" dt="2023-11-12T16:05:28.319" v="1330" actId="27803"/>
          <ac:grpSpMkLst>
            <pc:docMk/>
            <pc:sldMk cId="3918125289" sldId="471"/>
            <ac:grpSpMk id="1815" creationId="{3770F4D3-558E-7AAB-BDCF-61795BF08FB0}"/>
          </ac:grpSpMkLst>
        </pc:grpChg>
        <pc:grpChg chg="mod">
          <ac:chgData name="Piotr Kalaczyński" userId="144ed442d2e15e83" providerId="LiveId" clId="{BC89A074-4072-4EC5-A6F6-80030A3FE488}" dt="2023-11-12T16:05:28.319" v="1330" actId="27803"/>
          <ac:grpSpMkLst>
            <pc:docMk/>
            <pc:sldMk cId="3918125289" sldId="471"/>
            <ac:grpSpMk id="1819" creationId="{1D7FA1B0-0A98-3A29-252F-3929517ECC1E}"/>
          </ac:grpSpMkLst>
        </pc:grpChg>
        <pc:grpChg chg="mod">
          <ac:chgData name="Piotr Kalaczyński" userId="144ed442d2e15e83" providerId="LiveId" clId="{BC89A074-4072-4EC5-A6F6-80030A3FE488}" dt="2023-11-12T16:05:28.319" v="1330" actId="27803"/>
          <ac:grpSpMkLst>
            <pc:docMk/>
            <pc:sldMk cId="3918125289" sldId="471"/>
            <ac:grpSpMk id="1822" creationId="{84733E2B-E298-965E-BE0C-D4236B07F51C}"/>
          </ac:grpSpMkLst>
        </pc:grpChg>
        <pc:grpChg chg="mod">
          <ac:chgData name="Piotr Kalaczyński" userId="144ed442d2e15e83" providerId="LiveId" clId="{BC89A074-4072-4EC5-A6F6-80030A3FE488}" dt="2023-11-12T16:05:28.319" v="1330" actId="27803"/>
          <ac:grpSpMkLst>
            <pc:docMk/>
            <pc:sldMk cId="3918125289" sldId="471"/>
            <ac:grpSpMk id="1972" creationId="{D8C4A249-FC76-517F-73FA-3EA3DF6A8335}"/>
          </ac:grpSpMkLst>
        </pc:grpChg>
        <pc:grpChg chg="mod">
          <ac:chgData name="Piotr Kalaczyński" userId="144ed442d2e15e83" providerId="LiveId" clId="{BC89A074-4072-4EC5-A6F6-80030A3FE488}" dt="2023-11-12T16:05:28.319" v="1330" actId="27803"/>
          <ac:grpSpMkLst>
            <pc:docMk/>
            <pc:sldMk cId="3918125289" sldId="471"/>
            <ac:grpSpMk id="1975" creationId="{B5B76C7B-FD6C-816C-C8E2-9E71D8650857}"/>
          </ac:grpSpMkLst>
        </pc:grpChg>
        <pc:grpChg chg="mod">
          <ac:chgData name="Piotr Kalaczyński" userId="144ed442d2e15e83" providerId="LiveId" clId="{BC89A074-4072-4EC5-A6F6-80030A3FE488}" dt="2023-11-12T16:05:28.319" v="1330" actId="27803"/>
          <ac:grpSpMkLst>
            <pc:docMk/>
            <pc:sldMk cId="3918125289" sldId="471"/>
            <ac:grpSpMk id="1981" creationId="{396DB8F8-9D32-49AD-6811-CBA041CCF905}"/>
          </ac:grpSpMkLst>
        </pc:grpChg>
        <pc:grpChg chg="mod">
          <ac:chgData name="Piotr Kalaczyński" userId="144ed442d2e15e83" providerId="LiveId" clId="{BC89A074-4072-4EC5-A6F6-80030A3FE488}" dt="2023-11-12T16:05:28.319" v="1330" actId="27803"/>
          <ac:grpSpMkLst>
            <pc:docMk/>
            <pc:sldMk cId="3918125289" sldId="471"/>
            <ac:grpSpMk id="2099" creationId="{961F76F5-30D7-664C-E52D-56E0EA6F83CE}"/>
          </ac:grpSpMkLst>
        </pc:grpChg>
        <pc:grpChg chg="mod">
          <ac:chgData name="Piotr Kalaczyński" userId="144ed442d2e15e83" providerId="LiveId" clId="{BC89A074-4072-4EC5-A6F6-80030A3FE488}" dt="2023-11-12T16:05:28.319" v="1330" actId="27803"/>
          <ac:grpSpMkLst>
            <pc:docMk/>
            <pc:sldMk cId="3918125289" sldId="471"/>
            <ac:grpSpMk id="2121" creationId="{85761EA0-08F9-8654-71F9-907AA0C2C92D}"/>
          </ac:grpSpMkLst>
        </pc:grpChg>
        <pc:grpChg chg="mod">
          <ac:chgData name="Piotr Kalaczyński" userId="144ed442d2e15e83" providerId="LiveId" clId="{BC89A074-4072-4EC5-A6F6-80030A3FE488}" dt="2023-11-12T16:05:28.319" v="1330" actId="27803"/>
          <ac:grpSpMkLst>
            <pc:docMk/>
            <pc:sldMk cId="3918125289" sldId="471"/>
            <ac:grpSpMk id="2124" creationId="{8CE0EB92-C94F-43B3-7B8E-B87770F77E43}"/>
          </ac:grpSpMkLst>
        </pc:grpChg>
        <pc:grpChg chg="mod">
          <ac:chgData name="Piotr Kalaczyński" userId="144ed442d2e15e83" providerId="LiveId" clId="{BC89A074-4072-4EC5-A6F6-80030A3FE488}" dt="2023-11-12T16:05:28.319" v="1330" actId="27803"/>
          <ac:grpSpMkLst>
            <pc:docMk/>
            <pc:sldMk cId="3918125289" sldId="471"/>
            <ac:grpSpMk id="2127" creationId="{0DC5694D-E474-71D5-EA06-686CF509E30D}"/>
          </ac:grpSpMkLst>
        </pc:grpChg>
        <pc:grpChg chg="mod">
          <ac:chgData name="Piotr Kalaczyński" userId="144ed442d2e15e83" providerId="LiveId" clId="{BC89A074-4072-4EC5-A6F6-80030A3FE488}" dt="2023-11-12T16:05:28.319" v="1330" actId="27803"/>
          <ac:grpSpMkLst>
            <pc:docMk/>
            <pc:sldMk cId="3918125289" sldId="471"/>
            <ac:grpSpMk id="2130" creationId="{F7B35500-2A26-88BA-08F8-8F1A76E3E308}"/>
          </ac:grpSpMkLst>
        </pc:grpChg>
        <pc:grpChg chg="mod">
          <ac:chgData name="Piotr Kalaczyński" userId="144ed442d2e15e83" providerId="LiveId" clId="{BC89A074-4072-4EC5-A6F6-80030A3FE488}" dt="2023-11-12T16:05:28.319" v="1330" actId="27803"/>
          <ac:grpSpMkLst>
            <pc:docMk/>
            <pc:sldMk cId="3918125289" sldId="471"/>
            <ac:grpSpMk id="2133" creationId="{5C7DA5C4-87D1-9DC4-44C5-D161615CA229}"/>
          </ac:grpSpMkLst>
        </pc:grpChg>
        <pc:grpChg chg="mod">
          <ac:chgData name="Piotr Kalaczyński" userId="144ed442d2e15e83" providerId="LiveId" clId="{BC89A074-4072-4EC5-A6F6-80030A3FE488}" dt="2023-11-12T16:05:28.319" v="1330" actId="27803"/>
          <ac:grpSpMkLst>
            <pc:docMk/>
            <pc:sldMk cId="3918125289" sldId="471"/>
            <ac:grpSpMk id="2134" creationId="{3F5D082E-4528-CFAD-BC25-0D686982C866}"/>
          </ac:grpSpMkLst>
        </pc:grpChg>
        <pc:grpChg chg="mod">
          <ac:chgData name="Piotr Kalaczyński" userId="144ed442d2e15e83" providerId="LiveId" clId="{BC89A074-4072-4EC5-A6F6-80030A3FE488}" dt="2023-11-12T16:05:28.319" v="1330" actId="27803"/>
          <ac:grpSpMkLst>
            <pc:docMk/>
            <pc:sldMk cId="3918125289" sldId="471"/>
            <ac:grpSpMk id="2155" creationId="{743358DA-95B6-4F40-D5DE-F8CCFDCD50B2}"/>
          </ac:grpSpMkLst>
        </pc:grpChg>
        <pc:grpChg chg="mod">
          <ac:chgData name="Piotr Kalaczyński" userId="144ed442d2e15e83" providerId="LiveId" clId="{BC89A074-4072-4EC5-A6F6-80030A3FE488}" dt="2023-11-12T16:05:28.319" v="1330" actId="27803"/>
          <ac:grpSpMkLst>
            <pc:docMk/>
            <pc:sldMk cId="3918125289" sldId="471"/>
            <ac:grpSpMk id="2156" creationId="{76229CC9-8B18-F8A9-2CD8-2C25CB04475F}"/>
          </ac:grpSpMkLst>
        </pc:grpChg>
        <pc:grpChg chg="mod">
          <ac:chgData name="Piotr Kalaczyński" userId="144ed442d2e15e83" providerId="LiveId" clId="{BC89A074-4072-4EC5-A6F6-80030A3FE488}" dt="2023-11-12T16:05:28.319" v="1330" actId="27803"/>
          <ac:grpSpMkLst>
            <pc:docMk/>
            <pc:sldMk cId="3918125289" sldId="471"/>
            <ac:grpSpMk id="2161" creationId="{2C372F06-39CE-E28C-3373-9BFEC9DD1D1C}"/>
          </ac:grpSpMkLst>
        </pc:grpChg>
        <pc:grpChg chg="mod">
          <ac:chgData name="Piotr Kalaczyński" userId="144ed442d2e15e83" providerId="LiveId" clId="{BC89A074-4072-4EC5-A6F6-80030A3FE488}" dt="2023-11-12T16:05:28.319" v="1330" actId="27803"/>
          <ac:grpSpMkLst>
            <pc:docMk/>
            <pc:sldMk cId="3918125289" sldId="471"/>
            <ac:grpSpMk id="2164" creationId="{BE83417C-D460-5574-D754-8C3A0802CDEB}"/>
          </ac:grpSpMkLst>
        </pc:grpChg>
        <pc:grpChg chg="mod">
          <ac:chgData name="Piotr Kalaczyński" userId="144ed442d2e15e83" providerId="LiveId" clId="{BC89A074-4072-4EC5-A6F6-80030A3FE488}" dt="2023-11-12T16:05:28.319" v="1330" actId="27803"/>
          <ac:grpSpMkLst>
            <pc:docMk/>
            <pc:sldMk cId="3918125289" sldId="471"/>
            <ac:grpSpMk id="2167" creationId="{CFD199D3-E556-9E2B-AFE1-983C2E7EC858}"/>
          </ac:grpSpMkLst>
        </pc:grpChg>
        <pc:grpChg chg="mod">
          <ac:chgData name="Piotr Kalaczyński" userId="144ed442d2e15e83" providerId="LiveId" clId="{BC89A074-4072-4EC5-A6F6-80030A3FE488}" dt="2023-11-12T16:05:28.319" v="1330" actId="27803"/>
          <ac:grpSpMkLst>
            <pc:docMk/>
            <pc:sldMk cId="3918125289" sldId="471"/>
            <ac:grpSpMk id="2170" creationId="{450CC5E8-59BD-E4C9-7B08-D318D9533F11}"/>
          </ac:grpSpMkLst>
        </pc:grpChg>
        <pc:grpChg chg="mod">
          <ac:chgData name="Piotr Kalaczyński" userId="144ed442d2e15e83" providerId="LiveId" clId="{BC89A074-4072-4EC5-A6F6-80030A3FE488}" dt="2023-11-12T16:05:28.319" v="1330" actId="27803"/>
          <ac:grpSpMkLst>
            <pc:docMk/>
            <pc:sldMk cId="3918125289" sldId="471"/>
            <ac:grpSpMk id="2171" creationId="{C607DAA1-70CA-8461-3D35-62A472946D1E}"/>
          </ac:grpSpMkLst>
        </pc:grpChg>
        <pc:grpChg chg="mod">
          <ac:chgData name="Piotr Kalaczyński" userId="144ed442d2e15e83" providerId="LiveId" clId="{BC89A074-4072-4EC5-A6F6-80030A3FE488}" dt="2023-11-12T16:05:28.319" v="1330" actId="27803"/>
          <ac:grpSpMkLst>
            <pc:docMk/>
            <pc:sldMk cId="3918125289" sldId="471"/>
            <ac:grpSpMk id="2179" creationId="{D39632A8-3E93-5617-4ECD-CE4D4ECFEEBF}"/>
          </ac:grpSpMkLst>
        </pc:grpChg>
        <pc:grpChg chg="mod">
          <ac:chgData name="Piotr Kalaczyński" userId="144ed442d2e15e83" providerId="LiveId" clId="{BC89A074-4072-4EC5-A6F6-80030A3FE488}" dt="2023-11-12T16:05:28.319" v="1330" actId="27803"/>
          <ac:grpSpMkLst>
            <pc:docMk/>
            <pc:sldMk cId="3918125289" sldId="471"/>
            <ac:grpSpMk id="2180" creationId="{3BAF7427-1488-BFFC-BB38-9AD6D76E3A62}"/>
          </ac:grpSpMkLst>
        </pc:grpChg>
        <pc:grpChg chg="mod">
          <ac:chgData name="Piotr Kalaczyński" userId="144ed442d2e15e83" providerId="LiveId" clId="{BC89A074-4072-4EC5-A6F6-80030A3FE488}" dt="2023-11-12T16:05:28.319" v="1330" actId="27803"/>
          <ac:grpSpMkLst>
            <pc:docMk/>
            <pc:sldMk cId="3918125289" sldId="471"/>
            <ac:grpSpMk id="2185" creationId="{DECC3D81-6DE0-9F97-0578-16AF493AC77D}"/>
          </ac:grpSpMkLst>
        </pc:grpChg>
        <pc:grpChg chg="mod">
          <ac:chgData name="Piotr Kalaczyński" userId="144ed442d2e15e83" providerId="LiveId" clId="{BC89A074-4072-4EC5-A6F6-80030A3FE488}" dt="2023-11-12T16:05:28.319" v="1330" actId="27803"/>
          <ac:grpSpMkLst>
            <pc:docMk/>
            <pc:sldMk cId="3918125289" sldId="471"/>
            <ac:grpSpMk id="2188" creationId="{5F00A1E4-7ED3-437B-3F64-AE9AE9B33FA2}"/>
          </ac:grpSpMkLst>
        </pc:grpChg>
        <pc:grpChg chg="mod">
          <ac:chgData name="Piotr Kalaczyński" userId="144ed442d2e15e83" providerId="LiveId" clId="{BC89A074-4072-4EC5-A6F6-80030A3FE488}" dt="2023-11-12T16:05:28.319" v="1330" actId="27803"/>
          <ac:grpSpMkLst>
            <pc:docMk/>
            <pc:sldMk cId="3918125289" sldId="471"/>
            <ac:grpSpMk id="2191" creationId="{0FC8FD01-5FA1-CEEB-74C7-543C25352915}"/>
          </ac:grpSpMkLst>
        </pc:grpChg>
        <pc:grpChg chg="mod">
          <ac:chgData name="Piotr Kalaczyński" userId="144ed442d2e15e83" providerId="LiveId" clId="{BC89A074-4072-4EC5-A6F6-80030A3FE488}" dt="2023-11-12T16:05:28.319" v="1330" actId="27803"/>
          <ac:grpSpMkLst>
            <pc:docMk/>
            <pc:sldMk cId="3918125289" sldId="471"/>
            <ac:grpSpMk id="2194" creationId="{C4C8AD1C-5E45-28F3-24AE-F625CCC5BB28}"/>
          </ac:grpSpMkLst>
        </pc:grpChg>
        <pc:grpChg chg="mod">
          <ac:chgData name="Piotr Kalaczyński" userId="144ed442d2e15e83" providerId="LiveId" clId="{BC89A074-4072-4EC5-A6F6-80030A3FE488}" dt="2023-11-12T16:05:28.319" v="1330" actId="27803"/>
          <ac:grpSpMkLst>
            <pc:docMk/>
            <pc:sldMk cId="3918125289" sldId="471"/>
            <ac:grpSpMk id="2195" creationId="{3F22DD9F-4962-FF3A-54E1-A73462E18EAA}"/>
          </ac:grpSpMkLst>
        </pc:grpChg>
        <pc:grpChg chg="mod">
          <ac:chgData name="Piotr Kalaczyński" userId="144ed442d2e15e83" providerId="LiveId" clId="{BC89A074-4072-4EC5-A6F6-80030A3FE488}" dt="2023-11-12T16:05:28.319" v="1330" actId="27803"/>
          <ac:grpSpMkLst>
            <pc:docMk/>
            <pc:sldMk cId="3918125289" sldId="471"/>
            <ac:grpSpMk id="2204" creationId="{5B17E3F2-4398-CC50-2730-DE92659C1DAC}"/>
          </ac:grpSpMkLst>
        </pc:grpChg>
        <pc:grpChg chg="mod">
          <ac:chgData name="Piotr Kalaczyński" userId="144ed442d2e15e83" providerId="LiveId" clId="{BC89A074-4072-4EC5-A6F6-80030A3FE488}" dt="2023-11-12T16:05:28.319" v="1330" actId="27803"/>
          <ac:grpSpMkLst>
            <pc:docMk/>
            <pc:sldMk cId="3918125289" sldId="471"/>
            <ac:grpSpMk id="2207" creationId="{505AD0F2-263D-F572-3E00-5C5329BB6CBB}"/>
          </ac:grpSpMkLst>
        </pc:grpChg>
        <pc:grpChg chg="mod">
          <ac:chgData name="Piotr Kalaczyński" userId="144ed442d2e15e83" providerId="LiveId" clId="{BC89A074-4072-4EC5-A6F6-80030A3FE488}" dt="2023-11-12T16:05:28.319" v="1330" actId="27803"/>
          <ac:grpSpMkLst>
            <pc:docMk/>
            <pc:sldMk cId="3918125289" sldId="471"/>
            <ac:grpSpMk id="2210" creationId="{2236602D-391E-D3EA-A7F0-A3111D976B14}"/>
          </ac:grpSpMkLst>
        </pc:grpChg>
        <pc:grpChg chg="mod">
          <ac:chgData name="Piotr Kalaczyński" userId="144ed442d2e15e83" providerId="LiveId" clId="{BC89A074-4072-4EC5-A6F6-80030A3FE488}" dt="2023-11-12T16:05:28.319" v="1330" actId="27803"/>
          <ac:grpSpMkLst>
            <pc:docMk/>
            <pc:sldMk cId="3918125289" sldId="471"/>
            <ac:grpSpMk id="2213" creationId="{C6517E49-9774-924D-2B0A-E488BB5AEFAF}"/>
          </ac:grpSpMkLst>
        </pc:grpChg>
        <pc:grpChg chg="mod">
          <ac:chgData name="Piotr Kalaczyński" userId="144ed442d2e15e83" providerId="LiveId" clId="{BC89A074-4072-4EC5-A6F6-80030A3FE488}" dt="2023-11-12T16:05:28.319" v="1330" actId="27803"/>
          <ac:grpSpMkLst>
            <pc:docMk/>
            <pc:sldMk cId="3918125289" sldId="471"/>
            <ac:grpSpMk id="2216" creationId="{3B82ED94-8289-93C6-D1DF-98B5E019F408}"/>
          </ac:grpSpMkLst>
        </pc:grpChg>
        <pc:grpChg chg="mod">
          <ac:chgData name="Piotr Kalaczyński" userId="144ed442d2e15e83" providerId="LiveId" clId="{BC89A074-4072-4EC5-A6F6-80030A3FE488}" dt="2023-11-12T16:05:28.319" v="1330" actId="27803"/>
          <ac:grpSpMkLst>
            <pc:docMk/>
            <pc:sldMk cId="3918125289" sldId="471"/>
            <ac:grpSpMk id="2217" creationId="{A5C3FE02-7F2D-E6FA-E57C-F3AA18637581}"/>
          </ac:grpSpMkLst>
        </pc:grpChg>
        <pc:grpChg chg="mod">
          <ac:chgData name="Piotr Kalaczyński" userId="144ed442d2e15e83" providerId="LiveId" clId="{BC89A074-4072-4EC5-A6F6-80030A3FE488}" dt="2023-11-12T16:05:28.319" v="1330" actId="27803"/>
          <ac:grpSpMkLst>
            <pc:docMk/>
            <pc:sldMk cId="3918125289" sldId="471"/>
            <ac:grpSpMk id="2225" creationId="{1D964E33-7D81-B2E5-DAE3-AA18974D7E51}"/>
          </ac:grpSpMkLst>
        </pc:grpChg>
        <pc:grpChg chg="mod">
          <ac:chgData name="Piotr Kalaczyński" userId="144ed442d2e15e83" providerId="LiveId" clId="{BC89A074-4072-4EC5-A6F6-80030A3FE488}" dt="2023-11-12T16:05:28.319" v="1330" actId="27803"/>
          <ac:grpSpMkLst>
            <pc:docMk/>
            <pc:sldMk cId="3918125289" sldId="471"/>
            <ac:grpSpMk id="2226" creationId="{FA14E2C1-5744-A09B-A033-E7C03ECF5012}"/>
          </ac:grpSpMkLst>
        </pc:grpChg>
        <pc:grpChg chg="mod">
          <ac:chgData name="Piotr Kalaczyński" userId="144ed442d2e15e83" providerId="LiveId" clId="{BC89A074-4072-4EC5-A6F6-80030A3FE488}" dt="2023-11-12T16:05:28.319" v="1330" actId="27803"/>
          <ac:grpSpMkLst>
            <pc:docMk/>
            <pc:sldMk cId="3918125289" sldId="471"/>
            <ac:grpSpMk id="2236" creationId="{8952C57B-9FA6-1C00-5F3C-D08128DAF178}"/>
          </ac:grpSpMkLst>
        </pc:grpChg>
        <pc:grpChg chg="mod">
          <ac:chgData name="Piotr Kalaczyński" userId="144ed442d2e15e83" providerId="LiveId" clId="{BC89A074-4072-4EC5-A6F6-80030A3FE488}" dt="2023-11-12T16:05:28.319" v="1330" actId="27803"/>
          <ac:grpSpMkLst>
            <pc:docMk/>
            <pc:sldMk cId="3918125289" sldId="471"/>
            <ac:grpSpMk id="2237" creationId="{D8FA4E1D-D271-56A5-48E7-CADC9475079D}"/>
          </ac:grpSpMkLst>
        </pc:grpChg>
        <pc:grpChg chg="mod">
          <ac:chgData name="Piotr Kalaczyński" userId="144ed442d2e15e83" providerId="LiveId" clId="{BC89A074-4072-4EC5-A6F6-80030A3FE488}" dt="2023-11-12T16:05:28.319" v="1330" actId="27803"/>
          <ac:grpSpMkLst>
            <pc:docMk/>
            <pc:sldMk cId="3918125289" sldId="471"/>
            <ac:grpSpMk id="2241" creationId="{A25049C4-F751-2121-F635-B525A33F1796}"/>
          </ac:grpSpMkLst>
        </pc:grpChg>
        <pc:grpChg chg="mod">
          <ac:chgData name="Piotr Kalaczyński" userId="144ed442d2e15e83" providerId="LiveId" clId="{BC89A074-4072-4EC5-A6F6-80030A3FE488}" dt="2023-11-12T16:05:28.319" v="1330" actId="27803"/>
          <ac:grpSpMkLst>
            <pc:docMk/>
            <pc:sldMk cId="3918125289" sldId="471"/>
            <ac:grpSpMk id="2242" creationId="{38756C1D-2A35-17AD-CDE7-C3BB17F04099}"/>
          </ac:grpSpMkLst>
        </pc:grpChg>
        <pc:grpChg chg="mod">
          <ac:chgData name="Piotr Kalaczyński" userId="144ed442d2e15e83" providerId="LiveId" clId="{BC89A074-4072-4EC5-A6F6-80030A3FE488}" dt="2023-11-12T16:05:28.319" v="1330" actId="27803"/>
          <ac:grpSpMkLst>
            <pc:docMk/>
            <pc:sldMk cId="3918125289" sldId="471"/>
            <ac:grpSpMk id="2246" creationId="{F4BB019C-BA53-EF4F-4C35-F32ED261E412}"/>
          </ac:grpSpMkLst>
        </pc:grpChg>
        <pc:grpChg chg="mod">
          <ac:chgData name="Piotr Kalaczyński" userId="144ed442d2e15e83" providerId="LiveId" clId="{BC89A074-4072-4EC5-A6F6-80030A3FE488}" dt="2023-11-12T16:05:28.319" v="1330" actId="27803"/>
          <ac:grpSpMkLst>
            <pc:docMk/>
            <pc:sldMk cId="3918125289" sldId="471"/>
            <ac:grpSpMk id="2247" creationId="{11379B5F-1966-65A1-66AB-60D151C8A28D}"/>
          </ac:grpSpMkLst>
        </pc:grpChg>
        <pc:grpChg chg="mod">
          <ac:chgData name="Piotr Kalaczyński" userId="144ed442d2e15e83" providerId="LiveId" clId="{BC89A074-4072-4EC5-A6F6-80030A3FE488}" dt="2023-11-12T16:05:28.319" v="1330" actId="27803"/>
          <ac:grpSpMkLst>
            <pc:docMk/>
            <pc:sldMk cId="3918125289" sldId="471"/>
            <ac:grpSpMk id="2267" creationId="{BEAEFC18-8AAB-04CA-A075-06381A4C04CB}"/>
          </ac:grpSpMkLst>
        </pc:grpChg>
        <pc:grpChg chg="mod">
          <ac:chgData name="Piotr Kalaczyński" userId="144ed442d2e15e83" providerId="LiveId" clId="{BC89A074-4072-4EC5-A6F6-80030A3FE488}" dt="2023-11-12T16:05:28.319" v="1330" actId="27803"/>
          <ac:grpSpMkLst>
            <pc:docMk/>
            <pc:sldMk cId="3918125289" sldId="471"/>
            <ac:grpSpMk id="2268" creationId="{4F0E3E58-A33D-9FB0-024D-4423250A15FD}"/>
          </ac:grpSpMkLst>
        </pc:grpChg>
        <pc:grpChg chg="mod">
          <ac:chgData name="Piotr Kalaczyński" userId="144ed442d2e15e83" providerId="LiveId" clId="{BC89A074-4072-4EC5-A6F6-80030A3FE488}" dt="2023-11-12T16:05:28.319" v="1330" actId="27803"/>
          <ac:grpSpMkLst>
            <pc:docMk/>
            <pc:sldMk cId="3918125289" sldId="471"/>
            <ac:grpSpMk id="2284" creationId="{1774029B-EB62-BE89-185D-71B6147248A8}"/>
          </ac:grpSpMkLst>
        </pc:grpChg>
        <pc:grpChg chg="mod">
          <ac:chgData name="Piotr Kalaczyński" userId="144ed442d2e15e83" providerId="LiveId" clId="{BC89A074-4072-4EC5-A6F6-80030A3FE488}" dt="2023-11-12T16:05:28.319" v="1330" actId="27803"/>
          <ac:grpSpMkLst>
            <pc:docMk/>
            <pc:sldMk cId="3918125289" sldId="471"/>
            <ac:grpSpMk id="2285" creationId="{9C4FB9CC-7797-ED72-6CAA-E5DB33193946}"/>
          </ac:grpSpMkLst>
        </pc:grpChg>
        <pc:grpChg chg="mod">
          <ac:chgData name="Piotr Kalaczyński" userId="144ed442d2e15e83" providerId="LiveId" clId="{BC89A074-4072-4EC5-A6F6-80030A3FE488}" dt="2023-11-12T16:05:28.319" v="1330" actId="27803"/>
          <ac:grpSpMkLst>
            <pc:docMk/>
            <pc:sldMk cId="3918125289" sldId="471"/>
            <ac:grpSpMk id="2295" creationId="{99FF3562-E2F4-0F0C-582F-2A1376A9A9A3}"/>
          </ac:grpSpMkLst>
        </pc:grpChg>
        <pc:grpChg chg="mod">
          <ac:chgData name="Piotr Kalaczyński" userId="144ed442d2e15e83" providerId="LiveId" clId="{BC89A074-4072-4EC5-A6F6-80030A3FE488}" dt="2023-11-12T16:05:28.319" v="1330" actId="27803"/>
          <ac:grpSpMkLst>
            <pc:docMk/>
            <pc:sldMk cId="3918125289" sldId="471"/>
            <ac:grpSpMk id="2298" creationId="{8171B0CD-7452-5006-1092-90FE44EE876A}"/>
          </ac:grpSpMkLst>
        </pc:grpChg>
        <pc:grpChg chg="mod">
          <ac:chgData name="Piotr Kalaczyński" userId="144ed442d2e15e83" providerId="LiveId" clId="{BC89A074-4072-4EC5-A6F6-80030A3FE488}" dt="2023-11-12T16:05:28.319" v="1330" actId="27803"/>
          <ac:grpSpMkLst>
            <pc:docMk/>
            <pc:sldMk cId="3918125289" sldId="471"/>
            <ac:grpSpMk id="2301" creationId="{3108CD49-F7E5-94BB-042A-64FE77371EDB}"/>
          </ac:grpSpMkLst>
        </pc:grpChg>
        <pc:grpChg chg="mod">
          <ac:chgData name="Piotr Kalaczyński" userId="144ed442d2e15e83" providerId="LiveId" clId="{BC89A074-4072-4EC5-A6F6-80030A3FE488}" dt="2023-11-12T16:05:28.319" v="1330" actId="27803"/>
          <ac:grpSpMkLst>
            <pc:docMk/>
            <pc:sldMk cId="3918125289" sldId="471"/>
            <ac:grpSpMk id="2304" creationId="{6136A9BF-E87A-301C-8A11-A5DE3B6F645A}"/>
          </ac:grpSpMkLst>
        </pc:grpChg>
        <pc:grpChg chg="mod">
          <ac:chgData name="Piotr Kalaczyński" userId="144ed442d2e15e83" providerId="LiveId" clId="{BC89A074-4072-4EC5-A6F6-80030A3FE488}" dt="2023-11-12T16:05:28.319" v="1330" actId="27803"/>
          <ac:grpSpMkLst>
            <pc:docMk/>
            <pc:sldMk cId="3918125289" sldId="471"/>
            <ac:grpSpMk id="2307" creationId="{BD8B253A-C3CF-EA3A-C068-BB7608E61A3A}"/>
          </ac:grpSpMkLst>
        </pc:grpChg>
        <pc:grpChg chg="mod">
          <ac:chgData name="Piotr Kalaczyński" userId="144ed442d2e15e83" providerId="LiveId" clId="{BC89A074-4072-4EC5-A6F6-80030A3FE488}" dt="2023-11-12T16:05:28.319" v="1330" actId="27803"/>
          <ac:grpSpMkLst>
            <pc:docMk/>
            <pc:sldMk cId="3918125289" sldId="471"/>
            <ac:grpSpMk id="2309" creationId="{7F5102B1-8A10-10BC-AB51-2CE9BBE7B3FC}"/>
          </ac:grpSpMkLst>
        </pc:grpChg>
        <pc:grpChg chg="mod">
          <ac:chgData name="Piotr Kalaczyński" userId="144ed442d2e15e83" providerId="LiveId" clId="{BC89A074-4072-4EC5-A6F6-80030A3FE488}" dt="2023-11-12T16:05:28.319" v="1330" actId="27803"/>
          <ac:grpSpMkLst>
            <pc:docMk/>
            <pc:sldMk cId="3918125289" sldId="471"/>
            <ac:grpSpMk id="2313" creationId="{B7DE4701-0A39-6E5B-DCB9-4C521FE43F9E}"/>
          </ac:grpSpMkLst>
        </pc:grpChg>
        <pc:grpChg chg="mod">
          <ac:chgData name="Piotr Kalaczyński" userId="144ed442d2e15e83" providerId="LiveId" clId="{BC89A074-4072-4EC5-A6F6-80030A3FE488}" dt="2023-11-12T16:05:28.319" v="1330" actId="27803"/>
          <ac:grpSpMkLst>
            <pc:docMk/>
            <pc:sldMk cId="3918125289" sldId="471"/>
            <ac:grpSpMk id="2316" creationId="{F2591D0E-2799-B223-B0B3-D412A2964541}"/>
          </ac:grpSpMkLst>
        </pc:grpChg>
        <pc:grpChg chg="mod">
          <ac:chgData name="Piotr Kalaczyński" userId="144ed442d2e15e83" providerId="LiveId" clId="{BC89A074-4072-4EC5-A6F6-80030A3FE488}" dt="2023-11-12T16:05:28.319" v="1330" actId="27803"/>
          <ac:grpSpMkLst>
            <pc:docMk/>
            <pc:sldMk cId="3918125289" sldId="471"/>
            <ac:grpSpMk id="2317" creationId="{748D1FDC-072E-BF96-D3BA-E4252F08256D}"/>
          </ac:grpSpMkLst>
        </pc:grpChg>
        <pc:grpChg chg="mod">
          <ac:chgData name="Piotr Kalaczyński" userId="144ed442d2e15e83" providerId="LiveId" clId="{BC89A074-4072-4EC5-A6F6-80030A3FE488}" dt="2023-11-12T16:05:28.319" v="1330" actId="27803"/>
          <ac:grpSpMkLst>
            <pc:docMk/>
            <pc:sldMk cId="3918125289" sldId="471"/>
            <ac:grpSpMk id="2321" creationId="{A328FE88-B0BE-93E1-4F05-7596B49D7D44}"/>
          </ac:grpSpMkLst>
        </pc:grpChg>
        <pc:grpChg chg="mod">
          <ac:chgData name="Piotr Kalaczyński" userId="144ed442d2e15e83" providerId="LiveId" clId="{BC89A074-4072-4EC5-A6F6-80030A3FE488}" dt="2023-11-12T16:05:28.319" v="1330" actId="27803"/>
          <ac:grpSpMkLst>
            <pc:docMk/>
            <pc:sldMk cId="3918125289" sldId="471"/>
            <ac:grpSpMk id="2322" creationId="{9A22C070-00DF-FA03-EBAD-0A642327C378}"/>
          </ac:grpSpMkLst>
        </pc:grpChg>
        <pc:grpChg chg="mod">
          <ac:chgData name="Piotr Kalaczyński" userId="144ed442d2e15e83" providerId="LiveId" clId="{BC89A074-4072-4EC5-A6F6-80030A3FE488}" dt="2023-11-12T16:05:28.319" v="1330" actId="27803"/>
          <ac:grpSpMkLst>
            <pc:docMk/>
            <pc:sldMk cId="3918125289" sldId="471"/>
            <ac:grpSpMk id="2326" creationId="{0C7F0658-BFD6-3759-2E6A-5EEBECDD6542}"/>
          </ac:grpSpMkLst>
        </pc:grpChg>
        <pc:grpChg chg="mod">
          <ac:chgData name="Piotr Kalaczyński" userId="144ed442d2e15e83" providerId="LiveId" clId="{BC89A074-4072-4EC5-A6F6-80030A3FE488}" dt="2023-11-12T16:05:28.319" v="1330" actId="27803"/>
          <ac:grpSpMkLst>
            <pc:docMk/>
            <pc:sldMk cId="3918125289" sldId="471"/>
            <ac:grpSpMk id="2327" creationId="{C2955B4C-5AD2-5F2F-84C2-2AB9ACE89F13}"/>
          </ac:grpSpMkLst>
        </pc:grpChg>
        <pc:grpChg chg="mod">
          <ac:chgData name="Piotr Kalaczyński" userId="144ed442d2e15e83" providerId="LiveId" clId="{BC89A074-4072-4EC5-A6F6-80030A3FE488}" dt="2023-11-12T16:05:28.319" v="1330" actId="27803"/>
          <ac:grpSpMkLst>
            <pc:docMk/>
            <pc:sldMk cId="3918125289" sldId="471"/>
            <ac:grpSpMk id="2337" creationId="{CB16F6F1-111F-E1FE-9675-B440E9F05818}"/>
          </ac:grpSpMkLst>
        </pc:grpChg>
        <pc:grpChg chg="mod">
          <ac:chgData name="Piotr Kalaczyński" userId="144ed442d2e15e83" providerId="LiveId" clId="{BC89A074-4072-4EC5-A6F6-80030A3FE488}" dt="2023-11-12T16:05:28.319" v="1330" actId="27803"/>
          <ac:grpSpMkLst>
            <pc:docMk/>
            <pc:sldMk cId="3918125289" sldId="471"/>
            <ac:grpSpMk id="2338" creationId="{27238F9E-C789-EE8E-07E1-4D79856B366D}"/>
          </ac:grpSpMkLst>
        </pc:grpChg>
        <pc:grpChg chg="mod">
          <ac:chgData name="Piotr Kalaczyński" userId="144ed442d2e15e83" providerId="LiveId" clId="{BC89A074-4072-4EC5-A6F6-80030A3FE488}" dt="2023-11-12T16:05:28.319" v="1330" actId="27803"/>
          <ac:grpSpMkLst>
            <pc:docMk/>
            <pc:sldMk cId="3918125289" sldId="471"/>
            <ac:grpSpMk id="2348" creationId="{DFA0EF8D-5BFE-4CB6-257B-AA02DEDF19A5}"/>
          </ac:grpSpMkLst>
        </pc:grpChg>
        <pc:grpChg chg="mod">
          <ac:chgData name="Piotr Kalaczyński" userId="144ed442d2e15e83" providerId="LiveId" clId="{BC89A074-4072-4EC5-A6F6-80030A3FE488}" dt="2023-11-12T16:05:28.319" v="1330" actId="27803"/>
          <ac:grpSpMkLst>
            <pc:docMk/>
            <pc:sldMk cId="3918125289" sldId="471"/>
            <ac:grpSpMk id="2349" creationId="{A4667F2B-8CAF-AE2B-4D68-ADE6EB6879CE}"/>
          </ac:grpSpMkLst>
        </pc:grpChg>
        <pc:grpChg chg="mod">
          <ac:chgData name="Piotr Kalaczyński" userId="144ed442d2e15e83" providerId="LiveId" clId="{BC89A074-4072-4EC5-A6F6-80030A3FE488}" dt="2023-11-12T16:05:28.319" v="1330" actId="27803"/>
          <ac:grpSpMkLst>
            <pc:docMk/>
            <pc:sldMk cId="3918125289" sldId="471"/>
            <ac:grpSpMk id="2353" creationId="{227CFC7A-BC70-2419-20A0-55BAFE53D194}"/>
          </ac:grpSpMkLst>
        </pc:grpChg>
        <pc:grpChg chg="mod">
          <ac:chgData name="Piotr Kalaczyński" userId="144ed442d2e15e83" providerId="LiveId" clId="{BC89A074-4072-4EC5-A6F6-80030A3FE488}" dt="2023-11-12T16:05:28.319" v="1330" actId="27803"/>
          <ac:grpSpMkLst>
            <pc:docMk/>
            <pc:sldMk cId="3918125289" sldId="471"/>
            <ac:grpSpMk id="2356" creationId="{239ADC16-6C77-345F-58F5-00A7D23EAEC1}"/>
          </ac:grpSpMkLst>
        </pc:grpChg>
        <pc:grpChg chg="mod">
          <ac:chgData name="Piotr Kalaczyński" userId="144ed442d2e15e83" providerId="LiveId" clId="{BC89A074-4072-4EC5-A6F6-80030A3FE488}" dt="2023-11-12T16:05:28.319" v="1330" actId="27803"/>
          <ac:grpSpMkLst>
            <pc:docMk/>
            <pc:sldMk cId="3918125289" sldId="471"/>
            <ac:grpSpMk id="2357" creationId="{975CACCF-860A-1B33-66AD-374D057EF071}"/>
          </ac:grpSpMkLst>
        </pc:grpChg>
        <pc:grpChg chg="mod">
          <ac:chgData name="Piotr Kalaczyński" userId="144ed442d2e15e83" providerId="LiveId" clId="{BC89A074-4072-4EC5-A6F6-80030A3FE488}" dt="2023-11-12T16:05:28.319" v="1330" actId="27803"/>
          <ac:grpSpMkLst>
            <pc:docMk/>
            <pc:sldMk cId="3918125289" sldId="471"/>
            <ac:grpSpMk id="2362" creationId="{233F0ADC-D76E-5CA6-831E-7A46C0B49244}"/>
          </ac:grpSpMkLst>
        </pc:grpChg>
        <pc:grpChg chg="mod">
          <ac:chgData name="Piotr Kalaczyński" userId="144ed442d2e15e83" providerId="LiveId" clId="{BC89A074-4072-4EC5-A6F6-80030A3FE488}" dt="2023-11-12T16:05:28.319" v="1330" actId="27803"/>
          <ac:grpSpMkLst>
            <pc:docMk/>
            <pc:sldMk cId="3918125289" sldId="471"/>
            <ac:grpSpMk id="2365" creationId="{51390C74-FDDB-9FAA-0B63-1894699AE88D}"/>
          </ac:grpSpMkLst>
        </pc:grpChg>
        <pc:grpChg chg="mod">
          <ac:chgData name="Piotr Kalaczyński" userId="144ed442d2e15e83" providerId="LiveId" clId="{BC89A074-4072-4EC5-A6F6-80030A3FE488}" dt="2023-11-12T16:05:28.319" v="1330" actId="27803"/>
          <ac:grpSpMkLst>
            <pc:docMk/>
            <pc:sldMk cId="3918125289" sldId="471"/>
            <ac:grpSpMk id="2366" creationId="{32A56063-AC22-7F39-A966-F70244F2EBF0}"/>
          </ac:grpSpMkLst>
        </pc:grpChg>
        <pc:grpChg chg="mod">
          <ac:chgData name="Piotr Kalaczyński" userId="144ed442d2e15e83" providerId="LiveId" clId="{BC89A074-4072-4EC5-A6F6-80030A3FE488}" dt="2023-11-12T16:05:28.319" v="1330" actId="27803"/>
          <ac:grpSpMkLst>
            <pc:docMk/>
            <pc:sldMk cId="3918125289" sldId="471"/>
            <ac:grpSpMk id="2374" creationId="{86BC67BD-EF40-E951-60B5-6E1FACB19B02}"/>
          </ac:grpSpMkLst>
        </pc:grpChg>
        <pc:grpChg chg="mod">
          <ac:chgData name="Piotr Kalaczyński" userId="144ed442d2e15e83" providerId="LiveId" clId="{BC89A074-4072-4EC5-A6F6-80030A3FE488}" dt="2023-11-12T16:05:28.319" v="1330" actId="27803"/>
          <ac:grpSpMkLst>
            <pc:docMk/>
            <pc:sldMk cId="3918125289" sldId="471"/>
            <ac:grpSpMk id="2375" creationId="{7DA59FD9-968A-16AE-E906-6395A043CC7A}"/>
          </ac:grpSpMkLst>
        </pc:grpChg>
        <pc:grpChg chg="mod">
          <ac:chgData name="Piotr Kalaczyński" userId="144ed442d2e15e83" providerId="LiveId" clId="{BC89A074-4072-4EC5-A6F6-80030A3FE488}" dt="2023-11-12T16:05:28.319" v="1330" actId="27803"/>
          <ac:grpSpMkLst>
            <pc:docMk/>
            <pc:sldMk cId="3918125289" sldId="471"/>
            <ac:grpSpMk id="2379" creationId="{005A82EB-8674-55A8-6C10-7FBB05F01FE1}"/>
          </ac:grpSpMkLst>
        </pc:grpChg>
        <pc:grpChg chg="mod">
          <ac:chgData name="Piotr Kalaczyński" userId="144ed442d2e15e83" providerId="LiveId" clId="{BC89A074-4072-4EC5-A6F6-80030A3FE488}" dt="2023-11-12T16:05:28.319" v="1330" actId="27803"/>
          <ac:grpSpMkLst>
            <pc:docMk/>
            <pc:sldMk cId="3918125289" sldId="471"/>
            <ac:grpSpMk id="2380" creationId="{C720FAF9-A18D-CB06-966A-32DF7240914E}"/>
          </ac:grpSpMkLst>
        </pc:grpChg>
        <pc:grpChg chg="mod">
          <ac:chgData name="Piotr Kalaczyński" userId="144ed442d2e15e83" providerId="LiveId" clId="{BC89A074-4072-4EC5-A6F6-80030A3FE488}" dt="2023-11-12T16:05:28.319" v="1330" actId="27803"/>
          <ac:grpSpMkLst>
            <pc:docMk/>
            <pc:sldMk cId="3918125289" sldId="471"/>
            <ac:grpSpMk id="2384" creationId="{F9603048-A43C-F642-0261-910EBB4F41AC}"/>
          </ac:grpSpMkLst>
        </pc:grpChg>
        <pc:grpChg chg="mod">
          <ac:chgData name="Piotr Kalaczyński" userId="144ed442d2e15e83" providerId="LiveId" clId="{BC89A074-4072-4EC5-A6F6-80030A3FE488}" dt="2023-11-12T16:05:28.319" v="1330" actId="27803"/>
          <ac:grpSpMkLst>
            <pc:docMk/>
            <pc:sldMk cId="3918125289" sldId="471"/>
            <ac:grpSpMk id="2387" creationId="{57B380B3-DD80-EF7B-4DF7-0E3FE7E07D71}"/>
          </ac:grpSpMkLst>
        </pc:grpChg>
        <pc:grpChg chg="mod">
          <ac:chgData name="Piotr Kalaczyński" userId="144ed442d2e15e83" providerId="LiveId" clId="{BC89A074-4072-4EC5-A6F6-80030A3FE488}" dt="2023-11-12T16:05:28.319" v="1330" actId="27803"/>
          <ac:grpSpMkLst>
            <pc:docMk/>
            <pc:sldMk cId="3918125289" sldId="471"/>
            <ac:grpSpMk id="2390" creationId="{BC2BE0A9-7DC5-7E7D-6A1C-8B647B784996}"/>
          </ac:grpSpMkLst>
        </pc:grpChg>
        <pc:grpChg chg="mod">
          <ac:chgData name="Piotr Kalaczyński" userId="144ed442d2e15e83" providerId="LiveId" clId="{BC89A074-4072-4EC5-A6F6-80030A3FE488}" dt="2023-11-12T16:05:28.319" v="1330" actId="27803"/>
          <ac:grpSpMkLst>
            <pc:docMk/>
            <pc:sldMk cId="3918125289" sldId="471"/>
            <ac:grpSpMk id="2393" creationId="{0A2CD22B-FE09-6772-61A6-D2699B1F6D09}"/>
          </ac:grpSpMkLst>
        </pc:grpChg>
        <pc:grpChg chg="mod">
          <ac:chgData name="Piotr Kalaczyński" userId="144ed442d2e15e83" providerId="LiveId" clId="{BC89A074-4072-4EC5-A6F6-80030A3FE488}" dt="2023-11-12T16:05:28.319" v="1330" actId="27803"/>
          <ac:grpSpMkLst>
            <pc:docMk/>
            <pc:sldMk cId="3918125289" sldId="471"/>
            <ac:grpSpMk id="2394" creationId="{216CF6FB-3653-C820-93E6-4F45CA72351A}"/>
          </ac:grpSpMkLst>
        </pc:grpChg>
        <pc:grpChg chg="mod">
          <ac:chgData name="Piotr Kalaczyński" userId="144ed442d2e15e83" providerId="LiveId" clId="{BC89A074-4072-4EC5-A6F6-80030A3FE488}" dt="2023-11-12T16:05:28.319" v="1330" actId="27803"/>
          <ac:grpSpMkLst>
            <pc:docMk/>
            <pc:sldMk cId="3918125289" sldId="471"/>
            <ac:grpSpMk id="2399" creationId="{2127E707-7063-97C9-DFCC-C196ABD4360A}"/>
          </ac:grpSpMkLst>
        </pc:grpChg>
        <pc:grpChg chg="mod">
          <ac:chgData name="Piotr Kalaczyński" userId="144ed442d2e15e83" providerId="LiveId" clId="{BC89A074-4072-4EC5-A6F6-80030A3FE488}" dt="2023-11-12T16:05:28.319" v="1330" actId="27803"/>
          <ac:grpSpMkLst>
            <pc:docMk/>
            <pc:sldMk cId="3918125289" sldId="471"/>
            <ac:grpSpMk id="2400" creationId="{61071594-6D9A-0DE3-960D-F9ABCE802F0E}"/>
          </ac:grpSpMkLst>
        </pc:grpChg>
        <pc:grpChg chg="mod">
          <ac:chgData name="Piotr Kalaczyński" userId="144ed442d2e15e83" providerId="LiveId" clId="{BC89A074-4072-4EC5-A6F6-80030A3FE488}" dt="2023-11-12T16:05:28.319" v="1330" actId="27803"/>
          <ac:grpSpMkLst>
            <pc:docMk/>
            <pc:sldMk cId="3918125289" sldId="471"/>
            <ac:grpSpMk id="2404" creationId="{2BB34D16-DD1B-77B4-327E-0E1E7A900BC9}"/>
          </ac:grpSpMkLst>
        </pc:grpChg>
        <pc:grpChg chg="mod">
          <ac:chgData name="Piotr Kalaczyński" userId="144ed442d2e15e83" providerId="LiveId" clId="{BC89A074-4072-4EC5-A6F6-80030A3FE488}" dt="2023-11-12T16:05:28.319" v="1330" actId="27803"/>
          <ac:grpSpMkLst>
            <pc:docMk/>
            <pc:sldMk cId="3918125289" sldId="471"/>
            <ac:grpSpMk id="2407" creationId="{224B0553-475B-05FF-3D04-91E2031AF1B7}"/>
          </ac:grpSpMkLst>
        </pc:grpChg>
        <pc:grpChg chg="mod">
          <ac:chgData name="Piotr Kalaczyński" userId="144ed442d2e15e83" providerId="LiveId" clId="{BC89A074-4072-4EC5-A6F6-80030A3FE488}" dt="2023-11-12T16:05:28.319" v="1330" actId="27803"/>
          <ac:grpSpMkLst>
            <pc:docMk/>
            <pc:sldMk cId="3918125289" sldId="471"/>
            <ac:grpSpMk id="2410" creationId="{B55EF9BB-E068-1951-57FC-889748EBA312}"/>
          </ac:grpSpMkLst>
        </pc:grpChg>
        <pc:grpChg chg="mod">
          <ac:chgData name="Piotr Kalaczyński" userId="144ed442d2e15e83" providerId="LiveId" clId="{BC89A074-4072-4EC5-A6F6-80030A3FE488}" dt="2023-11-12T16:05:28.319" v="1330" actId="27803"/>
          <ac:grpSpMkLst>
            <pc:docMk/>
            <pc:sldMk cId="3918125289" sldId="471"/>
            <ac:grpSpMk id="2413" creationId="{7E40B798-652F-34F3-01FC-4527C179F309}"/>
          </ac:grpSpMkLst>
        </pc:grpChg>
        <pc:grpChg chg="mod">
          <ac:chgData name="Piotr Kalaczyński" userId="144ed442d2e15e83" providerId="LiveId" clId="{BC89A074-4072-4EC5-A6F6-80030A3FE488}" dt="2023-11-12T16:05:28.319" v="1330" actId="27803"/>
          <ac:grpSpMkLst>
            <pc:docMk/>
            <pc:sldMk cId="3918125289" sldId="471"/>
            <ac:grpSpMk id="2416" creationId="{899E948E-1C5D-C080-724C-79FE0DB04114}"/>
          </ac:grpSpMkLst>
        </pc:grpChg>
        <pc:grpChg chg="mod">
          <ac:chgData name="Piotr Kalaczyński" userId="144ed442d2e15e83" providerId="LiveId" clId="{BC89A074-4072-4EC5-A6F6-80030A3FE488}" dt="2023-11-12T16:05:28.319" v="1330" actId="27803"/>
          <ac:grpSpMkLst>
            <pc:docMk/>
            <pc:sldMk cId="3918125289" sldId="471"/>
            <ac:grpSpMk id="2419" creationId="{ECC016F6-F5E0-B342-D0AD-89A8DDB3C5AE}"/>
          </ac:grpSpMkLst>
        </pc:grpChg>
        <pc:grpChg chg="mod">
          <ac:chgData name="Piotr Kalaczyński" userId="144ed442d2e15e83" providerId="LiveId" clId="{BC89A074-4072-4EC5-A6F6-80030A3FE488}" dt="2023-11-12T16:05:28.319" v="1330" actId="27803"/>
          <ac:grpSpMkLst>
            <pc:docMk/>
            <pc:sldMk cId="3918125289" sldId="471"/>
            <ac:grpSpMk id="2422" creationId="{FA85AF80-3A3B-DF62-4C1E-407A0ED50E54}"/>
          </ac:grpSpMkLst>
        </pc:grpChg>
        <pc:grpChg chg="mod">
          <ac:chgData name="Piotr Kalaczyński" userId="144ed442d2e15e83" providerId="LiveId" clId="{BC89A074-4072-4EC5-A6F6-80030A3FE488}" dt="2023-11-12T16:05:28.319" v="1330" actId="27803"/>
          <ac:grpSpMkLst>
            <pc:docMk/>
            <pc:sldMk cId="3918125289" sldId="471"/>
            <ac:grpSpMk id="2425" creationId="{430AFF19-78F7-FFE1-30B3-42FD216CB741}"/>
          </ac:grpSpMkLst>
        </pc:grpChg>
        <pc:grpChg chg="mod">
          <ac:chgData name="Piotr Kalaczyński" userId="144ed442d2e15e83" providerId="LiveId" clId="{BC89A074-4072-4EC5-A6F6-80030A3FE488}" dt="2023-11-12T16:05:28.319" v="1330" actId="27803"/>
          <ac:grpSpMkLst>
            <pc:docMk/>
            <pc:sldMk cId="3918125289" sldId="471"/>
            <ac:grpSpMk id="2426" creationId="{10524BB1-C4B9-1961-C1AE-EB3B2A31E6B5}"/>
          </ac:grpSpMkLst>
        </pc:grpChg>
        <pc:grpChg chg="mod">
          <ac:chgData name="Piotr Kalaczyński" userId="144ed442d2e15e83" providerId="LiveId" clId="{BC89A074-4072-4EC5-A6F6-80030A3FE488}" dt="2023-11-12T16:05:28.319" v="1330" actId="27803"/>
          <ac:grpSpMkLst>
            <pc:docMk/>
            <pc:sldMk cId="3918125289" sldId="471"/>
            <ac:grpSpMk id="2430" creationId="{AAFC1A94-1DEE-CE35-6FF9-F1D31A195339}"/>
          </ac:grpSpMkLst>
        </pc:grpChg>
        <pc:grpChg chg="mod">
          <ac:chgData name="Piotr Kalaczyński" userId="144ed442d2e15e83" providerId="LiveId" clId="{BC89A074-4072-4EC5-A6F6-80030A3FE488}" dt="2023-11-12T16:05:28.319" v="1330" actId="27803"/>
          <ac:grpSpMkLst>
            <pc:docMk/>
            <pc:sldMk cId="3918125289" sldId="471"/>
            <ac:grpSpMk id="2433" creationId="{3C1B103F-F527-4934-5301-DA99B46B6450}"/>
          </ac:grpSpMkLst>
        </pc:grpChg>
        <pc:grpChg chg="mod">
          <ac:chgData name="Piotr Kalaczyński" userId="144ed442d2e15e83" providerId="LiveId" clId="{BC89A074-4072-4EC5-A6F6-80030A3FE488}" dt="2023-11-12T16:05:28.319" v="1330" actId="27803"/>
          <ac:grpSpMkLst>
            <pc:docMk/>
            <pc:sldMk cId="3918125289" sldId="471"/>
            <ac:grpSpMk id="2434" creationId="{2EFEB58D-410E-E163-4AA2-16117940B9F1}"/>
          </ac:grpSpMkLst>
        </pc:grpChg>
        <pc:grpChg chg="mod">
          <ac:chgData name="Piotr Kalaczyński" userId="144ed442d2e15e83" providerId="LiveId" clId="{BC89A074-4072-4EC5-A6F6-80030A3FE488}" dt="2023-11-12T16:05:28.319" v="1330" actId="27803"/>
          <ac:grpSpMkLst>
            <pc:docMk/>
            <pc:sldMk cId="3918125289" sldId="471"/>
            <ac:grpSpMk id="2439" creationId="{00D5B03E-43A5-4714-0639-F81222CC6A30}"/>
          </ac:grpSpMkLst>
        </pc:grpChg>
        <pc:grpChg chg="mod">
          <ac:chgData name="Piotr Kalaczyński" userId="144ed442d2e15e83" providerId="LiveId" clId="{BC89A074-4072-4EC5-A6F6-80030A3FE488}" dt="2023-11-12T16:05:28.319" v="1330" actId="27803"/>
          <ac:grpSpMkLst>
            <pc:docMk/>
            <pc:sldMk cId="3918125289" sldId="471"/>
            <ac:grpSpMk id="2442" creationId="{F671E4A6-0C6B-6BA1-1949-1A696D8F1C54}"/>
          </ac:grpSpMkLst>
        </pc:grpChg>
        <pc:grpChg chg="mod">
          <ac:chgData name="Piotr Kalaczyński" userId="144ed442d2e15e83" providerId="LiveId" clId="{BC89A074-4072-4EC5-A6F6-80030A3FE488}" dt="2023-11-12T16:05:28.319" v="1330" actId="27803"/>
          <ac:grpSpMkLst>
            <pc:docMk/>
            <pc:sldMk cId="3918125289" sldId="471"/>
            <ac:grpSpMk id="2445" creationId="{743CA394-195B-2E49-87AA-6927FAE2E87E}"/>
          </ac:grpSpMkLst>
        </pc:grpChg>
        <pc:grpChg chg="mod">
          <ac:chgData name="Piotr Kalaczyński" userId="144ed442d2e15e83" providerId="LiveId" clId="{BC89A074-4072-4EC5-A6F6-80030A3FE488}" dt="2023-11-12T16:05:28.319" v="1330" actId="27803"/>
          <ac:grpSpMkLst>
            <pc:docMk/>
            <pc:sldMk cId="3918125289" sldId="471"/>
            <ac:grpSpMk id="2448" creationId="{F1DB3DA6-43B5-97FB-2D0F-B0C305DED91C}"/>
          </ac:grpSpMkLst>
        </pc:grpChg>
        <pc:grpChg chg="mod">
          <ac:chgData name="Piotr Kalaczyński" userId="144ed442d2e15e83" providerId="LiveId" clId="{BC89A074-4072-4EC5-A6F6-80030A3FE488}" dt="2023-11-12T16:05:28.319" v="1330" actId="27803"/>
          <ac:grpSpMkLst>
            <pc:docMk/>
            <pc:sldMk cId="3918125289" sldId="471"/>
            <ac:grpSpMk id="2451" creationId="{9F6038A7-B64A-F170-6060-D086BE1A8F81}"/>
          </ac:grpSpMkLst>
        </pc:grpChg>
        <pc:grpChg chg="mod">
          <ac:chgData name="Piotr Kalaczyński" userId="144ed442d2e15e83" providerId="LiveId" clId="{BC89A074-4072-4EC5-A6F6-80030A3FE488}" dt="2023-11-12T16:05:28.319" v="1330" actId="27803"/>
          <ac:grpSpMkLst>
            <pc:docMk/>
            <pc:sldMk cId="3918125289" sldId="471"/>
            <ac:grpSpMk id="2454" creationId="{DD10EF64-3396-D7BA-21D1-6A828D77BCFB}"/>
          </ac:grpSpMkLst>
        </pc:grpChg>
        <pc:grpChg chg="mod">
          <ac:chgData name="Piotr Kalaczyński" userId="144ed442d2e15e83" providerId="LiveId" clId="{BC89A074-4072-4EC5-A6F6-80030A3FE488}" dt="2023-11-12T16:05:28.319" v="1330" actId="27803"/>
          <ac:grpSpMkLst>
            <pc:docMk/>
            <pc:sldMk cId="3918125289" sldId="471"/>
            <ac:grpSpMk id="2457" creationId="{1A33D236-EFC1-BDB7-98CD-B636140566B8}"/>
          </ac:grpSpMkLst>
        </pc:grpChg>
        <pc:grpChg chg="mod">
          <ac:chgData name="Piotr Kalaczyński" userId="144ed442d2e15e83" providerId="LiveId" clId="{BC89A074-4072-4EC5-A6F6-80030A3FE488}" dt="2023-11-12T16:05:28.319" v="1330" actId="27803"/>
          <ac:grpSpMkLst>
            <pc:docMk/>
            <pc:sldMk cId="3918125289" sldId="471"/>
            <ac:grpSpMk id="2458" creationId="{D3E52C90-9AB2-8A0F-29FB-AD4CB3288259}"/>
          </ac:grpSpMkLst>
        </pc:grpChg>
        <pc:grpChg chg="mod">
          <ac:chgData name="Piotr Kalaczyński" userId="144ed442d2e15e83" providerId="LiveId" clId="{BC89A074-4072-4EC5-A6F6-80030A3FE488}" dt="2023-11-12T16:05:28.319" v="1330" actId="27803"/>
          <ac:grpSpMkLst>
            <pc:docMk/>
            <pc:sldMk cId="3918125289" sldId="471"/>
            <ac:grpSpMk id="2462" creationId="{E8F771D1-2A87-4041-CD85-8B63F83700F5}"/>
          </ac:grpSpMkLst>
        </pc:grpChg>
        <pc:grpChg chg="mod">
          <ac:chgData name="Piotr Kalaczyński" userId="144ed442d2e15e83" providerId="LiveId" clId="{BC89A074-4072-4EC5-A6F6-80030A3FE488}" dt="2023-11-12T16:05:28.319" v="1330" actId="27803"/>
          <ac:grpSpMkLst>
            <pc:docMk/>
            <pc:sldMk cId="3918125289" sldId="471"/>
            <ac:grpSpMk id="2465" creationId="{E10A0022-9DCC-6EA2-606F-B489F55C40BA}"/>
          </ac:grpSpMkLst>
        </pc:grpChg>
        <pc:grpChg chg="mod">
          <ac:chgData name="Piotr Kalaczyński" userId="144ed442d2e15e83" providerId="LiveId" clId="{BC89A074-4072-4EC5-A6F6-80030A3FE488}" dt="2023-11-12T16:05:28.319" v="1330" actId="27803"/>
          <ac:grpSpMkLst>
            <pc:docMk/>
            <pc:sldMk cId="3918125289" sldId="471"/>
            <ac:grpSpMk id="2468" creationId="{D435AE2D-C09C-04D1-F896-F4E8ADB6A5B6}"/>
          </ac:grpSpMkLst>
        </pc:grpChg>
        <pc:grpChg chg="mod">
          <ac:chgData name="Piotr Kalaczyński" userId="144ed442d2e15e83" providerId="LiveId" clId="{BC89A074-4072-4EC5-A6F6-80030A3FE488}" dt="2023-11-12T16:05:28.319" v="1330" actId="27803"/>
          <ac:grpSpMkLst>
            <pc:docMk/>
            <pc:sldMk cId="3918125289" sldId="471"/>
            <ac:grpSpMk id="2471" creationId="{E3C6E2DD-2A61-D7AD-AE60-94A2CCF6A683}"/>
          </ac:grpSpMkLst>
        </pc:grpChg>
        <pc:grpChg chg="mod">
          <ac:chgData name="Piotr Kalaczyński" userId="144ed442d2e15e83" providerId="LiveId" clId="{BC89A074-4072-4EC5-A6F6-80030A3FE488}" dt="2023-11-12T16:05:28.319" v="1330" actId="27803"/>
          <ac:grpSpMkLst>
            <pc:docMk/>
            <pc:sldMk cId="3918125289" sldId="471"/>
            <ac:grpSpMk id="2474" creationId="{6C27942E-B7E1-5837-CAC2-19CF1C350E4B}"/>
          </ac:grpSpMkLst>
        </pc:grpChg>
        <pc:grpChg chg="mod">
          <ac:chgData name="Piotr Kalaczyński" userId="144ed442d2e15e83" providerId="LiveId" clId="{BC89A074-4072-4EC5-A6F6-80030A3FE488}" dt="2023-11-12T16:05:28.319" v="1330" actId="27803"/>
          <ac:grpSpMkLst>
            <pc:docMk/>
            <pc:sldMk cId="3918125289" sldId="471"/>
            <ac:grpSpMk id="2477" creationId="{4280A6A6-85D1-23B5-3426-9F00FE801023}"/>
          </ac:grpSpMkLst>
        </pc:grpChg>
        <pc:grpChg chg="mod">
          <ac:chgData name="Piotr Kalaczyński" userId="144ed442d2e15e83" providerId="LiveId" clId="{BC89A074-4072-4EC5-A6F6-80030A3FE488}" dt="2023-11-12T16:05:28.319" v="1330" actId="27803"/>
          <ac:grpSpMkLst>
            <pc:docMk/>
            <pc:sldMk cId="3918125289" sldId="471"/>
            <ac:grpSpMk id="2480" creationId="{E4931DB0-2D5D-482A-5803-D3700D548088}"/>
          </ac:grpSpMkLst>
        </pc:grpChg>
        <pc:grpChg chg="mod">
          <ac:chgData name="Piotr Kalaczyński" userId="144ed442d2e15e83" providerId="LiveId" clId="{BC89A074-4072-4EC5-A6F6-80030A3FE488}" dt="2023-11-12T16:05:28.319" v="1330" actId="27803"/>
          <ac:grpSpMkLst>
            <pc:docMk/>
            <pc:sldMk cId="3918125289" sldId="471"/>
            <ac:grpSpMk id="2483" creationId="{C94309E4-6E7E-E4BF-0022-513A99CBACD9}"/>
          </ac:grpSpMkLst>
        </pc:grpChg>
        <pc:grpChg chg="mod">
          <ac:chgData name="Piotr Kalaczyński" userId="144ed442d2e15e83" providerId="LiveId" clId="{BC89A074-4072-4EC5-A6F6-80030A3FE488}" dt="2023-11-12T16:05:28.319" v="1330" actId="27803"/>
          <ac:grpSpMkLst>
            <pc:docMk/>
            <pc:sldMk cId="3918125289" sldId="471"/>
            <ac:grpSpMk id="2486" creationId="{F91C5F0A-2750-CDB9-E1E0-32ADD51805A3}"/>
          </ac:grpSpMkLst>
        </pc:grpChg>
        <pc:grpChg chg="mod">
          <ac:chgData name="Piotr Kalaczyński" userId="144ed442d2e15e83" providerId="LiveId" clId="{BC89A074-4072-4EC5-A6F6-80030A3FE488}" dt="2023-11-12T16:05:28.319" v="1330" actId="27803"/>
          <ac:grpSpMkLst>
            <pc:docMk/>
            <pc:sldMk cId="3918125289" sldId="471"/>
            <ac:grpSpMk id="2489" creationId="{8CC3ABB8-252D-3DAE-1067-7FC81D1AE578}"/>
          </ac:grpSpMkLst>
        </pc:grpChg>
        <pc:grpChg chg="mod">
          <ac:chgData name="Piotr Kalaczyński" userId="144ed442d2e15e83" providerId="LiveId" clId="{BC89A074-4072-4EC5-A6F6-80030A3FE488}" dt="2023-11-12T16:05:28.319" v="1330" actId="27803"/>
          <ac:grpSpMkLst>
            <pc:docMk/>
            <pc:sldMk cId="3918125289" sldId="471"/>
            <ac:grpSpMk id="2492" creationId="{757B560C-2720-565C-318D-D795E9017AAC}"/>
          </ac:grpSpMkLst>
        </pc:grpChg>
        <pc:grpChg chg="mod">
          <ac:chgData name="Piotr Kalaczyński" userId="144ed442d2e15e83" providerId="LiveId" clId="{BC89A074-4072-4EC5-A6F6-80030A3FE488}" dt="2023-11-12T16:05:28.319" v="1330" actId="27803"/>
          <ac:grpSpMkLst>
            <pc:docMk/>
            <pc:sldMk cId="3918125289" sldId="471"/>
            <ac:grpSpMk id="2493" creationId="{B525062D-FD55-FE73-3F4D-6C5864C2D96E}"/>
          </ac:grpSpMkLst>
        </pc:grpChg>
        <pc:grpChg chg="mod">
          <ac:chgData name="Piotr Kalaczyński" userId="144ed442d2e15e83" providerId="LiveId" clId="{BC89A074-4072-4EC5-A6F6-80030A3FE488}" dt="2023-11-12T16:05:28.319" v="1330" actId="27803"/>
          <ac:grpSpMkLst>
            <pc:docMk/>
            <pc:sldMk cId="3918125289" sldId="471"/>
            <ac:grpSpMk id="2497" creationId="{73F3595F-DC1E-EF71-BA1D-669F28A6ACFD}"/>
          </ac:grpSpMkLst>
        </pc:grpChg>
        <pc:grpChg chg="mod">
          <ac:chgData name="Piotr Kalaczyński" userId="144ed442d2e15e83" providerId="LiveId" clId="{BC89A074-4072-4EC5-A6F6-80030A3FE488}" dt="2023-11-12T16:05:28.319" v="1330" actId="27803"/>
          <ac:grpSpMkLst>
            <pc:docMk/>
            <pc:sldMk cId="3918125289" sldId="471"/>
            <ac:grpSpMk id="2500" creationId="{B6303444-82A3-5EE1-F872-BEB6288F6199}"/>
          </ac:grpSpMkLst>
        </pc:grpChg>
        <pc:grpChg chg="mod">
          <ac:chgData name="Piotr Kalaczyński" userId="144ed442d2e15e83" providerId="LiveId" clId="{BC89A074-4072-4EC5-A6F6-80030A3FE488}" dt="2023-11-12T16:05:28.319" v="1330" actId="27803"/>
          <ac:grpSpMkLst>
            <pc:docMk/>
            <pc:sldMk cId="3918125289" sldId="471"/>
            <ac:grpSpMk id="2503" creationId="{B8BCD17B-2604-EBC2-8D17-DD57F530474C}"/>
          </ac:grpSpMkLst>
        </pc:grpChg>
        <pc:grpChg chg="mod">
          <ac:chgData name="Piotr Kalaczyński" userId="144ed442d2e15e83" providerId="LiveId" clId="{BC89A074-4072-4EC5-A6F6-80030A3FE488}" dt="2023-11-12T16:05:28.319" v="1330" actId="27803"/>
          <ac:grpSpMkLst>
            <pc:docMk/>
            <pc:sldMk cId="3918125289" sldId="471"/>
            <ac:grpSpMk id="2506" creationId="{359FF30A-F3F0-9130-3AA3-5238B79EB472}"/>
          </ac:grpSpMkLst>
        </pc:grpChg>
        <pc:grpChg chg="mod">
          <ac:chgData name="Piotr Kalaczyński" userId="144ed442d2e15e83" providerId="LiveId" clId="{BC89A074-4072-4EC5-A6F6-80030A3FE488}" dt="2023-11-12T16:05:28.319" v="1330" actId="27803"/>
          <ac:grpSpMkLst>
            <pc:docMk/>
            <pc:sldMk cId="3918125289" sldId="471"/>
            <ac:grpSpMk id="2509" creationId="{78DF9B65-F06F-D72A-C0FA-C184FD8C1A44}"/>
          </ac:grpSpMkLst>
        </pc:grpChg>
        <pc:grpChg chg="mod">
          <ac:chgData name="Piotr Kalaczyński" userId="144ed442d2e15e83" providerId="LiveId" clId="{BC89A074-4072-4EC5-A6F6-80030A3FE488}" dt="2023-11-12T16:05:28.319" v="1330" actId="27803"/>
          <ac:grpSpMkLst>
            <pc:docMk/>
            <pc:sldMk cId="3918125289" sldId="471"/>
            <ac:grpSpMk id="2512" creationId="{B53508AE-7274-99EE-95FF-3B0E62AA6A19}"/>
          </ac:grpSpMkLst>
        </pc:grpChg>
        <pc:grpChg chg="mod">
          <ac:chgData name="Piotr Kalaczyński" userId="144ed442d2e15e83" providerId="LiveId" clId="{BC89A074-4072-4EC5-A6F6-80030A3FE488}" dt="2023-11-12T16:05:28.319" v="1330" actId="27803"/>
          <ac:grpSpMkLst>
            <pc:docMk/>
            <pc:sldMk cId="3918125289" sldId="471"/>
            <ac:grpSpMk id="2515" creationId="{FC9D7C08-25FB-03EC-FD6F-0759E8D02DD2}"/>
          </ac:grpSpMkLst>
        </pc:grpChg>
        <pc:grpChg chg="mod">
          <ac:chgData name="Piotr Kalaczyński" userId="144ed442d2e15e83" providerId="LiveId" clId="{BC89A074-4072-4EC5-A6F6-80030A3FE488}" dt="2023-11-12T16:05:28.319" v="1330" actId="27803"/>
          <ac:grpSpMkLst>
            <pc:docMk/>
            <pc:sldMk cId="3918125289" sldId="471"/>
            <ac:grpSpMk id="2518" creationId="{88CD1847-8C34-7D2B-3803-F2016202881C}"/>
          </ac:grpSpMkLst>
        </pc:grpChg>
        <pc:grpChg chg="mod">
          <ac:chgData name="Piotr Kalaczyński" userId="144ed442d2e15e83" providerId="LiveId" clId="{BC89A074-4072-4EC5-A6F6-80030A3FE488}" dt="2023-11-12T16:05:28.319" v="1330" actId="27803"/>
          <ac:grpSpMkLst>
            <pc:docMk/>
            <pc:sldMk cId="3918125289" sldId="471"/>
            <ac:grpSpMk id="2521" creationId="{7F5678FD-73B1-4716-63C8-0136423DA0E0}"/>
          </ac:grpSpMkLst>
        </pc:grpChg>
        <pc:grpChg chg="mod">
          <ac:chgData name="Piotr Kalaczyński" userId="144ed442d2e15e83" providerId="LiveId" clId="{BC89A074-4072-4EC5-A6F6-80030A3FE488}" dt="2023-11-12T16:05:28.319" v="1330" actId="27803"/>
          <ac:grpSpMkLst>
            <pc:docMk/>
            <pc:sldMk cId="3918125289" sldId="471"/>
            <ac:grpSpMk id="2524" creationId="{A23A4758-5270-2AFC-E805-90867163ED8B}"/>
          </ac:grpSpMkLst>
        </pc:grpChg>
        <pc:grpChg chg="mod">
          <ac:chgData name="Piotr Kalaczyński" userId="144ed442d2e15e83" providerId="LiveId" clId="{BC89A074-4072-4EC5-A6F6-80030A3FE488}" dt="2023-11-12T16:05:28.319" v="1330" actId="27803"/>
          <ac:grpSpMkLst>
            <pc:docMk/>
            <pc:sldMk cId="3918125289" sldId="471"/>
            <ac:grpSpMk id="2527" creationId="{6DAA0E14-DCE4-5E44-963D-628CA2A99421}"/>
          </ac:grpSpMkLst>
        </pc:grpChg>
        <pc:grpChg chg="mod">
          <ac:chgData name="Piotr Kalaczyński" userId="144ed442d2e15e83" providerId="LiveId" clId="{BC89A074-4072-4EC5-A6F6-80030A3FE488}" dt="2023-11-12T16:05:28.319" v="1330" actId="27803"/>
          <ac:grpSpMkLst>
            <pc:docMk/>
            <pc:sldMk cId="3918125289" sldId="471"/>
            <ac:grpSpMk id="2530" creationId="{F060B890-18FF-B963-6828-7F7F53EBF789}"/>
          </ac:grpSpMkLst>
        </pc:grpChg>
        <pc:grpChg chg="mod">
          <ac:chgData name="Piotr Kalaczyński" userId="144ed442d2e15e83" providerId="LiveId" clId="{BC89A074-4072-4EC5-A6F6-80030A3FE488}" dt="2023-11-12T16:05:28.319" v="1330" actId="27803"/>
          <ac:grpSpMkLst>
            <pc:docMk/>
            <pc:sldMk cId="3918125289" sldId="471"/>
            <ac:grpSpMk id="2533" creationId="{39201EE3-7EBB-47F3-F3DA-E4606A2C63C1}"/>
          </ac:grpSpMkLst>
        </pc:grpChg>
        <pc:grpChg chg="mod">
          <ac:chgData name="Piotr Kalaczyński" userId="144ed442d2e15e83" providerId="LiveId" clId="{BC89A074-4072-4EC5-A6F6-80030A3FE488}" dt="2023-11-12T16:05:28.319" v="1330" actId="27803"/>
          <ac:grpSpMkLst>
            <pc:docMk/>
            <pc:sldMk cId="3918125289" sldId="471"/>
            <ac:grpSpMk id="2536" creationId="{4BBB9C1D-0A12-0A33-F7DB-0647E45B019A}"/>
          </ac:grpSpMkLst>
        </pc:grpChg>
        <pc:grpChg chg="mod">
          <ac:chgData name="Piotr Kalaczyński" userId="144ed442d2e15e83" providerId="LiveId" clId="{BC89A074-4072-4EC5-A6F6-80030A3FE488}" dt="2023-11-12T16:05:28.319" v="1330" actId="27803"/>
          <ac:grpSpMkLst>
            <pc:docMk/>
            <pc:sldMk cId="3918125289" sldId="471"/>
            <ac:grpSpMk id="2539" creationId="{D493EE6A-4C8D-4F9B-C5DA-483CE21707A4}"/>
          </ac:grpSpMkLst>
        </pc:grpChg>
        <pc:grpChg chg="mod">
          <ac:chgData name="Piotr Kalaczyński" userId="144ed442d2e15e83" providerId="LiveId" clId="{BC89A074-4072-4EC5-A6F6-80030A3FE488}" dt="2023-11-12T16:05:28.319" v="1330" actId="27803"/>
          <ac:grpSpMkLst>
            <pc:docMk/>
            <pc:sldMk cId="3918125289" sldId="471"/>
            <ac:grpSpMk id="2542" creationId="{791010A8-14E3-680D-FB55-5000F66E1770}"/>
          </ac:grpSpMkLst>
        </pc:grpChg>
        <pc:grpChg chg="mod">
          <ac:chgData name="Piotr Kalaczyński" userId="144ed442d2e15e83" providerId="LiveId" clId="{BC89A074-4072-4EC5-A6F6-80030A3FE488}" dt="2023-11-12T16:05:28.319" v="1330" actId="27803"/>
          <ac:grpSpMkLst>
            <pc:docMk/>
            <pc:sldMk cId="3918125289" sldId="471"/>
            <ac:grpSpMk id="2545" creationId="{EB3F7889-48A6-B57D-D19F-4AC9A2E08F14}"/>
          </ac:grpSpMkLst>
        </pc:grpChg>
        <pc:graphicFrameChg chg="add del mod">
          <ac:chgData name="Piotr Kalaczyński" userId="144ed442d2e15e83" providerId="LiveId" clId="{BC89A074-4072-4EC5-A6F6-80030A3FE488}" dt="2023-11-12T16:07:40.030" v="1336" actId="478"/>
          <ac:graphicFrameMkLst>
            <pc:docMk/>
            <pc:sldMk cId="3918125289" sldId="471"/>
            <ac:graphicFrameMk id="2590" creationId="{F92D0FB6-0268-9C65-BC2B-6B46E7965753}"/>
          </ac:graphicFrameMkLst>
        </pc:graphicFrameChg>
        <pc:picChg chg="add del mod">
          <ac:chgData name="Piotr Kalaczyński" userId="144ed442d2e15e83" providerId="LiveId" clId="{BC89A074-4072-4EC5-A6F6-80030A3FE488}" dt="2023-11-12T16:03:49.592" v="1317"/>
          <ac:picMkLst>
            <pc:docMk/>
            <pc:sldMk cId="3918125289" sldId="471"/>
            <ac:picMk id="3" creationId="{FD729034-51D4-D903-D47A-8890B2325C56}"/>
          </ac:picMkLst>
        </pc:picChg>
        <pc:picChg chg="add del mod">
          <ac:chgData name="Piotr Kalaczyński" userId="144ed442d2e15e83" providerId="LiveId" clId="{BC89A074-4072-4EC5-A6F6-80030A3FE488}" dt="2023-11-12T16:04:48.948" v="1324" actId="478"/>
          <ac:picMkLst>
            <pc:docMk/>
            <pc:sldMk cId="3918125289" sldId="471"/>
            <ac:picMk id="14" creationId="{2CE58BE6-C0F3-C2E5-EBAE-42BD6A1342DD}"/>
          </ac:picMkLst>
        </pc:picChg>
        <pc:picChg chg="add del mod">
          <ac:chgData name="Piotr Kalaczyński" userId="144ed442d2e15e83" providerId="LiveId" clId="{BC89A074-4072-4EC5-A6F6-80030A3FE488}" dt="2023-11-12T16:05:43.237" v="1332" actId="478"/>
          <ac:picMkLst>
            <pc:docMk/>
            <pc:sldMk cId="3918125289" sldId="471"/>
            <ac:picMk id="20" creationId="{F0E1ED84-74E7-A3CF-5B8F-1D24699D1227}"/>
          </ac:picMkLst>
        </pc:picChg>
        <pc:picChg chg="mod">
          <ac:chgData name="Piotr Kalaczyński" userId="144ed442d2e15e83" providerId="LiveId" clId="{BC89A074-4072-4EC5-A6F6-80030A3FE488}" dt="2023-11-12T16:05:28.319" v="1330" actId="27803"/>
          <ac:picMkLst>
            <pc:docMk/>
            <pc:sldMk cId="3918125289" sldId="471"/>
            <ac:picMk id="2564" creationId="{CBD0D90A-6A2F-820D-B775-28116D91C52C}"/>
          </ac:picMkLst>
        </pc:picChg>
        <pc:picChg chg="mod">
          <ac:chgData name="Piotr Kalaczyński" userId="144ed442d2e15e83" providerId="LiveId" clId="{BC89A074-4072-4EC5-A6F6-80030A3FE488}" dt="2023-11-12T16:05:28.319" v="1330" actId="27803"/>
          <ac:picMkLst>
            <pc:docMk/>
            <pc:sldMk cId="3918125289" sldId="471"/>
            <ac:picMk id="2565" creationId="{574A9543-29DF-7C7F-6A47-C3C9B2E19742}"/>
          </ac:picMkLst>
        </pc:picChg>
        <pc:picChg chg="mod">
          <ac:chgData name="Piotr Kalaczyński" userId="144ed442d2e15e83" providerId="LiveId" clId="{BC89A074-4072-4EC5-A6F6-80030A3FE488}" dt="2023-11-12T16:05:28.319" v="1330" actId="27803"/>
          <ac:picMkLst>
            <pc:docMk/>
            <pc:sldMk cId="3918125289" sldId="471"/>
            <ac:picMk id="2566" creationId="{4A20B77A-AB76-56AA-5181-A85084A4A0D4}"/>
          </ac:picMkLst>
        </pc:picChg>
        <pc:picChg chg="mod">
          <ac:chgData name="Piotr Kalaczyński" userId="144ed442d2e15e83" providerId="LiveId" clId="{BC89A074-4072-4EC5-A6F6-80030A3FE488}" dt="2023-11-12T16:05:28.319" v="1330" actId="27803"/>
          <ac:picMkLst>
            <pc:docMk/>
            <pc:sldMk cId="3918125289" sldId="471"/>
            <ac:picMk id="2567" creationId="{42A166C9-9B10-021A-2089-595E23E17358}"/>
          </ac:picMkLst>
        </pc:picChg>
        <pc:picChg chg="mod">
          <ac:chgData name="Piotr Kalaczyński" userId="144ed442d2e15e83" providerId="LiveId" clId="{BC89A074-4072-4EC5-A6F6-80030A3FE488}" dt="2023-11-12T16:05:28.319" v="1330" actId="27803"/>
          <ac:picMkLst>
            <pc:docMk/>
            <pc:sldMk cId="3918125289" sldId="471"/>
            <ac:picMk id="2568" creationId="{44A28D25-D2F9-E0ED-317C-EF8780C7A266}"/>
          </ac:picMkLst>
        </pc:picChg>
        <pc:picChg chg="add del mod">
          <ac:chgData name="Piotr Kalaczyński" userId="144ed442d2e15e83" providerId="LiveId" clId="{BC89A074-4072-4EC5-A6F6-80030A3FE488}" dt="2023-11-12T16:07:29.838" v="1334" actId="478"/>
          <ac:picMkLst>
            <pc:docMk/>
            <pc:sldMk cId="3918125289" sldId="471"/>
            <ac:picMk id="2589" creationId="{F8A7A81F-3A31-2214-2C57-AAA9557698FD}"/>
          </ac:picMkLst>
        </pc:picChg>
        <pc:picChg chg="add mod">
          <ac:chgData name="Piotr Kalaczyński" userId="144ed442d2e15e83" providerId="LiveId" clId="{BC89A074-4072-4EC5-A6F6-80030A3FE488}" dt="2023-11-13T00:04:57.521" v="3130" actId="14100"/>
          <ac:picMkLst>
            <pc:docMk/>
            <pc:sldMk cId="3918125289" sldId="471"/>
            <ac:picMk id="2592" creationId="{1F19148C-815A-F036-0DE4-4A09E6E842BB}"/>
          </ac:picMkLst>
        </pc:picChg>
      </pc:sldChg>
      <pc:sldChg chg="modSp add mod">
        <pc:chgData name="Piotr Kalaczyński" userId="144ed442d2e15e83" providerId="LiveId" clId="{BC89A074-4072-4EC5-A6F6-80030A3FE488}" dt="2023-11-12T17:08:06.220" v="1363" actId="20577"/>
        <pc:sldMkLst>
          <pc:docMk/>
          <pc:sldMk cId="3635030063" sldId="475"/>
        </pc:sldMkLst>
        <pc:spChg chg="mod">
          <ac:chgData name="Piotr Kalaczyński" userId="144ed442d2e15e83" providerId="LiveId" clId="{BC89A074-4072-4EC5-A6F6-80030A3FE488}" dt="2023-11-12T17:08:06.220" v="1363" actId="20577"/>
          <ac:spMkLst>
            <pc:docMk/>
            <pc:sldMk cId="3635030063" sldId="475"/>
            <ac:spMk id="30" creationId="{93FEE54E-AA99-49E6-8CAE-10E2A8D76AB1}"/>
          </ac:spMkLst>
        </pc:spChg>
        <pc:picChg chg="mod">
          <ac:chgData name="Piotr Kalaczyński" userId="144ed442d2e15e83" providerId="LiveId" clId="{BC89A074-4072-4EC5-A6F6-80030A3FE488}" dt="2023-11-12T17:05:16.649" v="1358" actId="14826"/>
          <ac:picMkLst>
            <pc:docMk/>
            <pc:sldMk cId="3635030063" sldId="475"/>
            <ac:picMk id="29" creationId="{388B0E12-72A1-4B14-9BA0-980CE120B742}"/>
          </ac:picMkLst>
        </pc:picChg>
      </pc:sldChg>
      <pc:sldChg chg="modSp add mod">
        <pc:chgData name="Piotr Kalaczyński" userId="144ed442d2e15e83" providerId="LiveId" clId="{BC89A074-4072-4EC5-A6F6-80030A3FE488}" dt="2023-11-13T09:32:24.470" v="3159" actId="207"/>
        <pc:sldMkLst>
          <pc:docMk/>
          <pc:sldMk cId="2591938007" sldId="477"/>
        </pc:sldMkLst>
        <pc:spChg chg="mod">
          <ac:chgData name="Piotr Kalaczyński" userId="144ed442d2e15e83" providerId="LiveId" clId="{BC89A074-4072-4EC5-A6F6-80030A3FE488}" dt="2023-11-13T09:32:24.470" v="3159" actId="207"/>
          <ac:spMkLst>
            <pc:docMk/>
            <pc:sldMk cId="2591938007" sldId="477"/>
            <ac:spMk id="4" creationId="{9CC027AE-78B7-61BA-26C7-FA43CEA12647}"/>
          </ac:spMkLst>
        </pc:spChg>
        <pc:spChg chg="mod">
          <ac:chgData name="Piotr Kalaczyński" userId="144ed442d2e15e83" providerId="LiveId" clId="{BC89A074-4072-4EC5-A6F6-80030A3FE488}" dt="2023-11-13T09:32:24.470" v="3159" actId="207"/>
          <ac:spMkLst>
            <pc:docMk/>
            <pc:sldMk cId="2591938007" sldId="477"/>
            <ac:spMk id="6" creationId="{2CF3F7DE-106F-8181-1DDC-819C11638118}"/>
          </ac:spMkLst>
        </pc:spChg>
        <pc:spChg chg="mod">
          <ac:chgData name="Piotr Kalaczyński" userId="144ed442d2e15e83" providerId="LiveId" clId="{BC89A074-4072-4EC5-A6F6-80030A3FE488}" dt="2023-11-13T09:32:24.470" v="3159" actId="207"/>
          <ac:spMkLst>
            <pc:docMk/>
            <pc:sldMk cId="2591938007" sldId="477"/>
            <ac:spMk id="8" creationId="{4CB7A6DA-A743-D734-B5FC-B6D555089A8B}"/>
          </ac:spMkLst>
        </pc:spChg>
      </pc:sldChg>
      <pc:sldChg chg="add del">
        <pc:chgData name="Piotr Kalaczyński" userId="144ed442d2e15e83" providerId="LiveId" clId="{BC89A074-4072-4EC5-A6F6-80030A3FE488}" dt="2023-11-12T17:15:26.279" v="1364" actId="2696"/>
        <pc:sldMkLst>
          <pc:docMk/>
          <pc:sldMk cId="3117335616" sldId="477"/>
        </pc:sldMkLst>
      </pc:sldChg>
      <pc:sldChg chg="modSp add mod">
        <pc:chgData name="Piotr Kalaczyński" userId="144ed442d2e15e83" providerId="LiveId" clId="{BC89A074-4072-4EC5-A6F6-80030A3FE488}" dt="2023-11-13T09:32:30.665" v="3160" actId="207"/>
        <pc:sldMkLst>
          <pc:docMk/>
          <pc:sldMk cId="564048948" sldId="478"/>
        </pc:sldMkLst>
        <pc:spChg chg="mod">
          <ac:chgData name="Piotr Kalaczyński" userId="144ed442d2e15e83" providerId="LiveId" clId="{BC89A074-4072-4EC5-A6F6-80030A3FE488}" dt="2023-11-13T09:32:30.665" v="3160" actId="207"/>
          <ac:spMkLst>
            <pc:docMk/>
            <pc:sldMk cId="564048948" sldId="478"/>
            <ac:spMk id="3" creationId="{2F2CD7B5-591A-AD9C-E47D-7653AB96C226}"/>
          </ac:spMkLst>
        </pc:spChg>
        <pc:spChg chg="mod">
          <ac:chgData name="Piotr Kalaczyński" userId="144ed442d2e15e83" providerId="LiveId" clId="{BC89A074-4072-4EC5-A6F6-80030A3FE488}" dt="2023-11-13T09:32:30.665" v="3160" actId="207"/>
          <ac:spMkLst>
            <pc:docMk/>
            <pc:sldMk cId="564048948" sldId="478"/>
            <ac:spMk id="5" creationId="{4F53AC68-C217-F4A3-AE71-82DF4B6291D3}"/>
          </ac:spMkLst>
        </pc:spChg>
      </pc:sldChg>
      <pc:sldChg chg="add del">
        <pc:chgData name="Piotr Kalaczyński" userId="144ed442d2e15e83" providerId="LiveId" clId="{BC89A074-4072-4EC5-A6F6-80030A3FE488}" dt="2023-11-12T17:15:26.279" v="1364" actId="2696"/>
        <pc:sldMkLst>
          <pc:docMk/>
          <pc:sldMk cId="3724519303" sldId="478"/>
        </pc:sldMkLst>
      </pc:sldChg>
      <pc:sldChg chg="add">
        <pc:chgData name="Piotr Kalaczyński" userId="144ed442d2e15e83" providerId="LiveId" clId="{BC89A074-4072-4EC5-A6F6-80030A3FE488}" dt="2023-11-05T20:38:59.445" v="160"/>
        <pc:sldMkLst>
          <pc:docMk/>
          <pc:sldMk cId="2753007026" sldId="479"/>
        </pc:sldMkLst>
      </pc:sldChg>
      <pc:sldChg chg="modSp add mod">
        <pc:chgData name="Piotr Kalaczyński" userId="144ed442d2e15e83" providerId="LiveId" clId="{BC89A074-4072-4EC5-A6F6-80030A3FE488}" dt="2023-11-13T00:09:26.631" v="3138" actId="1076"/>
        <pc:sldMkLst>
          <pc:docMk/>
          <pc:sldMk cId="397090986" sldId="480"/>
        </pc:sldMkLst>
        <pc:picChg chg="mod">
          <ac:chgData name="Piotr Kalaczyński" userId="144ed442d2e15e83" providerId="LiveId" clId="{BC89A074-4072-4EC5-A6F6-80030A3FE488}" dt="2023-11-13T00:09:26.631" v="3138" actId="1076"/>
          <ac:picMkLst>
            <pc:docMk/>
            <pc:sldMk cId="397090986" sldId="480"/>
            <ac:picMk id="46" creationId="{AE0103C4-0F80-41FF-ABCC-583F482615D9}"/>
          </ac:picMkLst>
        </pc:picChg>
      </pc:sldChg>
      <pc:sldChg chg="add">
        <pc:chgData name="Piotr Kalaczyński" userId="144ed442d2e15e83" providerId="LiveId" clId="{BC89A074-4072-4EC5-A6F6-80030A3FE488}" dt="2023-11-05T20:38:59.445" v="160"/>
        <pc:sldMkLst>
          <pc:docMk/>
          <pc:sldMk cId="3035508534" sldId="481"/>
        </pc:sldMkLst>
      </pc:sldChg>
      <pc:sldChg chg="del">
        <pc:chgData name="Piotr Kalaczyński" userId="144ed442d2e15e83" providerId="LiveId" clId="{BC89A074-4072-4EC5-A6F6-80030A3FE488}" dt="2023-11-05T20:46:35.940" v="182" actId="47"/>
        <pc:sldMkLst>
          <pc:docMk/>
          <pc:sldMk cId="114563362" sldId="485"/>
        </pc:sldMkLst>
      </pc:sldChg>
      <pc:sldChg chg="addSp delSp modSp add mod">
        <pc:chgData name="Piotr Kalaczyński" userId="144ed442d2e15e83" providerId="LiveId" clId="{BC89A074-4072-4EC5-A6F6-80030A3FE488}" dt="2023-11-12T23:31:11.254" v="2966" actId="1076"/>
        <pc:sldMkLst>
          <pc:docMk/>
          <pc:sldMk cId="2671124517" sldId="486"/>
        </pc:sldMkLst>
        <pc:spChg chg="del">
          <ac:chgData name="Piotr Kalaczyński" userId="144ed442d2e15e83" providerId="LiveId" clId="{BC89A074-4072-4EC5-A6F6-80030A3FE488}" dt="2023-11-12T23:30:31.462" v="2943" actId="478"/>
          <ac:spMkLst>
            <pc:docMk/>
            <pc:sldMk cId="2671124517" sldId="486"/>
            <ac:spMk id="2" creationId="{EB98E0E3-9A92-411A-AF1C-ABBE4835DBFB}"/>
          </ac:spMkLst>
        </pc:spChg>
        <pc:spChg chg="del">
          <ac:chgData name="Piotr Kalaczyński" userId="144ed442d2e15e83" providerId="LiveId" clId="{BC89A074-4072-4EC5-A6F6-80030A3FE488}" dt="2023-11-12T23:30:31.462" v="2943" actId="478"/>
          <ac:spMkLst>
            <pc:docMk/>
            <pc:sldMk cId="2671124517" sldId="486"/>
            <ac:spMk id="3" creationId="{7C70D35A-5B64-4A9C-AC79-D7D7F73BB8BD}"/>
          </ac:spMkLst>
        </pc:spChg>
        <pc:spChg chg="del">
          <ac:chgData name="Piotr Kalaczyński" userId="144ed442d2e15e83" providerId="LiveId" clId="{BC89A074-4072-4EC5-A6F6-80030A3FE488}" dt="2023-11-12T23:30:31.462" v="2943" actId="478"/>
          <ac:spMkLst>
            <pc:docMk/>
            <pc:sldMk cId="2671124517" sldId="486"/>
            <ac:spMk id="5" creationId="{DCA720CE-F6F2-4412-AD09-C19D59254EAD}"/>
          </ac:spMkLst>
        </pc:spChg>
        <pc:spChg chg="add del mod">
          <ac:chgData name="Piotr Kalaczyński" userId="144ed442d2e15e83" providerId="LiveId" clId="{BC89A074-4072-4EC5-A6F6-80030A3FE488}" dt="2023-11-12T23:30:33.357" v="2944" actId="478"/>
          <ac:spMkLst>
            <pc:docMk/>
            <pc:sldMk cId="2671124517" sldId="486"/>
            <ac:spMk id="6" creationId="{7AE3A9FF-C174-679D-FB2A-35717221B707}"/>
          </ac:spMkLst>
        </pc:spChg>
        <pc:spChg chg="add mod">
          <ac:chgData name="Piotr Kalaczyński" userId="144ed442d2e15e83" providerId="LiveId" clId="{BC89A074-4072-4EC5-A6F6-80030A3FE488}" dt="2023-11-12T23:30:44.902" v="2964" actId="20577"/>
          <ac:spMkLst>
            <pc:docMk/>
            <pc:sldMk cId="2671124517" sldId="486"/>
            <ac:spMk id="7" creationId="{197784B0-8D86-DBCC-160F-1EE787DF710B}"/>
          </ac:spMkLst>
        </pc:spChg>
        <pc:spChg chg="add mod">
          <ac:chgData name="Piotr Kalaczyński" userId="144ed442d2e15e83" providerId="LiveId" clId="{BC89A074-4072-4EC5-A6F6-80030A3FE488}" dt="2023-11-12T23:30:33.795" v="2945"/>
          <ac:spMkLst>
            <pc:docMk/>
            <pc:sldMk cId="2671124517" sldId="486"/>
            <ac:spMk id="8" creationId="{26ED10B2-FC62-8E37-05DA-4D938064F604}"/>
          </ac:spMkLst>
        </pc:spChg>
        <pc:spChg chg="add mod">
          <ac:chgData name="Piotr Kalaczyński" userId="144ed442d2e15e83" providerId="LiveId" clId="{BC89A074-4072-4EC5-A6F6-80030A3FE488}" dt="2023-11-12T23:30:33.795" v="2945"/>
          <ac:spMkLst>
            <pc:docMk/>
            <pc:sldMk cId="2671124517" sldId="486"/>
            <ac:spMk id="9" creationId="{C6DE7B75-4A3F-499E-E77F-397545D1C86D}"/>
          </ac:spMkLst>
        </pc:spChg>
        <pc:spChg chg="mod">
          <ac:chgData name="Piotr Kalaczyński" userId="144ed442d2e15e83" providerId="LiveId" clId="{BC89A074-4072-4EC5-A6F6-80030A3FE488}" dt="2023-11-12T23:31:11.254" v="2966" actId="1076"/>
          <ac:spMkLst>
            <pc:docMk/>
            <pc:sldMk cId="2671124517" sldId="486"/>
            <ac:spMk id="14" creationId="{70F03A9C-2621-4865-B561-320AD2D28B9A}"/>
          </ac:spMkLst>
        </pc:spChg>
        <pc:spChg chg="mod">
          <ac:chgData name="Piotr Kalaczyński" userId="144ed442d2e15e83" providerId="LiveId" clId="{BC89A074-4072-4EC5-A6F6-80030A3FE488}" dt="2023-11-12T23:31:01.516" v="2965" actId="1076"/>
          <ac:spMkLst>
            <pc:docMk/>
            <pc:sldMk cId="2671124517" sldId="486"/>
            <ac:spMk id="15" creationId="{66631956-73BE-4797-A374-F6E2FB9CA1F2}"/>
          </ac:spMkLst>
        </pc:spChg>
        <pc:spChg chg="mod">
          <ac:chgData name="Piotr Kalaczyński" userId="144ed442d2e15e83" providerId="LiveId" clId="{BC89A074-4072-4EC5-A6F6-80030A3FE488}" dt="2023-11-12T23:31:11.254" v="2966" actId="1076"/>
          <ac:spMkLst>
            <pc:docMk/>
            <pc:sldMk cId="2671124517" sldId="486"/>
            <ac:spMk id="17" creationId="{EF9FFA25-2855-4FA7-BB41-3CCC7A5E4CA8}"/>
          </ac:spMkLst>
        </pc:spChg>
        <pc:spChg chg="mod">
          <ac:chgData name="Piotr Kalaczyński" userId="144ed442d2e15e83" providerId="LiveId" clId="{BC89A074-4072-4EC5-A6F6-80030A3FE488}" dt="2023-11-12T23:31:11.254" v="2966" actId="1076"/>
          <ac:spMkLst>
            <pc:docMk/>
            <pc:sldMk cId="2671124517" sldId="486"/>
            <ac:spMk id="18" creationId="{12668172-3D0E-422B-A5BD-617AE5D7FFDB}"/>
          </ac:spMkLst>
        </pc:spChg>
        <pc:picChg chg="mod">
          <ac:chgData name="Piotr Kalaczyński" userId="144ed442d2e15e83" providerId="LiveId" clId="{BC89A074-4072-4EC5-A6F6-80030A3FE488}" dt="2023-11-12T18:20:18.005" v="1677" actId="14826"/>
          <ac:picMkLst>
            <pc:docMk/>
            <pc:sldMk cId="2671124517" sldId="486"/>
            <ac:picMk id="16" creationId="{E0BC491F-CE03-43ED-B49A-020E12E6565A}"/>
          </ac:picMkLst>
        </pc:picChg>
        <pc:cxnChg chg="mod">
          <ac:chgData name="Piotr Kalaczyński" userId="144ed442d2e15e83" providerId="LiveId" clId="{BC89A074-4072-4EC5-A6F6-80030A3FE488}" dt="2023-11-12T23:31:11.254" v="2966" actId="1076"/>
          <ac:cxnSpMkLst>
            <pc:docMk/>
            <pc:sldMk cId="2671124517" sldId="486"/>
            <ac:cxnSpMk id="19" creationId="{F15773B8-5B50-48C7-8538-CC5A16B9E970}"/>
          </ac:cxnSpMkLst>
        </pc:cxnChg>
      </pc:sldChg>
      <pc:sldChg chg="add del">
        <pc:chgData name="Piotr Kalaczyński" userId="144ed442d2e15e83" providerId="LiveId" clId="{BC89A074-4072-4EC5-A6F6-80030A3FE488}" dt="2023-11-13T00:07:45.603" v="3136" actId="47"/>
        <pc:sldMkLst>
          <pc:docMk/>
          <pc:sldMk cId="2493533095" sldId="493"/>
        </pc:sldMkLst>
      </pc:sldChg>
      <pc:sldChg chg="add del">
        <pc:chgData name="Piotr Kalaczyński" userId="144ed442d2e15e83" providerId="LiveId" clId="{BC89A074-4072-4EC5-A6F6-80030A3FE488}" dt="2023-11-12T17:15:26.279" v="1364" actId="2696"/>
        <pc:sldMkLst>
          <pc:docMk/>
          <pc:sldMk cId="1773541503" sldId="504"/>
        </pc:sldMkLst>
      </pc:sldChg>
      <pc:sldChg chg="modSp add mod">
        <pc:chgData name="Piotr Kalaczyński" userId="144ed442d2e15e83" providerId="LiveId" clId="{BC89A074-4072-4EC5-A6F6-80030A3FE488}" dt="2023-11-13T09:32:37.261" v="3161" actId="207"/>
        <pc:sldMkLst>
          <pc:docMk/>
          <pc:sldMk cId="2188264310" sldId="504"/>
        </pc:sldMkLst>
        <pc:spChg chg="mod">
          <ac:chgData name="Piotr Kalaczyński" userId="144ed442d2e15e83" providerId="LiveId" clId="{BC89A074-4072-4EC5-A6F6-80030A3FE488}" dt="2023-11-13T09:32:37.261" v="3161" actId="207"/>
          <ac:spMkLst>
            <pc:docMk/>
            <pc:sldMk cId="2188264310" sldId="504"/>
            <ac:spMk id="3" creationId="{A3D7F510-EE79-37BA-B5C7-C3EF7F6A68FB}"/>
          </ac:spMkLst>
        </pc:spChg>
        <pc:spChg chg="mod">
          <ac:chgData name="Piotr Kalaczyński" userId="144ed442d2e15e83" providerId="LiveId" clId="{BC89A074-4072-4EC5-A6F6-80030A3FE488}" dt="2023-11-13T09:32:37.261" v="3161" actId="207"/>
          <ac:spMkLst>
            <pc:docMk/>
            <pc:sldMk cId="2188264310" sldId="504"/>
            <ac:spMk id="5" creationId="{6CC280E1-F3C6-7571-4402-8E8699482A1B}"/>
          </ac:spMkLst>
        </pc:spChg>
      </pc:sldChg>
      <pc:sldChg chg="add">
        <pc:chgData name="Piotr Kalaczyński" userId="144ed442d2e15e83" providerId="LiveId" clId="{BC89A074-4072-4EC5-A6F6-80030A3FE488}" dt="2023-11-05T20:38:59.445" v="160"/>
        <pc:sldMkLst>
          <pc:docMk/>
          <pc:sldMk cId="4279395878" sldId="511"/>
        </pc:sldMkLst>
      </pc:sldChg>
      <pc:sldChg chg="add del">
        <pc:chgData name="Piotr Kalaczyński" userId="144ed442d2e15e83" providerId="LiveId" clId="{BC89A074-4072-4EC5-A6F6-80030A3FE488}" dt="2023-11-13T00:07:45.603" v="3136" actId="47"/>
        <pc:sldMkLst>
          <pc:docMk/>
          <pc:sldMk cId="1012280530" sldId="512"/>
        </pc:sldMkLst>
      </pc:sldChg>
      <pc:sldChg chg="add del">
        <pc:chgData name="Piotr Kalaczyński" userId="144ed442d2e15e83" providerId="LiveId" clId="{BC89A074-4072-4EC5-A6F6-80030A3FE488}" dt="2023-11-13T00:07:45.603" v="3136" actId="47"/>
        <pc:sldMkLst>
          <pc:docMk/>
          <pc:sldMk cId="3721483027" sldId="525"/>
        </pc:sldMkLst>
      </pc:sldChg>
      <pc:sldChg chg="add del">
        <pc:chgData name="Piotr Kalaczyński" userId="144ed442d2e15e83" providerId="LiveId" clId="{BC89A074-4072-4EC5-A6F6-80030A3FE488}" dt="2023-11-13T00:07:45.603" v="3136" actId="47"/>
        <pc:sldMkLst>
          <pc:docMk/>
          <pc:sldMk cId="2237869829" sldId="528"/>
        </pc:sldMkLst>
      </pc:sldChg>
      <pc:sldChg chg="add del">
        <pc:chgData name="Piotr Kalaczyński" userId="144ed442d2e15e83" providerId="LiveId" clId="{BC89A074-4072-4EC5-A6F6-80030A3FE488}" dt="2023-11-13T00:07:04.808" v="3135" actId="47"/>
        <pc:sldMkLst>
          <pc:docMk/>
          <pc:sldMk cId="1361282055" sldId="529"/>
        </pc:sldMkLst>
      </pc:sldChg>
      <pc:sldChg chg="add del">
        <pc:chgData name="Piotr Kalaczyński" userId="144ed442d2e15e83" providerId="LiveId" clId="{BC89A074-4072-4EC5-A6F6-80030A3FE488}" dt="2023-11-13T00:06:58.560" v="3133" actId="47"/>
        <pc:sldMkLst>
          <pc:docMk/>
          <pc:sldMk cId="2744090732" sldId="530"/>
        </pc:sldMkLst>
      </pc:sldChg>
      <pc:sldChg chg="add del">
        <pc:chgData name="Piotr Kalaczyński" userId="144ed442d2e15e83" providerId="LiveId" clId="{BC89A074-4072-4EC5-A6F6-80030A3FE488}" dt="2023-11-13T00:06:59.310" v="3134" actId="47"/>
        <pc:sldMkLst>
          <pc:docMk/>
          <pc:sldMk cId="3777948068" sldId="531"/>
        </pc:sldMkLst>
      </pc:sldChg>
      <pc:sldChg chg="add del">
        <pc:chgData name="Piotr Kalaczyński" userId="144ed442d2e15e83" providerId="LiveId" clId="{BC89A074-4072-4EC5-A6F6-80030A3FE488}" dt="2023-11-13T00:07:45.603" v="3136" actId="47"/>
        <pc:sldMkLst>
          <pc:docMk/>
          <pc:sldMk cId="80722822" sldId="532"/>
        </pc:sldMkLst>
      </pc:sldChg>
      <pc:sldChg chg="add del">
        <pc:chgData name="Piotr Kalaczyński" userId="144ed442d2e15e83" providerId="LiveId" clId="{BC89A074-4072-4EC5-A6F6-80030A3FE488}" dt="2023-11-12T17:21:56.973" v="1388" actId="47"/>
        <pc:sldMkLst>
          <pc:docMk/>
          <pc:sldMk cId="974937312" sldId="533"/>
        </pc:sldMkLst>
      </pc:sldChg>
      <pc:sldChg chg="add del">
        <pc:chgData name="Piotr Kalaczyński" userId="144ed442d2e15e83" providerId="LiveId" clId="{BC89A074-4072-4EC5-A6F6-80030A3FE488}" dt="2023-11-13T00:07:45.603" v="3136" actId="47"/>
        <pc:sldMkLst>
          <pc:docMk/>
          <pc:sldMk cId="1963921576" sldId="534"/>
        </pc:sldMkLst>
      </pc:sldChg>
      <pc:sldChg chg="add del">
        <pc:chgData name="Piotr Kalaczyński" userId="144ed442d2e15e83" providerId="LiveId" clId="{BC89A074-4072-4EC5-A6F6-80030A3FE488}" dt="2023-11-13T00:07:45.603" v="3136" actId="47"/>
        <pc:sldMkLst>
          <pc:docMk/>
          <pc:sldMk cId="3968583707" sldId="537"/>
        </pc:sldMkLst>
      </pc:sldChg>
      <pc:sldChg chg="add del">
        <pc:chgData name="Piotr Kalaczyński" userId="144ed442d2e15e83" providerId="LiveId" clId="{BC89A074-4072-4EC5-A6F6-80030A3FE488}" dt="2023-11-13T00:07:45.603" v="3136" actId="47"/>
        <pc:sldMkLst>
          <pc:docMk/>
          <pc:sldMk cId="3143750001" sldId="538"/>
        </pc:sldMkLst>
      </pc:sldChg>
      <pc:sldChg chg="add del">
        <pc:chgData name="Piotr Kalaczyński" userId="144ed442d2e15e83" providerId="LiveId" clId="{BC89A074-4072-4EC5-A6F6-80030A3FE488}" dt="2023-11-13T00:07:45.603" v="3136" actId="47"/>
        <pc:sldMkLst>
          <pc:docMk/>
          <pc:sldMk cId="3637826735" sldId="539"/>
        </pc:sldMkLst>
      </pc:sldChg>
      <pc:sldChg chg="add del">
        <pc:chgData name="Piotr Kalaczyński" userId="144ed442d2e15e83" providerId="LiveId" clId="{BC89A074-4072-4EC5-A6F6-80030A3FE488}" dt="2023-11-13T00:07:45.603" v="3136" actId="47"/>
        <pc:sldMkLst>
          <pc:docMk/>
          <pc:sldMk cId="4255952302" sldId="540"/>
        </pc:sldMkLst>
      </pc:sldChg>
      <pc:sldChg chg="add del">
        <pc:chgData name="Piotr Kalaczyński" userId="144ed442d2e15e83" providerId="LiveId" clId="{BC89A074-4072-4EC5-A6F6-80030A3FE488}" dt="2023-11-13T00:07:45.603" v="3136" actId="47"/>
        <pc:sldMkLst>
          <pc:docMk/>
          <pc:sldMk cId="2572412136" sldId="541"/>
        </pc:sldMkLst>
      </pc:sldChg>
      <pc:sldChg chg="add del">
        <pc:chgData name="Piotr Kalaczyński" userId="144ed442d2e15e83" providerId="LiveId" clId="{BC89A074-4072-4EC5-A6F6-80030A3FE488}" dt="2023-11-13T00:07:45.603" v="3136" actId="47"/>
        <pc:sldMkLst>
          <pc:docMk/>
          <pc:sldMk cId="3980438103" sldId="543"/>
        </pc:sldMkLst>
      </pc:sldChg>
      <pc:sldChg chg="modSp add mod">
        <pc:chgData name="Piotr Kalaczyński" userId="144ed442d2e15e83" providerId="LiveId" clId="{BC89A074-4072-4EC5-A6F6-80030A3FE488}" dt="2023-11-12T12:43:08.041" v="625" actId="20577"/>
        <pc:sldMkLst>
          <pc:docMk/>
          <pc:sldMk cId="3680615251" sldId="544"/>
        </pc:sldMkLst>
        <pc:spChg chg="mod">
          <ac:chgData name="Piotr Kalaczyński" userId="144ed442d2e15e83" providerId="LiveId" clId="{BC89A074-4072-4EC5-A6F6-80030A3FE488}" dt="2023-11-12T12:43:08.041" v="625" actId="20577"/>
          <ac:spMkLst>
            <pc:docMk/>
            <pc:sldMk cId="3680615251" sldId="544"/>
            <ac:spMk id="3" creationId="{71FD0D71-58F8-C9CB-1215-3EEBE44000D5}"/>
          </ac:spMkLst>
        </pc:spChg>
      </pc:sldChg>
      <pc:sldChg chg="modSp add">
        <pc:chgData name="Piotr Kalaczyński" userId="144ed442d2e15e83" providerId="LiveId" clId="{BC89A074-4072-4EC5-A6F6-80030A3FE488}" dt="2023-11-12T17:21:12.676" v="1386" actId="14826"/>
        <pc:sldMkLst>
          <pc:docMk/>
          <pc:sldMk cId="3009661212" sldId="545"/>
        </pc:sldMkLst>
        <pc:picChg chg="mod">
          <ac:chgData name="Piotr Kalaczyński" userId="144ed442d2e15e83" providerId="LiveId" clId="{BC89A074-4072-4EC5-A6F6-80030A3FE488}" dt="2023-11-12T17:21:12.676" v="1386" actId="14826"/>
          <ac:picMkLst>
            <pc:docMk/>
            <pc:sldMk cId="3009661212" sldId="545"/>
            <ac:picMk id="7" creationId="{5726F9E7-7EFA-2223-2DAF-43B12BA580E4}"/>
          </ac:picMkLst>
        </pc:picChg>
      </pc:sldChg>
      <pc:sldChg chg="modSp add mod">
        <pc:chgData name="Piotr Kalaczyński" userId="144ed442d2e15e83" providerId="LiveId" clId="{BC89A074-4072-4EC5-A6F6-80030A3FE488}" dt="2023-11-12T12:42:55.516" v="623"/>
        <pc:sldMkLst>
          <pc:docMk/>
          <pc:sldMk cId="2400110543" sldId="546"/>
        </pc:sldMkLst>
        <pc:spChg chg="mod">
          <ac:chgData name="Piotr Kalaczyński" userId="144ed442d2e15e83" providerId="LiveId" clId="{BC89A074-4072-4EC5-A6F6-80030A3FE488}" dt="2023-11-12T12:42:55.516" v="623"/>
          <ac:spMkLst>
            <pc:docMk/>
            <pc:sldMk cId="2400110543" sldId="546"/>
            <ac:spMk id="23" creationId="{654D5FA2-27D7-4183-A56F-2C17DF55258A}"/>
          </ac:spMkLst>
        </pc:spChg>
      </pc:sldChg>
      <pc:sldChg chg="modSp add mod">
        <pc:chgData name="Piotr Kalaczyński" userId="144ed442d2e15e83" providerId="LiveId" clId="{BC89A074-4072-4EC5-A6F6-80030A3FE488}" dt="2023-11-12T12:30:14.181" v="622" actId="20577"/>
        <pc:sldMkLst>
          <pc:docMk/>
          <pc:sldMk cId="3820702852" sldId="554"/>
        </pc:sldMkLst>
        <pc:spChg chg="mod">
          <ac:chgData name="Piotr Kalaczyński" userId="144ed442d2e15e83" providerId="LiveId" clId="{BC89A074-4072-4EC5-A6F6-80030A3FE488}" dt="2023-11-12T12:30:14.181" v="622" actId="20577"/>
          <ac:spMkLst>
            <pc:docMk/>
            <pc:sldMk cId="3820702852" sldId="554"/>
            <ac:spMk id="23" creationId="{654D5FA2-27D7-4183-A56F-2C17DF55258A}"/>
          </ac:spMkLst>
        </pc:spChg>
      </pc:sldChg>
      <pc:sldChg chg="addSp delSp modSp mod">
        <pc:chgData name="Piotr Kalaczyński" userId="144ed442d2e15e83" providerId="LiveId" clId="{BC89A074-4072-4EC5-A6F6-80030A3FE488}" dt="2023-11-12T18:21:13.669" v="1692" actId="1035"/>
        <pc:sldMkLst>
          <pc:docMk/>
          <pc:sldMk cId="1114624889" sldId="561"/>
        </pc:sldMkLst>
        <pc:spChg chg="mod">
          <ac:chgData name="Piotr Kalaczyński" userId="144ed442d2e15e83" providerId="LiveId" clId="{BC89A074-4072-4EC5-A6F6-80030A3FE488}" dt="2023-11-03T10:46:53.183" v="158" actId="20577"/>
          <ac:spMkLst>
            <pc:docMk/>
            <pc:sldMk cId="1114624889" sldId="561"/>
            <ac:spMk id="2" creationId="{3B8A4D60-8394-4655-A307-8C98B1FC092F}"/>
          </ac:spMkLst>
        </pc:spChg>
        <pc:spChg chg="mod">
          <ac:chgData name="Piotr Kalaczyński" userId="144ed442d2e15e83" providerId="LiveId" clId="{BC89A074-4072-4EC5-A6F6-80030A3FE488}" dt="2023-11-03T10:03:44.790" v="6" actId="115"/>
          <ac:spMkLst>
            <pc:docMk/>
            <pc:sldMk cId="1114624889" sldId="561"/>
            <ac:spMk id="3" creationId="{D45F2C1D-702A-442E-986D-BCA2F6E57965}"/>
          </ac:spMkLst>
        </pc:spChg>
        <pc:spChg chg="mod">
          <ac:chgData name="Piotr Kalaczyński" userId="144ed442d2e15e83" providerId="LiveId" clId="{BC89A074-4072-4EC5-A6F6-80030A3FE488}" dt="2023-11-12T18:21:13.669" v="1692" actId="1035"/>
          <ac:spMkLst>
            <pc:docMk/>
            <pc:sldMk cId="1114624889" sldId="561"/>
            <ac:spMk id="11" creationId="{794AB57E-A6F2-4C85-A702-CD745C85E236}"/>
          </ac:spMkLst>
        </pc:spChg>
        <pc:spChg chg="mod">
          <ac:chgData name="Piotr Kalaczyński" userId="144ed442d2e15e83" providerId="LiveId" clId="{BC89A074-4072-4EC5-A6F6-80030A3FE488}" dt="2023-11-03T10:13:59.685" v="56" actId="27803"/>
          <ac:spMkLst>
            <pc:docMk/>
            <pc:sldMk cId="1114624889" sldId="561"/>
            <ac:spMk id="15" creationId="{165AE75B-A35A-56E7-1005-D50CCEA26867}"/>
          </ac:spMkLst>
        </pc:spChg>
        <pc:spChg chg="mod">
          <ac:chgData name="Piotr Kalaczyński" userId="144ed442d2e15e83" providerId="LiveId" clId="{BC89A074-4072-4EC5-A6F6-80030A3FE488}" dt="2023-11-03T10:13:59.685" v="56" actId="27803"/>
          <ac:spMkLst>
            <pc:docMk/>
            <pc:sldMk cId="1114624889" sldId="561"/>
            <ac:spMk id="16" creationId="{301900B0-C637-30F5-451E-997E166C90F8}"/>
          </ac:spMkLst>
        </pc:spChg>
        <pc:spChg chg="mod">
          <ac:chgData name="Piotr Kalaczyński" userId="144ed442d2e15e83" providerId="LiveId" clId="{BC89A074-4072-4EC5-A6F6-80030A3FE488}" dt="2023-11-03T10:13:59.685" v="56" actId="27803"/>
          <ac:spMkLst>
            <pc:docMk/>
            <pc:sldMk cId="1114624889" sldId="561"/>
            <ac:spMk id="17" creationId="{BD28912A-1C67-50D9-8F06-274E062A63CF}"/>
          </ac:spMkLst>
        </pc:spChg>
        <pc:spChg chg="mod">
          <ac:chgData name="Piotr Kalaczyński" userId="144ed442d2e15e83" providerId="LiveId" clId="{BC89A074-4072-4EC5-A6F6-80030A3FE488}" dt="2023-11-03T10:13:59.685" v="56" actId="27803"/>
          <ac:spMkLst>
            <pc:docMk/>
            <pc:sldMk cId="1114624889" sldId="561"/>
            <ac:spMk id="18" creationId="{1FDEFAE4-4973-C218-7F63-7AF935E17C9F}"/>
          </ac:spMkLst>
        </pc:spChg>
        <pc:spChg chg="mod">
          <ac:chgData name="Piotr Kalaczyński" userId="144ed442d2e15e83" providerId="LiveId" clId="{BC89A074-4072-4EC5-A6F6-80030A3FE488}" dt="2023-11-03T10:06:29.554" v="35" actId="14100"/>
          <ac:spMkLst>
            <pc:docMk/>
            <pc:sldMk cId="1114624889" sldId="561"/>
            <ac:spMk id="19" creationId="{1A7CA1B5-D749-7A5C-567F-847DAD20D9FA}"/>
          </ac:spMkLst>
        </pc:spChg>
        <pc:spChg chg="mod">
          <ac:chgData name="Piotr Kalaczyński" userId="144ed442d2e15e83" providerId="LiveId" clId="{BC89A074-4072-4EC5-A6F6-80030A3FE488}" dt="2023-11-03T10:13:59.685" v="56" actId="27803"/>
          <ac:spMkLst>
            <pc:docMk/>
            <pc:sldMk cId="1114624889" sldId="561"/>
            <ac:spMk id="21" creationId="{39131205-F0E9-6223-D51D-13537EDAC25B}"/>
          </ac:spMkLst>
        </pc:spChg>
        <pc:spChg chg="mod">
          <ac:chgData name="Piotr Kalaczyński" userId="144ed442d2e15e83" providerId="LiveId" clId="{BC89A074-4072-4EC5-A6F6-80030A3FE488}" dt="2023-11-03T10:13:59.685" v="56" actId="27803"/>
          <ac:spMkLst>
            <pc:docMk/>
            <pc:sldMk cId="1114624889" sldId="561"/>
            <ac:spMk id="23" creationId="{8AB76F62-3115-E14A-EBD1-8D057A10CF10}"/>
          </ac:spMkLst>
        </pc:spChg>
        <pc:spChg chg="mod">
          <ac:chgData name="Piotr Kalaczyński" userId="144ed442d2e15e83" providerId="LiveId" clId="{BC89A074-4072-4EC5-A6F6-80030A3FE488}" dt="2023-11-03T10:13:59.685" v="56" actId="27803"/>
          <ac:spMkLst>
            <pc:docMk/>
            <pc:sldMk cId="1114624889" sldId="561"/>
            <ac:spMk id="25" creationId="{13C9263A-A8C3-6063-471F-B9F885041E41}"/>
          </ac:spMkLst>
        </pc:spChg>
        <pc:spChg chg="mod">
          <ac:chgData name="Piotr Kalaczyński" userId="144ed442d2e15e83" providerId="LiveId" clId="{BC89A074-4072-4EC5-A6F6-80030A3FE488}" dt="2023-11-03T10:13:59.685" v="56" actId="27803"/>
          <ac:spMkLst>
            <pc:docMk/>
            <pc:sldMk cId="1114624889" sldId="561"/>
            <ac:spMk id="27" creationId="{B56D1C7C-2D80-AB32-1FB7-2021B72DBD7B}"/>
          </ac:spMkLst>
        </pc:spChg>
        <pc:spChg chg="mod">
          <ac:chgData name="Piotr Kalaczyński" userId="144ed442d2e15e83" providerId="LiveId" clId="{BC89A074-4072-4EC5-A6F6-80030A3FE488}" dt="2023-11-03T10:13:59.685" v="56" actId="27803"/>
          <ac:spMkLst>
            <pc:docMk/>
            <pc:sldMk cId="1114624889" sldId="561"/>
            <ac:spMk id="28" creationId="{5558C65C-9361-F2D6-4B9B-983DCE35D321}"/>
          </ac:spMkLst>
        </pc:spChg>
        <pc:spChg chg="mod">
          <ac:chgData name="Piotr Kalaczyński" userId="144ed442d2e15e83" providerId="LiveId" clId="{BC89A074-4072-4EC5-A6F6-80030A3FE488}" dt="2023-11-03T10:13:59.685" v="56" actId="27803"/>
          <ac:spMkLst>
            <pc:docMk/>
            <pc:sldMk cId="1114624889" sldId="561"/>
            <ac:spMk id="29" creationId="{F5A86518-D70C-2579-7C89-AA2EC1B29572}"/>
          </ac:spMkLst>
        </pc:spChg>
        <pc:spChg chg="mod">
          <ac:chgData name="Piotr Kalaczyński" userId="144ed442d2e15e83" providerId="LiveId" clId="{BC89A074-4072-4EC5-A6F6-80030A3FE488}" dt="2023-11-03T10:13:59.685" v="56" actId="27803"/>
          <ac:spMkLst>
            <pc:docMk/>
            <pc:sldMk cId="1114624889" sldId="561"/>
            <ac:spMk id="30" creationId="{946852E6-65C8-3557-42DE-B33065FF2337}"/>
          </ac:spMkLst>
        </pc:spChg>
        <pc:spChg chg="mod">
          <ac:chgData name="Piotr Kalaczyński" userId="144ed442d2e15e83" providerId="LiveId" clId="{BC89A074-4072-4EC5-A6F6-80030A3FE488}" dt="2023-11-03T10:13:59.685" v="56" actId="27803"/>
          <ac:spMkLst>
            <pc:docMk/>
            <pc:sldMk cId="1114624889" sldId="561"/>
            <ac:spMk id="31" creationId="{1FCE04B4-C5E2-E449-D03E-219E32E49397}"/>
          </ac:spMkLst>
        </pc:spChg>
        <pc:spChg chg="mod">
          <ac:chgData name="Piotr Kalaczyński" userId="144ed442d2e15e83" providerId="LiveId" clId="{BC89A074-4072-4EC5-A6F6-80030A3FE488}" dt="2023-11-03T10:13:59.685" v="56" actId="27803"/>
          <ac:spMkLst>
            <pc:docMk/>
            <pc:sldMk cId="1114624889" sldId="561"/>
            <ac:spMk id="32" creationId="{A181A6DB-A705-6C96-6123-FACD8A8AA329}"/>
          </ac:spMkLst>
        </pc:spChg>
        <pc:spChg chg="mod">
          <ac:chgData name="Piotr Kalaczyński" userId="144ed442d2e15e83" providerId="LiveId" clId="{BC89A074-4072-4EC5-A6F6-80030A3FE488}" dt="2023-11-03T10:13:59.685" v="56" actId="27803"/>
          <ac:spMkLst>
            <pc:docMk/>
            <pc:sldMk cId="1114624889" sldId="561"/>
            <ac:spMk id="33" creationId="{1E570092-3A2A-FDEC-F649-0DDE2D8770D8}"/>
          </ac:spMkLst>
        </pc:spChg>
        <pc:spChg chg="mod">
          <ac:chgData name="Piotr Kalaczyński" userId="144ed442d2e15e83" providerId="LiveId" clId="{BC89A074-4072-4EC5-A6F6-80030A3FE488}" dt="2023-11-03T10:13:59.685" v="56" actId="27803"/>
          <ac:spMkLst>
            <pc:docMk/>
            <pc:sldMk cId="1114624889" sldId="561"/>
            <ac:spMk id="34" creationId="{66BCEC08-DA54-F9AF-7054-3BEDB43488C6}"/>
          </ac:spMkLst>
        </pc:spChg>
        <pc:spChg chg="mod">
          <ac:chgData name="Piotr Kalaczyński" userId="144ed442d2e15e83" providerId="LiveId" clId="{BC89A074-4072-4EC5-A6F6-80030A3FE488}" dt="2023-11-03T10:13:59.685" v="56" actId="27803"/>
          <ac:spMkLst>
            <pc:docMk/>
            <pc:sldMk cId="1114624889" sldId="561"/>
            <ac:spMk id="35" creationId="{0A1343F1-58ED-C637-AF6A-A328B233C742}"/>
          </ac:spMkLst>
        </pc:spChg>
        <pc:spChg chg="mod">
          <ac:chgData name="Piotr Kalaczyński" userId="144ed442d2e15e83" providerId="LiveId" clId="{BC89A074-4072-4EC5-A6F6-80030A3FE488}" dt="2023-11-03T10:13:59.685" v="56" actId="27803"/>
          <ac:spMkLst>
            <pc:docMk/>
            <pc:sldMk cId="1114624889" sldId="561"/>
            <ac:spMk id="36" creationId="{E953C5F3-E5A9-71B4-8EE9-FF5BB9D3CA9C}"/>
          </ac:spMkLst>
        </pc:spChg>
        <pc:spChg chg="mod">
          <ac:chgData name="Piotr Kalaczyński" userId="144ed442d2e15e83" providerId="LiveId" clId="{BC89A074-4072-4EC5-A6F6-80030A3FE488}" dt="2023-11-03T10:13:59.685" v="56" actId="27803"/>
          <ac:spMkLst>
            <pc:docMk/>
            <pc:sldMk cId="1114624889" sldId="561"/>
            <ac:spMk id="37" creationId="{3D46D9E7-6FF5-6D8F-0AA5-0C1A1298E461}"/>
          </ac:spMkLst>
        </pc:spChg>
        <pc:spChg chg="mod">
          <ac:chgData name="Piotr Kalaczyński" userId="144ed442d2e15e83" providerId="LiveId" clId="{BC89A074-4072-4EC5-A6F6-80030A3FE488}" dt="2023-11-03T10:13:59.685" v="56" actId="27803"/>
          <ac:spMkLst>
            <pc:docMk/>
            <pc:sldMk cId="1114624889" sldId="561"/>
            <ac:spMk id="38" creationId="{31991508-A742-B407-E495-B5BC1BEE7338}"/>
          </ac:spMkLst>
        </pc:spChg>
        <pc:spChg chg="mod">
          <ac:chgData name="Piotr Kalaczyński" userId="144ed442d2e15e83" providerId="LiveId" clId="{BC89A074-4072-4EC5-A6F6-80030A3FE488}" dt="2023-11-03T10:13:59.685" v="56" actId="27803"/>
          <ac:spMkLst>
            <pc:docMk/>
            <pc:sldMk cId="1114624889" sldId="561"/>
            <ac:spMk id="39" creationId="{8B1CBACC-EBD6-24EB-ED57-55F8849B79A0}"/>
          </ac:spMkLst>
        </pc:spChg>
        <pc:spChg chg="mod">
          <ac:chgData name="Piotr Kalaczyński" userId="144ed442d2e15e83" providerId="LiveId" clId="{BC89A074-4072-4EC5-A6F6-80030A3FE488}" dt="2023-11-03T10:13:59.685" v="56" actId="27803"/>
          <ac:spMkLst>
            <pc:docMk/>
            <pc:sldMk cId="1114624889" sldId="561"/>
            <ac:spMk id="40" creationId="{83F7A0BA-3D6A-A641-2F73-44E69DC57D7F}"/>
          </ac:spMkLst>
        </pc:spChg>
        <pc:spChg chg="mod">
          <ac:chgData name="Piotr Kalaczyński" userId="144ed442d2e15e83" providerId="LiveId" clId="{BC89A074-4072-4EC5-A6F6-80030A3FE488}" dt="2023-11-03T10:13:59.685" v="56" actId="27803"/>
          <ac:spMkLst>
            <pc:docMk/>
            <pc:sldMk cId="1114624889" sldId="561"/>
            <ac:spMk id="41" creationId="{517E7FAB-5B23-8A37-4DBE-DDCD194E37A1}"/>
          </ac:spMkLst>
        </pc:spChg>
        <pc:spChg chg="mod">
          <ac:chgData name="Piotr Kalaczyński" userId="144ed442d2e15e83" providerId="LiveId" clId="{BC89A074-4072-4EC5-A6F6-80030A3FE488}" dt="2023-11-03T10:13:59.685" v="56" actId="27803"/>
          <ac:spMkLst>
            <pc:docMk/>
            <pc:sldMk cId="1114624889" sldId="561"/>
            <ac:spMk id="42" creationId="{C1B99360-E20D-A5F5-FB3F-B139561F9CA0}"/>
          </ac:spMkLst>
        </pc:spChg>
        <pc:spChg chg="mod">
          <ac:chgData name="Piotr Kalaczyński" userId="144ed442d2e15e83" providerId="LiveId" clId="{BC89A074-4072-4EC5-A6F6-80030A3FE488}" dt="2023-11-03T10:13:59.685" v="56" actId="27803"/>
          <ac:spMkLst>
            <pc:docMk/>
            <pc:sldMk cId="1114624889" sldId="561"/>
            <ac:spMk id="43" creationId="{14692902-56F4-0696-38E6-4AE8C7B9922D}"/>
          </ac:spMkLst>
        </pc:spChg>
        <pc:spChg chg="mod">
          <ac:chgData name="Piotr Kalaczyński" userId="144ed442d2e15e83" providerId="LiveId" clId="{BC89A074-4072-4EC5-A6F6-80030A3FE488}" dt="2023-11-03T10:13:59.685" v="56" actId="27803"/>
          <ac:spMkLst>
            <pc:docMk/>
            <pc:sldMk cId="1114624889" sldId="561"/>
            <ac:spMk id="44" creationId="{F6B607ED-E58E-08DF-7BEE-73773602B8BA}"/>
          </ac:spMkLst>
        </pc:spChg>
        <pc:spChg chg="mod">
          <ac:chgData name="Piotr Kalaczyński" userId="144ed442d2e15e83" providerId="LiveId" clId="{BC89A074-4072-4EC5-A6F6-80030A3FE488}" dt="2023-11-03T10:13:59.685" v="56" actId="27803"/>
          <ac:spMkLst>
            <pc:docMk/>
            <pc:sldMk cId="1114624889" sldId="561"/>
            <ac:spMk id="45" creationId="{A3155A39-74C1-4A1C-C6EB-A8DF34D2252D}"/>
          </ac:spMkLst>
        </pc:spChg>
        <pc:spChg chg="mod">
          <ac:chgData name="Piotr Kalaczyński" userId="144ed442d2e15e83" providerId="LiveId" clId="{BC89A074-4072-4EC5-A6F6-80030A3FE488}" dt="2023-11-03T10:13:59.685" v="56" actId="27803"/>
          <ac:spMkLst>
            <pc:docMk/>
            <pc:sldMk cId="1114624889" sldId="561"/>
            <ac:spMk id="46" creationId="{E9A6F1C1-408F-59E5-59A6-E5E52E42FA6B}"/>
          </ac:spMkLst>
        </pc:spChg>
        <pc:spChg chg="mod">
          <ac:chgData name="Piotr Kalaczyński" userId="144ed442d2e15e83" providerId="LiveId" clId="{BC89A074-4072-4EC5-A6F6-80030A3FE488}" dt="2023-11-03T10:13:59.685" v="56" actId="27803"/>
          <ac:spMkLst>
            <pc:docMk/>
            <pc:sldMk cId="1114624889" sldId="561"/>
            <ac:spMk id="47" creationId="{A9CB807D-82D4-02E1-C490-06743E840752}"/>
          </ac:spMkLst>
        </pc:spChg>
        <pc:spChg chg="mod">
          <ac:chgData name="Piotr Kalaczyński" userId="144ed442d2e15e83" providerId="LiveId" clId="{BC89A074-4072-4EC5-A6F6-80030A3FE488}" dt="2023-11-03T10:13:59.685" v="56" actId="27803"/>
          <ac:spMkLst>
            <pc:docMk/>
            <pc:sldMk cId="1114624889" sldId="561"/>
            <ac:spMk id="48" creationId="{19F75A16-DB0D-1C04-CCB3-A5398C4AC692}"/>
          </ac:spMkLst>
        </pc:spChg>
        <pc:spChg chg="mod">
          <ac:chgData name="Piotr Kalaczyński" userId="144ed442d2e15e83" providerId="LiveId" clId="{BC89A074-4072-4EC5-A6F6-80030A3FE488}" dt="2023-11-03T10:13:59.685" v="56" actId="27803"/>
          <ac:spMkLst>
            <pc:docMk/>
            <pc:sldMk cId="1114624889" sldId="561"/>
            <ac:spMk id="49" creationId="{F67972F2-1519-D2DA-7A03-CF8B9F19CFEA}"/>
          </ac:spMkLst>
        </pc:spChg>
        <pc:spChg chg="mod">
          <ac:chgData name="Piotr Kalaczyński" userId="144ed442d2e15e83" providerId="LiveId" clId="{BC89A074-4072-4EC5-A6F6-80030A3FE488}" dt="2023-11-03T10:13:59.685" v="56" actId="27803"/>
          <ac:spMkLst>
            <pc:docMk/>
            <pc:sldMk cId="1114624889" sldId="561"/>
            <ac:spMk id="50" creationId="{9A51048E-0E4F-093B-6B79-1E175E0E0611}"/>
          </ac:spMkLst>
        </pc:spChg>
        <pc:spChg chg="mod">
          <ac:chgData name="Piotr Kalaczyński" userId="144ed442d2e15e83" providerId="LiveId" clId="{BC89A074-4072-4EC5-A6F6-80030A3FE488}" dt="2023-11-03T10:13:59.685" v="56" actId="27803"/>
          <ac:spMkLst>
            <pc:docMk/>
            <pc:sldMk cId="1114624889" sldId="561"/>
            <ac:spMk id="51" creationId="{B9855632-9AE7-A1D4-9D0D-2AB817361230}"/>
          </ac:spMkLst>
        </pc:spChg>
        <pc:spChg chg="mod">
          <ac:chgData name="Piotr Kalaczyński" userId="144ed442d2e15e83" providerId="LiveId" clId="{BC89A074-4072-4EC5-A6F6-80030A3FE488}" dt="2023-11-03T10:13:59.685" v="56" actId="27803"/>
          <ac:spMkLst>
            <pc:docMk/>
            <pc:sldMk cId="1114624889" sldId="561"/>
            <ac:spMk id="52" creationId="{141BCD35-1241-87DC-6268-8C5C62143BDA}"/>
          </ac:spMkLst>
        </pc:spChg>
        <pc:spChg chg="mod">
          <ac:chgData name="Piotr Kalaczyński" userId="144ed442d2e15e83" providerId="LiveId" clId="{BC89A074-4072-4EC5-A6F6-80030A3FE488}" dt="2023-11-03T10:13:59.685" v="56" actId="27803"/>
          <ac:spMkLst>
            <pc:docMk/>
            <pc:sldMk cId="1114624889" sldId="561"/>
            <ac:spMk id="53" creationId="{FDD734B6-7418-DAD6-91E8-5535F4696537}"/>
          </ac:spMkLst>
        </pc:spChg>
        <pc:spChg chg="mod">
          <ac:chgData name="Piotr Kalaczyński" userId="144ed442d2e15e83" providerId="LiveId" clId="{BC89A074-4072-4EC5-A6F6-80030A3FE488}" dt="2023-11-03T10:13:59.685" v="56" actId="27803"/>
          <ac:spMkLst>
            <pc:docMk/>
            <pc:sldMk cId="1114624889" sldId="561"/>
            <ac:spMk id="54" creationId="{60E0B607-6649-5989-8B5F-46F2B8F8A578}"/>
          </ac:spMkLst>
        </pc:spChg>
        <pc:spChg chg="mod">
          <ac:chgData name="Piotr Kalaczyński" userId="144ed442d2e15e83" providerId="LiveId" clId="{BC89A074-4072-4EC5-A6F6-80030A3FE488}" dt="2023-11-03T10:13:59.685" v="56" actId="27803"/>
          <ac:spMkLst>
            <pc:docMk/>
            <pc:sldMk cId="1114624889" sldId="561"/>
            <ac:spMk id="55" creationId="{0DDDD857-4CEA-ED8C-544E-73331916A766}"/>
          </ac:spMkLst>
        </pc:spChg>
        <pc:spChg chg="mod">
          <ac:chgData name="Piotr Kalaczyński" userId="144ed442d2e15e83" providerId="LiveId" clId="{BC89A074-4072-4EC5-A6F6-80030A3FE488}" dt="2023-11-03T10:13:59.685" v="56" actId="27803"/>
          <ac:spMkLst>
            <pc:docMk/>
            <pc:sldMk cId="1114624889" sldId="561"/>
            <ac:spMk id="56" creationId="{61BEECB9-DAAD-2CB0-1E55-A16030BE2C24}"/>
          </ac:spMkLst>
        </pc:spChg>
        <pc:spChg chg="mod">
          <ac:chgData name="Piotr Kalaczyński" userId="144ed442d2e15e83" providerId="LiveId" clId="{BC89A074-4072-4EC5-A6F6-80030A3FE488}" dt="2023-11-03T10:13:59.685" v="56" actId="27803"/>
          <ac:spMkLst>
            <pc:docMk/>
            <pc:sldMk cId="1114624889" sldId="561"/>
            <ac:spMk id="57" creationId="{63917228-E11F-9F7E-5B30-FD9A6895FD4A}"/>
          </ac:spMkLst>
        </pc:spChg>
        <pc:spChg chg="mod">
          <ac:chgData name="Piotr Kalaczyński" userId="144ed442d2e15e83" providerId="LiveId" clId="{BC89A074-4072-4EC5-A6F6-80030A3FE488}" dt="2023-11-03T10:13:59.685" v="56" actId="27803"/>
          <ac:spMkLst>
            <pc:docMk/>
            <pc:sldMk cId="1114624889" sldId="561"/>
            <ac:spMk id="58" creationId="{985867B7-D84F-4A82-9618-EC825373C53E}"/>
          </ac:spMkLst>
        </pc:spChg>
        <pc:spChg chg="mod">
          <ac:chgData name="Piotr Kalaczyński" userId="144ed442d2e15e83" providerId="LiveId" clId="{BC89A074-4072-4EC5-A6F6-80030A3FE488}" dt="2023-11-03T10:13:59.685" v="56" actId="27803"/>
          <ac:spMkLst>
            <pc:docMk/>
            <pc:sldMk cId="1114624889" sldId="561"/>
            <ac:spMk id="59" creationId="{05981B60-2286-4AA5-1BF1-A3DA38AFB1CF}"/>
          </ac:spMkLst>
        </pc:spChg>
        <pc:spChg chg="mod">
          <ac:chgData name="Piotr Kalaczyński" userId="144ed442d2e15e83" providerId="LiveId" clId="{BC89A074-4072-4EC5-A6F6-80030A3FE488}" dt="2023-11-03T10:13:59.685" v="56" actId="27803"/>
          <ac:spMkLst>
            <pc:docMk/>
            <pc:sldMk cId="1114624889" sldId="561"/>
            <ac:spMk id="60" creationId="{D588BBC7-A9AE-A97A-F6AF-608D66418ADB}"/>
          </ac:spMkLst>
        </pc:spChg>
        <pc:grpChg chg="mod">
          <ac:chgData name="Piotr Kalaczyński" userId="144ed442d2e15e83" providerId="LiveId" clId="{BC89A074-4072-4EC5-A6F6-80030A3FE488}" dt="2023-11-03T10:15:28.531" v="76" actId="1076"/>
          <ac:grpSpMkLst>
            <pc:docMk/>
            <pc:sldMk cId="1114624889" sldId="561"/>
            <ac:grpSpMk id="14" creationId="{06A9DA8D-CFA6-61ED-45D6-FBBE4F42E576}"/>
          </ac:grpSpMkLst>
        </pc:grpChg>
        <pc:picChg chg="add del mod">
          <ac:chgData name="Piotr Kalaczyński" userId="144ed442d2e15e83" providerId="LiveId" clId="{BC89A074-4072-4EC5-A6F6-80030A3FE488}" dt="2023-11-03T10:10:07.470" v="45" actId="478"/>
          <ac:picMkLst>
            <pc:docMk/>
            <pc:sldMk cId="1114624889" sldId="561"/>
            <ac:picMk id="5" creationId="{6A873094-3FE3-F90F-3CB9-1E25FB5E066E}"/>
          </ac:picMkLst>
        </pc:picChg>
        <pc:picChg chg="add del mod">
          <ac:chgData name="Piotr Kalaczyński" userId="144ed442d2e15e83" providerId="LiveId" clId="{BC89A074-4072-4EC5-A6F6-80030A3FE488}" dt="2023-11-03T10:10:20.397" v="47" actId="478"/>
          <ac:picMkLst>
            <pc:docMk/>
            <pc:sldMk cId="1114624889" sldId="561"/>
            <ac:picMk id="7" creationId="{154FAE23-AED1-3344-E8B3-1224B5950EA6}"/>
          </ac:picMkLst>
        </pc:picChg>
        <pc:picChg chg="add del mod">
          <ac:chgData name="Piotr Kalaczyński" userId="144ed442d2e15e83" providerId="LiveId" clId="{BC89A074-4072-4EC5-A6F6-80030A3FE488}" dt="2023-11-03T10:13:12.550" v="54" actId="478"/>
          <ac:picMkLst>
            <pc:docMk/>
            <pc:sldMk cId="1114624889" sldId="561"/>
            <ac:picMk id="9" creationId="{C10F36D9-B89E-AF6B-4783-0EB4D2E8F10F}"/>
          </ac:picMkLst>
        </pc:picChg>
        <pc:picChg chg="add del">
          <ac:chgData name="Piotr Kalaczyński" userId="144ed442d2e15e83" providerId="LiveId" clId="{BC89A074-4072-4EC5-A6F6-80030A3FE488}" dt="2023-11-03T10:13:59.685" v="56" actId="27803"/>
          <ac:picMkLst>
            <pc:docMk/>
            <pc:sldMk cId="1114624889" sldId="561"/>
            <ac:picMk id="13" creationId="{321CBFBE-9F66-5F2B-580F-C1E8E6287927}"/>
          </ac:picMkLst>
        </pc:picChg>
        <pc:picChg chg="del">
          <ac:chgData name="Piotr Kalaczyński" userId="144ed442d2e15e83" providerId="LiveId" clId="{BC89A074-4072-4EC5-A6F6-80030A3FE488}" dt="2023-11-03T10:06:48.144" v="36" actId="478"/>
          <ac:picMkLst>
            <pc:docMk/>
            <pc:sldMk cId="1114624889" sldId="561"/>
            <ac:picMk id="26" creationId="{85EEC007-7916-31D2-7286-CFB0243BD147}"/>
          </ac:picMkLst>
        </pc:picChg>
        <pc:picChg chg="add mod">
          <ac:chgData name="Piotr Kalaczyński" userId="144ed442d2e15e83" providerId="LiveId" clId="{BC89A074-4072-4EC5-A6F6-80030A3FE488}" dt="2023-11-03T10:26:49.574" v="85" actId="1076"/>
          <ac:picMkLst>
            <pc:docMk/>
            <pc:sldMk cId="1114624889" sldId="561"/>
            <ac:picMk id="62" creationId="{8E1981B1-3300-4D56-05F1-2BC80E705A55}"/>
          </ac:picMkLst>
        </pc:picChg>
      </pc:sldChg>
      <pc:sldChg chg="add ord">
        <pc:chgData name="Piotr Kalaczyński" userId="144ed442d2e15e83" providerId="LiveId" clId="{BC89A074-4072-4EC5-A6F6-80030A3FE488}" dt="2023-11-12T17:02:15.418" v="1353"/>
        <pc:sldMkLst>
          <pc:docMk/>
          <pc:sldMk cId="1935028647" sldId="802"/>
        </pc:sldMkLst>
      </pc:sldChg>
      <pc:sldChg chg="add">
        <pc:chgData name="Piotr Kalaczyński" userId="144ed442d2e15e83" providerId="LiveId" clId="{BC89A074-4072-4EC5-A6F6-80030A3FE488}" dt="2023-11-13T10:51:30.707" v="4574"/>
        <pc:sldMkLst>
          <pc:docMk/>
          <pc:sldMk cId="1367236507" sldId="804"/>
        </pc:sldMkLst>
      </pc:sldChg>
      <pc:sldChg chg="modSp add mod">
        <pc:chgData name="Piotr Kalaczyński" userId="144ed442d2e15e83" providerId="LiveId" clId="{BC89A074-4072-4EC5-A6F6-80030A3FE488}" dt="2023-11-12T23:32:32.398" v="2967" actId="20577"/>
        <pc:sldMkLst>
          <pc:docMk/>
          <pc:sldMk cId="1087240605" sldId="806"/>
        </pc:sldMkLst>
        <pc:spChg chg="mod">
          <ac:chgData name="Piotr Kalaczyński" userId="144ed442d2e15e83" providerId="LiveId" clId="{BC89A074-4072-4EC5-A6F6-80030A3FE488}" dt="2023-11-12T23:32:32.398" v="2967" actId="20577"/>
          <ac:spMkLst>
            <pc:docMk/>
            <pc:sldMk cId="1087240605" sldId="806"/>
            <ac:spMk id="21" creationId="{B70ADFFD-0AF3-C248-FCB9-7C463EEA8615}"/>
          </ac:spMkLst>
        </pc:spChg>
        <pc:picChg chg="mod">
          <ac:chgData name="Piotr Kalaczyński" userId="144ed442d2e15e83" providerId="LiveId" clId="{BC89A074-4072-4EC5-A6F6-80030A3FE488}" dt="2023-11-12T17:29:31.310" v="1404" actId="14826"/>
          <ac:picMkLst>
            <pc:docMk/>
            <pc:sldMk cId="1087240605" sldId="806"/>
            <ac:picMk id="7" creationId="{A67F5C63-2722-E5EE-DD16-F67B32A79916}"/>
          </ac:picMkLst>
        </pc:picChg>
      </pc:sldChg>
      <pc:sldChg chg="add del">
        <pc:chgData name="Piotr Kalaczyński" userId="144ed442d2e15e83" providerId="LiveId" clId="{BC89A074-4072-4EC5-A6F6-80030A3FE488}" dt="2023-11-13T00:07:45.603" v="3136" actId="47"/>
        <pc:sldMkLst>
          <pc:docMk/>
          <pc:sldMk cId="3715126135" sldId="810"/>
        </pc:sldMkLst>
      </pc:sldChg>
      <pc:sldChg chg="del">
        <pc:chgData name="Piotr Kalaczyński" userId="144ed442d2e15e83" providerId="LiveId" clId="{BC89A074-4072-4EC5-A6F6-80030A3FE488}" dt="2023-11-03T10:47:05.940" v="159" actId="47"/>
        <pc:sldMkLst>
          <pc:docMk/>
          <pc:sldMk cId="726850582" sldId="811"/>
        </pc:sldMkLst>
      </pc:sldChg>
      <pc:sldChg chg="addSp delSp modSp add mod">
        <pc:chgData name="Piotr Kalaczyński" userId="144ed442d2e15e83" providerId="LiveId" clId="{BC89A074-4072-4EC5-A6F6-80030A3FE488}" dt="2023-11-12T18:21:37.416" v="1694" actId="208"/>
        <pc:sldMkLst>
          <pc:docMk/>
          <pc:sldMk cId="1122904012" sldId="813"/>
        </pc:sldMkLst>
        <pc:spChg chg="add del">
          <ac:chgData name="Piotr Kalaczyński" userId="144ed442d2e15e83" providerId="LiveId" clId="{BC89A074-4072-4EC5-A6F6-80030A3FE488}" dt="2023-11-12T11:28:10.741" v="444" actId="22"/>
          <ac:spMkLst>
            <pc:docMk/>
            <pc:sldMk cId="1122904012" sldId="813"/>
            <ac:spMk id="3" creationId="{6F95DAEC-D581-5F40-8E04-D7DDD4D381EA}"/>
          </ac:spMkLst>
        </pc:spChg>
        <pc:graphicFrameChg chg="add del modGraphic">
          <ac:chgData name="Piotr Kalaczyński" userId="144ed442d2e15e83" providerId="LiveId" clId="{BC89A074-4072-4EC5-A6F6-80030A3FE488}" dt="2023-11-05T20:43:13.947" v="177" actId="478"/>
          <ac:graphicFrameMkLst>
            <pc:docMk/>
            <pc:sldMk cId="1122904012" sldId="813"/>
            <ac:graphicFrameMk id="2" creationId="{9FD4D5EF-F9D4-99DE-B26E-6DC469353D90}"/>
          </ac:graphicFrameMkLst>
        </pc:graphicFrameChg>
        <pc:graphicFrameChg chg="add del mod modGraphic">
          <ac:chgData name="Piotr Kalaczyński" userId="144ed442d2e15e83" providerId="LiveId" clId="{BC89A074-4072-4EC5-A6F6-80030A3FE488}" dt="2023-11-05T20:48:26.323" v="199" actId="478"/>
          <ac:graphicFrameMkLst>
            <pc:docMk/>
            <pc:sldMk cId="1122904012" sldId="813"/>
            <ac:graphicFrameMk id="3" creationId="{00F3BFCD-0DAC-9EC1-85F1-622652509897}"/>
          </ac:graphicFrameMkLst>
        </pc:graphicFrameChg>
        <pc:graphicFrameChg chg="mod">
          <ac:chgData name="Piotr Kalaczyński" userId="144ed442d2e15e83" providerId="LiveId" clId="{BC89A074-4072-4EC5-A6F6-80030A3FE488}" dt="2023-11-12T18:21:37.416" v="1694" actId="208"/>
          <ac:graphicFrameMkLst>
            <pc:docMk/>
            <pc:sldMk cId="1122904012" sldId="813"/>
            <ac:graphicFrameMk id="8" creationId="{A608C5CF-6958-48A6-AEEF-07078B44D093}"/>
          </ac:graphicFrameMkLst>
        </pc:graphicFrameChg>
      </pc:sldChg>
      <pc:sldChg chg="add del">
        <pc:chgData name="Piotr Kalaczyński" userId="144ed442d2e15e83" providerId="LiveId" clId="{BC89A074-4072-4EC5-A6F6-80030A3FE488}" dt="2023-11-12T17:16:30.038" v="1367" actId="47"/>
        <pc:sldMkLst>
          <pc:docMk/>
          <pc:sldMk cId="2685521876" sldId="814"/>
        </pc:sldMkLst>
      </pc:sldChg>
      <pc:sldChg chg="add del">
        <pc:chgData name="Piotr Kalaczyński" userId="144ed442d2e15e83" providerId="LiveId" clId="{BC89A074-4072-4EC5-A6F6-80030A3FE488}" dt="2023-11-12T17:17:16.285" v="1371" actId="47"/>
        <pc:sldMkLst>
          <pc:docMk/>
          <pc:sldMk cId="1991252493" sldId="815"/>
        </pc:sldMkLst>
      </pc:sldChg>
      <pc:sldChg chg="add del">
        <pc:chgData name="Piotr Kalaczyński" userId="144ed442d2e15e83" providerId="LiveId" clId="{BC89A074-4072-4EC5-A6F6-80030A3FE488}" dt="2023-11-12T17:18:20.212" v="1380" actId="47"/>
        <pc:sldMkLst>
          <pc:docMk/>
          <pc:sldMk cId="3981935160" sldId="816"/>
        </pc:sldMkLst>
      </pc:sldChg>
      <pc:sldChg chg="del">
        <pc:chgData name="Piotr Kalaczyński" userId="144ed442d2e15e83" providerId="LiveId" clId="{BC89A074-4072-4EC5-A6F6-80030A3FE488}" dt="2023-11-03T10:47:05.940" v="159" actId="47"/>
        <pc:sldMkLst>
          <pc:docMk/>
          <pc:sldMk cId="1426366408" sldId="817"/>
        </pc:sldMkLst>
      </pc:sldChg>
      <pc:sldChg chg="del">
        <pc:chgData name="Piotr Kalaczyński" userId="144ed442d2e15e83" providerId="LiveId" clId="{BC89A074-4072-4EC5-A6F6-80030A3FE488}" dt="2023-11-03T10:47:05.940" v="159" actId="47"/>
        <pc:sldMkLst>
          <pc:docMk/>
          <pc:sldMk cId="1147833941" sldId="818"/>
        </pc:sldMkLst>
      </pc:sldChg>
      <pc:sldChg chg="addSp delSp modSp add mod">
        <pc:chgData name="Piotr Kalaczyński" userId="144ed442d2e15e83" providerId="LiveId" clId="{BC89A074-4072-4EC5-A6F6-80030A3FE488}" dt="2023-11-13T09:34:14.841" v="3238" actId="207"/>
        <pc:sldMkLst>
          <pc:docMk/>
          <pc:sldMk cId="2094657536" sldId="818"/>
        </pc:sldMkLst>
        <pc:spChg chg="add mod">
          <ac:chgData name="Piotr Kalaczyński" userId="144ed442d2e15e83" providerId="LiveId" clId="{BC89A074-4072-4EC5-A6F6-80030A3FE488}" dt="2023-11-12T22:11:02.946" v="2222" actId="688"/>
          <ac:spMkLst>
            <pc:docMk/>
            <pc:sldMk cId="2094657536" sldId="818"/>
            <ac:spMk id="2" creationId="{1C6ADFD8-03EB-01C4-138D-CE007CC2CA46}"/>
          </ac:spMkLst>
        </pc:spChg>
        <pc:spChg chg="del">
          <ac:chgData name="Piotr Kalaczyński" userId="144ed442d2e15e83" providerId="LiveId" clId="{BC89A074-4072-4EC5-A6F6-80030A3FE488}" dt="2023-11-12T17:36:29.742" v="1456" actId="478"/>
          <ac:spMkLst>
            <pc:docMk/>
            <pc:sldMk cId="2094657536" sldId="818"/>
            <ac:spMk id="2" creationId="{C5CADA8E-75BF-7EFD-22B8-A37F763F292A}"/>
          </ac:spMkLst>
        </pc:spChg>
        <pc:spChg chg="mod">
          <ac:chgData name="Piotr Kalaczyński" userId="144ed442d2e15e83" providerId="LiveId" clId="{BC89A074-4072-4EC5-A6F6-80030A3FE488}" dt="2023-11-12T22:10:40.371" v="2194" actId="1076"/>
          <ac:spMkLst>
            <pc:docMk/>
            <pc:sldMk cId="2094657536" sldId="818"/>
            <ac:spMk id="3" creationId="{9DB43239-A170-8C89-E41C-911F5E67B1A9}"/>
          </ac:spMkLst>
        </pc:spChg>
        <pc:spChg chg="del">
          <ac:chgData name="Piotr Kalaczyński" userId="144ed442d2e15e83" providerId="LiveId" clId="{BC89A074-4072-4EC5-A6F6-80030A3FE488}" dt="2023-11-12T17:36:54.249" v="1489" actId="478"/>
          <ac:spMkLst>
            <pc:docMk/>
            <pc:sldMk cId="2094657536" sldId="818"/>
            <ac:spMk id="4" creationId="{F5762571-F9C7-8F7A-005A-81524FDEFFED}"/>
          </ac:spMkLst>
        </pc:spChg>
        <pc:spChg chg="del">
          <ac:chgData name="Piotr Kalaczyński" userId="144ed442d2e15e83" providerId="LiveId" clId="{BC89A074-4072-4EC5-A6F6-80030A3FE488}" dt="2023-11-12T17:36:23.013" v="1453" actId="478"/>
          <ac:spMkLst>
            <pc:docMk/>
            <pc:sldMk cId="2094657536" sldId="818"/>
            <ac:spMk id="6" creationId="{DA883A8F-33F2-FBE4-A737-6610DA245634}"/>
          </ac:spMkLst>
        </pc:spChg>
        <pc:spChg chg="del">
          <ac:chgData name="Piotr Kalaczyński" userId="144ed442d2e15e83" providerId="LiveId" clId="{BC89A074-4072-4EC5-A6F6-80030A3FE488}" dt="2023-11-12T17:36:56.076" v="1490" actId="478"/>
          <ac:spMkLst>
            <pc:docMk/>
            <pc:sldMk cId="2094657536" sldId="818"/>
            <ac:spMk id="7" creationId="{6D37367F-44B9-B3DF-45D7-4F00E5AEBFA5}"/>
          </ac:spMkLst>
        </pc:spChg>
        <pc:spChg chg="mod">
          <ac:chgData name="Piotr Kalaczyński" userId="144ed442d2e15e83" providerId="LiveId" clId="{BC89A074-4072-4EC5-A6F6-80030A3FE488}" dt="2023-11-12T17:36:44.494" v="1486" actId="20577"/>
          <ac:spMkLst>
            <pc:docMk/>
            <pc:sldMk cId="2094657536" sldId="818"/>
            <ac:spMk id="8" creationId="{A2C87BCE-7365-ADB7-A005-605980184344}"/>
          </ac:spMkLst>
        </pc:spChg>
        <pc:spChg chg="del mod">
          <ac:chgData name="Piotr Kalaczyński" userId="144ed442d2e15e83" providerId="LiveId" clId="{BC89A074-4072-4EC5-A6F6-80030A3FE488}" dt="2023-11-12T17:36:24.792" v="1454" actId="478"/>
          <ac:spMkLst>
            <pc:docMk/>
            <pc:sldMk cId="2094657536" sldId="818"/>
            <ac:spMk id="11" creationId="{981CADEE-5AD9-4CDF-C819-7D17AB3934FD}"/>
          </ac:spMkLst>
        </pc:spChg>
        <pc:spChg chg="del">
          <ac:chgData name="Piotr Kalaczyński" userId="144ed442d2e15e83" providerId="LiveId" clId="{BC89A074-4072-4EC5-A6F6-80030A3FE488}" dt="2023-11-12T17:36:52.688" v="1488" actId="478"/>
          <ac:spMkLst>
            <pc:docMk/>
            <pc:sldMk cId="2094657536" sldId="818"/>
            <ac:spMk id="12" creationId="{32808837-DC8C-9900-E8AC-FEF21F102454}"/>
          </ac:spMkLst>
        </pc:spChg>
        <pc:spChg chg="add mod">
          <ac:chgData name="Piotr Kalaczyński" userId="144ed442d2e15e83" providerId="LiveId" clId="{BC89A074-4072-4EC5-A6F6-80030A3FE488}" dt="2023-11-13T09:34:14.841" v="3238" actId="207"/>
          <ac:spMkLst>
            <pc:docMk/>
            <pc:sldMk cId="2094657536" sldId="818"/>
            <ac:spMk id="14" creationId="{803B1E29-FDDE-DDA6-AC7D-F9FF80E8D951}"/>
          </ac:spMkLst>
        </pc:spChg>
        <pc:spChg chg="add mod">
          <ac:chgData name="Piotr Kalaczyński" userId="144ed442d2e15e83" providerId="LiveId" clId="{BC89A074-4072-4EC5-A6F6-80030A3FE488}" dt="2023-11-12T22:15:21.774" v="2460" actId="1076"/>
          <ac:spMkLst>
            <pc:docMk/>
            <pc:sldMk cId="2094657536" sldId="818"/>
            <ac:spMk id="15" creationId="{57CC7A2B-FEFA-DBB1-0499-5740C5CF7F9A}"/>
          </ac:spMkLst>
        </pc:spChg>
        <pc:spChg chg="add del mod">
          <ac:chgData name="Piotr Kalaczyński" userId="144ed442d2e15e83" providerId="LiveId" clId="{BC89A074-4072-4EC5-A6F6-80030A3FE488}" dt="2023-11-12T22:16:51.379" v="2468"/>
          <ac:spMkLst>
            <pc:docMk/>
            <pc:sldMk cId="2094657536" sldId="818"/>
            <ac:spMk id="19" creationId="{2D45602F-6526-C4EB-E034-1252EE9065E8}"/>
          </ac:spMkLst>
        </pc:spChg>
        <pc:picChg chg="add mod">
          <ac:chgData name="Piotr Kalaczyński" userId="144ed442d2e15e83" providerId="LiveId" clId="{BC89A074-4072-4EC5-A6F6-80030A3FE488}" dt="2023-11-12T22:10:32.588" v="2193" actId="14100"/>
          <ac:picMkLst>
            <pc:docMk/>
            <pc:sldMk cId="2094657536" sldId="818"/>
            <ac:picMk id="5" creationId="{2ABFD01F-AC35-E3AE-62FA-EB29308A4312}"/>
          </ac:picMkLst>
        </pc:picChg>
        <pc:picChg chg="add del mod">
          <ac:chgData name="Piotr Kalaczyński" userId="144ed442d2e15e83" providerId="LiveId" clId="{BC89A074-4072-4EC5-A6F6-80030A3FE488}" dt="2023-11-12T22:10:25.955" v="2191" actId="478"/>
          <ac:picMkLst>
            <pc:docMk/>
            <pc:sldMk cId="2094657536" sldId="818"/>
            <ac:picMk id="13" creationId="{7A1A490F-9B28-7448-5A74-C207F3E0077E}"/>
          </ac:picMkLst>
        </pc:picChg>
        <pc:cxnChg chg="add mod">
          <ac:chgData name="Piotr Kalaczyński" userId="144ed442d2e15e83" providerId="LiveId" clId="{BC89A074-4072-4EC5-A6F6-80030A3FE488}" dt="2023-11-12T22:15:44.544" v="2464" actId="208"/>
          <ac:cxnSpMkLst>
            <pc:docMk/>
            <pc:sldMk cId="2094657536" sldId="818"/>
            <ac:cxnSpMk id="7" creationId="{005CA4E2-F67E-14DF-3253-A201E5514152}"/>
          </ac:cxnSpMkLst>
        </pc:cxnChg>
        <pc:cxnChg chg="add mod">
          <ac:chgData name="Piotr Kalaczyński" userId="144ed442d2e15e83" providerId="LiveId" clId="{BC89A074-4072-4EC5-A6F6-80030A3FE488}" dt="2023-11-12T22:15:49.630" v="2465" actId="208"/>
          <ac:cxnSpMkLst>
            <pc:docMk/>
            <pc:sldMk cId="2094657536" sldId="818"/>
            <ac:cxnSpMk id="12" creationId="{2A1B5CD3-99E2-5137-FE5F-CD1F2FC69CF5}"/>
          </ac:cxnSpMkLst>
        </pc:cxnChg>
        <pc:cxnChg chg="add del mod">
          <ac:chgData name="Piotr Kalaczyński" userId="144ed442d2e15e83" providerId="LiveId" clId="{BC89A074-4072-4EC5-A6F6-80030A3FE488}" dt="2023-11-12T22:36:57.678" v="2840"/>
          <ac:cxnSpMkLst>
            <pc:docMk/>
            <pc:sldMk cId="2094657536" sldId="818"/>
            <ac:cxnSpMk id="20" creationId="{774D83DB-5B33-CACA-FB79-8003F20C6D0A}"/>
          </ac:cxnSpMkLst>
        </pc:cxnChg>
      </pc:sldChg>
      <pc:sldChg chg="addSp delSp modSp mod">
        <pc:chgData name="Piotr Kalaczyński" userId="144ed442d2e15e83" providerId="LiveId" clId="{BC89A074-4072-4EC5-A6F6-80030A3FE488}" dt="2023-11-12T13:59:37.670" v="1111" actId="1076"/>
        <pc:sldMkLst>
          <pc:docMk/>
          <pc:sldMk cId="2857231788" sldId="819"/>
        </pc:sldMkLst>
        <pc:spChg chg="mod">
          <ac:chgData name="Piotr Kalaczyński" userId="144ed442d2e15e83" providerId="LiveId" clId="{BC89A074-4072-4EC5-A6F6-80030A3FE488}" dt="2023-11-12T13:53:37.501" v="1048"/>
          <ac:spMkLst>
            <pc:docMk/>
            <pc:sldMk cId="2857231788" sldId="819"/>
            <ac:spMk id="11" creationId="{01EE6C04-886C-46A5-5D00-359EB019810D}"/>
          </ac:spMkLst>
        </pc:spChg>
        <pc:spChg chg="mod">
          <ac:chgData name="Piotr Kalaczyński" userId="144ed442d2e15e83" providerId="LiveId" clId="{BC89A074-4072-4EC5-A6F6-80030A3FE488}" dt="2023-11-12T13:53:37.501" v="1048"/>
          <ac:spMkLst>
            <pc:docMk/>
            <pc:sldMk cId="2857231788" sldId="819"/>
            <ac:spMk id="12" creationId="{AFE85EA1-ED92-497B-4193-46F572090144}"/>
          </ac:spMkLst>
        </pc:spChg>
        <pc:spChg chg="mod">
          <ac:chgData name="Piotr Kalaczyński" userId="144ed442d2e15e83" providerId="LiveId" clId="{BC89A074-4072-4EC5-A6F6-80030A3FE488}" dt="2023-11-12T13:53:37.501" v="1048"/>
          <ac:spMkLst>
            <pc:docMk/>
            <pc:sldMk cId="2857231788" sldId="819"/>
            <ac:spMk id="15" creationId="{A2CC3662-5702-09C0-65F2-838E7E3DE1C3}"/>
          </ac:spMkLst>
        </pc:spChg>
        <pc:spChg chg="mod">
          <ac:chgData name="Piotr Kalaczyński" userId="144ed442d2e15e83" providerId="LiveId" clId="{BC89A074-4072-4EC5-A6F6-80030A3FE488}" dt="2023-11-12T13:53:37.501" v="1048"/>
          <ac:spMkLst>
            <pc:docMk/>
            <pc:sldMk cId="2857231788" sldId="819"/>
            <ac:spMk id="16" creationId="{0A5B938A-9249-9100-4D0A-FE72370DE73F}"/>
          </ac:spMkLst>
        </pc:spChg>
        <pc:spChg chg="mod">
          <ac:chgData name="Piotr Kalaczyński" userId="144ed442d2e15e83" providerId="LiveId" clId="{BC89A074-4072-4EC5-A6F6-80030A3FE488}" dt="2023-11-12T13:53:37.501" v="1048"/>
          <ac:spMkLst>
            <pc:docMk/>
            <pc:sldMk cId="2857231788" sldId="819"/>
            <ac:spMk id="17" creationId="{416B08FB-F69C-58D1-0EE1-A6B4C3A47ED9}"/>
          </ac:spMkLst>
        </pc:spChg>
        <pc:spChg chg="mod">
          <ac:chgData name="Piotr Kalaczyński" userId="144ed442d2e15e83" providerId="LiveId" clId="{BC89A074-4072-4EC5-A6F6-80030A3FE488}" dt="2023-11-12T13:57:05.878" v="1081" actId="207"/>
          <ac:spMkLst>
            <pc:docMk/>
            <pc:sldMk cId="2857231788" sldId="819"/>
            <ac:spMk id="18" creationId="{E5E7425C-6461-358B-79E5-13CA50E6A76D}"/>
          </ac:spMkLst>
        </pc:spChg>
        <pc:spChg chg="mod">
          <ac:chgData name="Piotr Kalaczyński" userId="144ed442d2e15e83" providerId="LiveId" clId="{BC89A074-4072-4EC5-A6F6-80030A3FE488}" dt="2023-11-12T13:53:37.501" v="1048"/>
          <ac:spMkLst>
            <pc:docMk/>
            <pc:sldMk cId="2857231788" sldId="819"/>
            <ac:spMk id="19" creationId="{B760A67B-73C4-7342-52DD-B25031C7AF15}"/>
          </ac:spMkLst>
        </pc:spChg>
        <pc:spChg chg="mod">
          <ac:chgData name="Piotr Kalaczyński" userId="144ed442d2e15e83" providerId="LiveId" clId="{BC89A074-4072-4EC5-A6F6-80030A3FE488}" dt="2023-11-12T13:53:37.501" v="1048"/>
          <ac:spMkLst>
            <pc:docMk/>
            <pc:sldMk cId="2857231788" sldId="819"/>
            <ac:spMk id="20" creationId="{FCA5C9B4-3460-3AB3-CE16-D82B0B104394}"/>
          </ac:spMkLst>
        </pc:spChg>
        <pc:spChg chg="mod">
          <ac:chgData name="Piotr Kalaczyński" userId="144ed442d2e15e83" providerId="LiveId" clId="{BC89A074-4072-4EC5-A6F6-80030A3FE488}" dt="2023-11-12T13:53:37.501" v="1048"/>
          <ac:spMkLst>
            <pc:docMk/>
            <pc:sldMk cId="2857231788" sldId="819"/>
            <ac:spMk id="21" creationId="{66742A97-D765-CE70-73CA-EFEFB638962A}"/>
          </ac:spMkLst>
        </pc:spChg>
        <pc:spChg chg="mod">
          <ac:chgData name="Piotr Kalaczyński" userId="144ed442d2e15e83" providerId="LiveId" clId="{BC89A074-4072-4EC5-A6F6-80030A3FE488}" dt="2023-11-12T13:53:37.501" v="1048"/>
          <ac:spMkLst>
            <pc:docMk/>
            <pc:sldMk cId="2857231788" sldId="819"/>
            <ac:spMk id="22" creationId="{24BC6203-04FE-4462-7288-2EAA2140BEAD}"/>
          </ac:spMkLst>
        </pc:spChg>
        <pc:spChg chg="mod">
          <ac:chgData name="Piotr Kalaczyński" userId="144ed442d2e15e83" providerId="LiveId" clId="{BC89A074-4072-4EC5-A6F6-80030A3FE488}" dt="2023-11-12T13:53:37.501" v="1048"/>
          <ac:spMkLst>
            <pc:docMk/>
            <pc:sldMk cId="2857231788" sldId="819"/>
            <ac:spMk id="23" creationId="{DAE4A9B8-F607-9539-CF8D-DA0F08348D55}"/>
          </ac:spMkLst>
        </pc:spChg>
        <pc:spChg chg="mod">
          <ac:chgData name="Piotr Kalaczyński" userId="144ed442d2e15e83" providerId="LiveId" clId="{BC89A074-4072-4EC5-A6F6-80030A3FE488}" dt="2023-11-12T13:53:37.501" v="1048"/>
          <ac:spMkLst>
            <pc:docMk/>
            <pc:sldMk cId="2857231788" sldId="819"/>
            <ac:spMk id="24" creationId="{D7E2BB6A-3DA8-2DB9-AADD-9EFAF6E35B63}"/>
          </ac:spMkLst>
        </pc:spChg>
        <pc:spChg chg="mod">
          <ac:chgData name="Piotr Kalaczyński" userId="144ed442d2e15e83" providerId="LiveId" clId="{BC89A074-4072-4EC5-A6F6-80030A3FE488}" dt="2023-11-12T13:53:37.501" v="1048"/>
          <ac:spMkLst>
            <pc:docMk/>
            <pc:sldMk cId="2857231788" sldId="819"/>
            <ac:spMk id="25" creationId="{255DFA07-C40A-C069-AFF5-B4676186C830}"/>
          </ac:spMkLst>
        </pc:spChg>
        <pc:spChg chg="mod">
          <ac:chgData name="Piotr Kalaczyński" userId="144ed442d2e15e83" providerId="LiveId" clId="{BC89A074-4072-4EC5-A6F6-80030A3FE488}" dt="2023-11-12T13:53:37.501" v="1048"/>
          <ac:spMkLst>
            <pc:docMk/>
            <pc:sldMk cId="2857231788" sldId="819"/>
            <ac:spMk id="28" creationId="{A7601395-944B-9DD2-A4C9-48F0ACF10A0A}"/>
          </ac:spMkLst>
        </pc:spChg>
        <pc:spChg chg="mod">
          <ac:chgData name="Piotr Kalaczyński" userId="144ed442d2e15e83" providerId="LiveId" clId="{BC89A074-4072-4EC5-A6F6-80030A3FE488}" dt="2023-11-12T13:55:43.774" v="1079" actId="20577"/>
          <ac:spMkLst>
            <pc:docMk/>
            <pc:sldMk cId="2857231788" sldId="819"/>
            <ac:spMk id="29" creationId="{27E64745-C596-9B9F-4915-C27345A189FF}"/>
          </ac:spMkLst>
        </pc:spChg>
        <pc:spChg chg="mod">
          <ac:chgData name="Piotr Kalaczyński" userId="144ed442d2e15e83" providerId="LiveId" clId="{BC89A074-4072-4EC5-A6F6-80030A3FE488}" dt="2023-11-12T13:53:37.501" v="1048"/>
          <ac:spMkLst>
            <pc:docMk/>
            <pc:sldMk cId="2857231788" sldId="819"/>
            <ac:spMk id="30" creationId="{8B43CF8E-2233-6F4F-3F71-F0835D04CBD7}"/>
          </ac:spMkLst>
        </pc:spChg>
        <pc:spChg chg="mod">
          <ac:chgData name="Piotr Kalaczyński" userId="144ed442d2e15e83" providerId="LiveId" clId="{BC89A074-4072-4EC5-A6F6-80030A3FE488}" dt="2023-11-12T13:53:37.501" v="1048"/>
          <ac:spMkLst>
            <pc:docMk/>
            <pc:sldMk cId="2857231788" sldId="819"/>
            <ac:spMk id="32" creationId="{65F00CD9-316E-D74A-1B57-CECF1D6840F0}"/>
          </ac:spMkLst>
        </pc:spChg>
        <pc:spChg chg="mod">
          <ac:chgData name="Piotr Kalaczyński" userId="144ed442d2e15e83" providerId="LiveId" clId="{BC89A074-4072-4EC5-A6F6-80030A3FE488}" dt="2023-11-12T13:53:37.501" v="1048"/>
          <ac:spMkLst>
            <pc:docMk/>
            <pc:sldMk cId="2857231788" sldId="819"/>
            <ac:spMk id="33" creationId="{5A9B05AD-D5B5-B778-1EB6-EDAD2D4CF513}"/>
          </ac:spMkLst>
        </pc:spChg>
        <pc:spChg chg="mod">
          <ac:chgData name="Piotr Kalaczyński" userId="144ed442d2e15e83" providerId="LiveId" clId="{BC89A074-4072-4EC5-A6F6-80030A3FE488}" dt="2023-11-12T13:53:37.501" v="1048"/>
          <ac:spMkLst>
            <pc:docMk/>
            <pc:sldMk cId="2857231788" sldId="819"/>
            <ac:spMk id="34" creationId="{700CEF1F-66FB-D026-EEC8-4F1BAF9893F0}"/>
          </ac:spMkLst>
        </pc:spChg>
        <pc:spChg chg="mod">
          <ac:chgData name="Piotr Kalaczyński" userId="144ed442d2e15e83" providerId="LiveId" clId="{BC89A074-4072-4EC5-A6F6-80030A3FE488}" dt="2023-11-12T13:53:37.501" v="1048"/>
          <ac:spMkLst>
            <pc:docMk/>
            <pc:sldMk cId="2857231788" sldId="819"/>
            <ac:spMk id="36" creationId="{04EBC81F-A869-726D-B561-EA9DF5D572E2}"/>
          </ac:spMkLst>
        </pc:spChg>
        <pc:spChg chg="mod">
          <ac:chgData name="Piotr Kalaczyński" userId="144ed442d2e15e83" providerId="LiveId" clId="{BC89A074-4072-4EC5-A6F6-80030A3FE488}" dt="2023-11-12T13:59:37.670" v="1111" actId="1076"/>
          <ac:spMkLst>
            <pc:docMk/>
            <pc:sldMk cId="2857231788" sldId="819"/>
            <ac:spMk id="38" creationId="{F0F59EF8-CD6A-F260-5D28-7733CA6A7E74}"/>
          </ac:spMkLst>
        </pc:spChg>
        <pc:spChg chg="mod">
          <ac:chgData name="Piotr Kalaczyński" userId="144ed442d2e15e83" providerId="LiveId" clId="{BC89A074-4072-4EC5-A6F6-80030A3FE488}" dt="2023-11-12T13:53:37.501" v="1048"/>
          <ac:spMkLst>
            <pc:docMk/>
            <pc:sldMk cId="2857231788" sldId="819"/>
            <ac:spMk id="39" creationId="{62E7A981-8D35-ADE2-CDD7-50C145123027}"/>
          </ac:spMkLst>
        </pc:spChg>
        <pc:spChg chg="mod">
          <ac:chgData name="Piotr Kalaczyński" userId="144ed442d2e15e83" providerId="LiveId" clId="{BC89A074-4072-4EC5-A6F6-80030A3FE488}" dt="2023-11-12T13:53:37.501" v="1048"/>
          <ac:spMkLst>
            <pc:docMk/>
            <pc:sldMk cId="2857231788" sldId="819"/>
            <ac:spMk id="40" creationId="{68BCF592-55C7-5E44-117E-A242D1C3827C}"/>
          </ac:spMkLst>
        </pc:spChg>
        <pc:spChg chg="mod">
          <ac:chgData name="Piotr Kalaczyński" userId="144ed442d2e15e83" providerId="LiveId" clId="{BC89A074-4072-4EC5-A6F6-80030A3FE488}" dt="2023-11-12T13:53:37.501" v="1048"/>
          <ac:spMkLst>
            <pc:docMk/>
            <pc:sldMk cId="2857231788" sldId="819"/>
            <ac:spMk id="42" creationId="{37D24EF6-81EB-2497-D743-04B59C961BE5}"/>
          </ac:spMkLst>
        </pc:spChg>
        <pc:spChg chg="mod">
          <ac:chgData name="Piotr Kalaczyński" userId="144ed442d2e15e83" providerId="LiveId" clId="{BC89A074-4072-4EC5-A6F6-80030A3FE488}" dt="2023-11-12T13:53:37.501" v="1048"/>
          <ac:spMkLst>
            <pc:docMk/>
            <pc:sldMk cId="2857231788" sldId="819"/>
            <ac:spMk id="43" creationId="{75264DE0-D340-9619-C166-30699C5EC5A1}"/>
          </ac:spMkLst>
        </pc:spChg>
        <pc:spChg chg="mod">
          <ac:chgData name="Piotr Kalaczyński" userId="144ed442d2e15e83" providerId="LiveId" clId="{BC89A074-4072-4EC5-A6F6-80030A3FE488}" dt="2023-11-12T13:53:37.501" v="1048"/>
          <ac:spMkLst>
            <pc:docMk/>
            <pc:sldMk cId="2857231788" sldId="819"/>
            <ac:spMk id="44" creationId="{83D3E886-BA27-11D0-E5B2-D128725988AD}"/>
          </ac:spMkLst>
        </pc:spChg>
        <pc:spChg chg="mod">
          <ac:chgData name="Piotr Kalaczyński" userId="144ed442d2e15e83" providerId="LiveId" clId="{BC89A074-4072-4EC5-A6F6-80030A3FE488}" dt="2023-11-12T13:53:37.501" v="1048"/>
          <ac:spMkLst>
            <pc:docMk/>
            <pc:sldMk cId="2857231788" sldId="819"/>
            <ac:spMk id="45" creationId="{76A4B234-DCA7-7A19-5DDA-C5BB7019B4BE}"/>
          </ac:spMkLst>
        </pc:spChg>
        <pc:spChg chg="mod">
          <ac:chgData name="Piotr Kalaczyński" userId="144ed442d2e15e83" providerId="LiveId" clId="{BC89A074-4072-4EC5-A6F6-80030A3FE488}" dt="2023-11-12T13:53:37.501" v="1048"/>
          <ac:spMkLst>
            <pc:docMk/>
            <pc:sldMk cId="2857231788" sldId="819"/>
            <ac:spMk id="46" creationId="{C761727C-D8F3-49E3-E93F-08774B4A0E3B}"/>
          </ac:spMkLst>
        </pc:spChg>
        <pc:spChg chg="mod">
          <ac:chgData name="Piotr Kalaczyński" userId="144ed442d2e15e83" providerId="LiveId" clId="{BC89A074-4072-4EC5-A6F6-80030A3FE488}" dt="2023-11-12T13:53:37.501" v="1048"/>
          <ac:spMkLst>
            <pc:docMk/>
            <pc:sldMk cId="2857231788" sldId="819"/>
            <ac:spMk id="52" creationId="{3D3B348F-5C85-1E8E-6474-6F652085620C}"/>
          </ac:spMkLst>
        </pc:spChg>
        <pc:spChg chg="mod">
          <ac:chgData name="Piotr Kalaczyński" userId="144ed442d2e15e83" providerId="LiveId" clId="{BC89A074-4072-4EC5-A6F6-80030A3FE488}" dt="2023-11-12T13:53:37.501" v="1048"/>
          <ac:spMkLst>
            <pc:docMk/>
            <pc:sldMk cId="2857231788" sldId="819"/>
            <ac:spMk id="53" creationId="{32F1F573-FD08-A45E-2F27-DB134C3A3771}"/>
          </ac:spMkLst>
        </pc:spChg>
        <pc:spChg chg="mod">
          <ac:chgData name="Piotr Kalaczyński" userId="144ed442d2e15e83" providerId="LiveId" clId="{BC89A074-4072-4EC5-A6F6-80030A3FE488}" dt="2023-11-12T13:53:37.501" v="1048"/>
          <ac:spMkLst>
            <pc:docMk/>
            <pc:sldMk cId="2857231788" sldId="819"/>
            <ac:spMk id="54" creationId="{1DEDB820-17D5-0447-AB72-AAAF396D5B20}"/>
          </ac:spMkLst>
        </pc:spChg>
        <pc:spChg chg="mod">
          <ac:chgData name="Piotr Kalaczyński" userId="144ed442d2e15e83" providerId="LiveId" clId="{BC89A074-4072-4EC5-A6F6-80030A3FE488}" dt="2023-11-12T13:53:37.501" v="1048"/>
          <ac:spMkLst>
            <pc:docMk/>
            <pc:sldMk cId="2857231788" sldId="819"/>
            <ac:spMk id="55" creationId="{225F0F88-36DE-67CB-1F8F-5B38D9C5ECB8}"/>
          </ac:spMkLst>
        </pc:spChg>
        <pc:spChg chg="mod">
          <ac:chgData name="Piotr Kalaczyński" userId="144ed442d2e15e83" providerId="LiveId" clId="{BC89A074-4072-4EC5-A6F6-80030A3FE488}" dt="2023-11-12T13:53:37.501" v="1048"/>
          <ac:spMkLst>
            <pc:docMk/>
            <pc:sldMk cId="2857231788" sldId="819"/>
            <ac:spMk id="56" creationId="{13A2E6B0-CD93-102A-061F-CD488D490643}"/>
          </ac:spMkLst>
        </pc:spChg>
        <pc:spChg chg="mod">
          <ac:chgData name="Piotr Kalaczyński" userId="144ed442d2e15e83" providerId="LiveId" clId="{BC89A074-4072-4EC5-A6F6-80030A3FE488}" dt="2023-11-12T13:53:37.501" v="1048"/>
          <ac:spMkLst>
            <pc:docMk/>
            <pc:sldMk cId="2857231788" sldId="819"/>
            <ac:spMk id="57" creationId="{411C4267-9A65-5C03-A129-0F8E13FB91DF}"/>
          </ac:spMkLst>
        </pc:spChg>
        <pc:spChg chg="mod">
          <ac:chgData name="Piotr Kalaczyński" userId="144ed442d2e15e83" providerId="LiveId" clId="{BC89A074-4072-4EC5-A6F6-80030A3FE488}" dt="2023-11-12T13:53:37.501" v="1048"/>
          <ac:spMkLst>
            <pc:docMk/>
            <pc:sldMk cId="2857231788" sldId="819"/>
            <ac:spMk id="58" creationId="{E74D5AD1-DE11-E3F5-2BC6-EB30C105188B}"/>
          </ac:spMkLst>
        </pc:spChg>
        <pc:spChg chg="mod">
          <ac:chgData name="Piotr Kalaczyński" userId="144ed442d2e15e83" providerId="LiveId" clId="{BC89A074-4072-4EC5-A6F6-80030A3FE488}" dt="2023-11-12T13:53:37.501" v="1048"/>
          <ac:spMkLst>
            <pc:docMk/>
            <pc:sldMk cId="2857231788" sldId="819"/>
            <ac:spMk id="59" creationId="{E9CEF730-718C-BD35-44A6-202EA757DFBF}"/>
          </ac:spMkLst>
        </pc:spChg>
        <pc:spChg chg="mod">
          <ac:chgData name="Piotr Kalaczyński" userId="144ed442d2e15e83" providerId="LiveId" clId="{BC89A074-4072-4EC5-A6F6-80030A3FE488}" dt="2023-11-12T13:53:37.501" v="1048"/>
          <ac:spMkLst>
            <pc:docMk/>
            <pc:sldMk cId="2857231788" sldId="819"/>
            <ac:spMk id="61" creationId="{10A39B17-CC09-E133-7101-EC8FF3D55736}"/>
          </ac:spMkLst>
        </pc:spChg>
        <pc:spChg chg="mod">
          <ac:chgData name="Piotr Kalaczyński" userId="144ed442d2e15e83" providerId="LiveId" clId="{BC89A074-4072-4EC5-A6F6-80030A3FE488}" dt="2023-11-12T13:53:37.501" v="1048"/>
          <ac:spMkLst>
            <pc:docMk/>
            <pc:sldMk cId="2857231788" sldId="819"/>
            <ac:spMk id="62" creationId="{5F44774D-10B9-1012-F340-251E75F37EEF}"/>
          </ac:spMkLst>
        </pc:spChg>
        <pc:spChg chg="mod">
          <ac:chgData name="Piotr Kalaczyński" userId="144ed442d2e15e83" providerId="LiveId" clId="{BC89A074-4072-4EC5-A6F6-80030A3FE488}" dt="2023-11-12T13:53:37.501" v="1048"/>
          <ac:spMkLst>
            <pc:docMk/>
            <pc:sldMk cId="2857231788" sldId="819"/>
            <ac:spMk id="63" creationId="{0B37BF25-58DD-B3EA-5C08-5A7C111F40A8}"/>
          </ac:spMkLst>
        </pc:spChg>
        <pc:spChg chg="mod">
          <ac:chgData name="Piotr Kalaczyński" userId="144ed442d2e15e83" providerId="LiveId" clId="{BC89A074-4072-4EC5-A6F6-80030A3FE488}" dt="2023-11-12T13:53:37.501" v="1048"/>
          <ac:spMkLst>
            <pc:docMk/>
            <pc:sldMk cId="2857231788" sldId="819"/>
            <ac:spMk id="64" creationId="{78D6820C-F0E6-B7F0-E543-D3D824A1AA10}"/>
          </ac:spMkLst>
        </pc:spChg>
        <pc:spChg chg="mod">
          <ac:chgData name="Piotr Kalaczyński" userId="144ed442d2e15e83" providerId="LiveId" clId="{BC89A074-4072-4EC5-A6F6-80030A3FE488}" dt="2023-11-12T13:53:37.501" v="1048"/>
          <ac:spMkLst>
            <pc:docMk/>
            <pc:sldMk cId="2857231788" sldId="819"/>
            <ac:spMk id="65" creationId="{6B9D0F30-EA03-ED45-4AB0-2B2D023297A1}"/>
          </ac:spMkLst>
        </pc:spChg>
        <pc:spChg chg="mod">
          <ac:chgData name="Piotr Kalaczyński" userId="144ed442d2e15e83" providerId="LiveId" clId="{BC89A074-4072-4EC5-A6F6-80030A3FE488}" dt="2023-11-12T13:53:37.501" v="1048"/>
          <ac:spMkLst>
            <pc:docMk/>
            <pc:sldMk cId="2857231788" sldId="819"/>
            <ac:spMk id="66" creationId="{9C7DA7E4-3864-F514-BF48-985B6FB9062F}"/>
          </ac:spMkLst>
        </pc:spChg>
        <pc:spChg chg="mod">
          <ac:chgData name="Piotr Kalaczyński" userId="144ed442d2e15e83" providerId="LiveId" clId="{BC89A074-4072-4EC5-A6F6-80030A3FE488}" dt="2023-11-12T13:53:37.501" v="1048"/>
          <ac:spMkLst>
            <pc:docMk/>
            <pc:sldMk cId="2857231788" sldId="819"/>
            <ac:spMk id="67" creationId="{FC0C954F-1C7B-9C3B-9CBA-8679F2425935}"/>
          </ac:spMkLst>
        </pc:spChg>
        <pc:grpChg chg="add mod">
          <ac:chgData name="Piotr Kalaczyński" userId="144ed442d2e15e83" providerId="LiveId" clId="{BC89A074-4072-4EC5-A6F6-80030A3FE488}" dt="2023-11-12T13:59:28.070" v="1109" actId="1076"/>
          <ac:grpSpMkLst>
            <pc:docMk/>
            <pc:sldMk cId="2857231788" sldId="819"/>
            <ac:grpSpMk id="3" creationId="{5971BA95-2E0E-FD79-4C48-E07164D0D2C8}"/>
          </ac:grpSpMkLst>
        </pc:grpChg>
        <pc:grpChg chg="mod">
          <ac:chgData name="Piotr Kalaczyński" userId="144ed442d2e15e83" providerId="LiveId" clId="{BC89A074-4072-4EC5-A6F6-80030A3FE488}" dt="2023-11-12T13:53:37.501" v="1048"/>
          <ac:grpSpMkLst>
            <pc:docMk/>
            <pc:sldMk cId="2857231788" sldId="819"/>
            <ac:grpSpMk id="4" creationId="{3D52F32D-DB06-261A-CB2C-C51E703BCF59}"/>
          </ac:grpSpMkLst>
        </pc:grpChg>
        <pc:grpChg chg="mod">
          <ac:chgData name="Piotr Kalaczyński" userId="144ed442d2e15e83" providerId="LiveId" clId="{BC89A074-4072-4EC5-A6F6-80030A3FE488}" dt="2023-11-12T13:53:37.501" v="1048"/>
          <ac:grpSpMkLst>
            <pc:docMk/>
            <pc:sldMk cId="2857231788" sldId="819"/>
            <ac:grpSpMk id="5" creationId="{BAA4D771-857F-5F3E-F4EE-6F8489AD7FA0}"/>
          </ac:grpSpMkLst>
        </pc:grpChg>
        <pc:grpChg chg="mod">
          <ac:chgData name="Piotr Kalaczyński" userId="144ed442d2e15e83" providerId="LiveId" clId="{BC89A074-4072-4EC5-A6F6-80030A3FE488}" dt="2023-11-12T13:53:37.501" v="1048"/>
          <ac:grpSpMkLst>
            <pc:docMk/>
            <pc:sldMk cId="2857231788" sldId="819"/>
            <ac:grpSpMk id="6" creationId="{256AF2F9-E807-790C-C614-F153FA4E8147}"/>
          </ac:grpSpMkLst>
        </pc:grpChg>
        <pc:grpChg chg="mod">
          <ac:chgData name="Piotr Kalaczyński" userId="144ed442d2e15e83" providerId="LiveId" clId="{BC89A074-4072-4EC5-A6F6-80030A3FE488}" dt="2023-11-12T13:53:37.501" v="1048"/>
          <ac:grpSpMkLst>
            <pc:docMk/>
            <pc:sldMk cId="2857231788" sldId="819"/>
            <ac:grpSpMk id="7" creationId="{0A59CB3B-0570-CFDD-08AA-B1C21CECF91D}"/>
          </ac:grpSpMkLst>
        </pc:grpChg>
        <pc:grpChg chg="mod">
          <ac:chgData name="Piotr Kalaczyński" userId="144ed442d2e15e83" providerId="LiveId" clId="{BC89A074-4072-4EC5-A6F6-80030A3FE488}" dt="2023-11-12T13:53:37.501" v="1048"/>
          <ac:grpSpMkLst>
            <pc:docMk/>
            <pc:sldMk cId="2857231788" sldId="819"/>
            <ac:grpSpMk id="13" creationId="{01CD53E5-ADD1-3734-D1FB-A410BB8B3C58}"/>
          </ac:grpSpMkLst>
        </pc:grpChg>
        <pc:grpChg chg="mod">
          <ac:chgData name="Piotr Kalaczyński" userId="144ed442d2e15e83" providerId="LiveId" clId="{BC89A074-4072-4EC5-A6F6-80030A3FE488}" dt="2023-11-12T13:53:37.501" v="1048"/>
          <ac:grpSpMkLst>
            <pc:docMk/>
            <pc:sldMk cId="2857231788" sldId="819"/>
            <ac:grpSpMk id="14" creationId="{5D8A6FAF-9551-1C6A-23BF-DC5B026D7D4B}"/>
          </ac:grpSpMkLst>
        </pc:grpChg>
        <pc:grpChg chg="mod">
          <ac:chgData name="Piotr Kalaczyński" userId="144ed442d2e15e83" providerId="LiveId" clId="{BC89A074-4072-4EC5-A6F6-80030A3FE488}" dt="2023-11-12T13:53:37.501" v="1048"/>
          <ac:grpSpMkLst>
            <pc:docMk/>
            <pc:sldMk cId="2857231788" sldId="819"/>
            <ac:grpSpMk id="31" creationId="{54FD10C2-0194-2B0A-35FF-2D620A1F1D0B}"/>
          </ac:grpSpMkLst>
        </pc:grpChg>
        <pc:grpChg chg="mod">
          <ac:chgData name="Piotr Kalaczyński" userId="144ed442d2e15e83" providerId="LiveId" clId="{BC89A074-4072-4EC5-A6F6-80030A3FE488}" dt="2023-11-12T13:53:37.501" v="1048"/>
          <ac:grpSpMkLst>
            <pc:docMk/>
            <pc:sldMk cId="2857231788" sldId="819"/>
            <ac:grpSpMk id="35" creationId="{97914137-076A-C0B5-4DA9-AE29963FEDE0}"/>
          </ac:grpSpMkLst>
        </pc:grpChg>
        <pc:grpChg chg="mod">
          <ac:chgData name="Piotr Kalaczyński" userId="144ed442d2e15e83" providerId="LiveId" clId="{BC89A074-4072-4EC5-A6F6-80030A3FE488}" dt="2023-11-12T13:53:37.501" v="1048"/>
          <ac:grpSpMkLst>
            <pc:docMk/>
            <pc:sldMk cId="2857231788" sldId="819"/>
            <ac:grpSpMk id="41" creationId="{71601D9A-5E53-FFD8-358E-54B8E9CEF5A9}"/>
          </ac:grpSpMkLst>
        </pc:grpChg>
        <pc:grpChg chg="add mod">
          <ac:chgData name="Piotr Kalaczyński" userId="144ed442d2e15e83" providerId="LiveId" clId="{BC89A074-4072-4EC5-A6F6-80030A3FE488}" dt="2023-11-12T13:59:01.438" v="1100" actId="1076"/>
          <ac:grpSpMkLst>
            <pc:docMk/>
            <pc:sldMk cId="2857231788" sldId="819"/>
            <ac:grpSpMk id="47" creationId="{1EFE8D7B-5288-9CED-E8E9-D30F73861347}"/>
          </ac:grpSpMkLst>
        </pc:grpChg>
        <pc:grpChg chg="mod">
          <ac:chgData name="Piotr Kalaczyński" userId="144ed442d2e15e83" providerId="LiveId" clId="{BC89A074-4072-4EC5-A6F6-80030A3FE488}" dt="2023-11-12T13:53:37.501" v="1048"/>
          <ac:grpSpMkLst>
            <pc:docMk/>
            <pc:sldMk cId="2857231788" sldId="819"/>
            <ac:grpSpMk id="48" creationId="{2A0D1E39-8208-3491-22F1-5768B5669EAD}"/>
          </ac:grpSpMkLst>
        </pc:grpChg>
        <pc:grpChg chg="mod">
          <ac:chgData name="Piotr Kalaczyński" userId="144ed442d2e15e83" providerId="LiveId" clId="{BC89A074-4072-4EC5-A6F6-80030A3FE488}" dt="2023-11-12T13:53:37.501" v="1048"/>
          <ac:grpSpMkLst>
            <pc:docMk/>
            <pc:sldMk cId="2857231788" sldId="819"/>
            <ac:grpSpMk id="49" creationId="{61E8E654-D059-89C1-AA52-560CF7648CEA}"/>
          </ac:grpSpMkLst>
        </pc:grpChg>
        <pc:grpChg chg="mod">
          <ac:chgData name="Piotr Kalaczyński" userId="144ed442d2e15e83" providerId="LiveId" clId="{BC89A074-4072-4EC5-A6F6-80030A3FE488}" dt="2023-11-12T13:53:37.501" v="1048"/>
          <ac:grpSpMkLst>
            <pc:docMk/>
            <pc:sldMk cId="2857231788" sldId="819"/>
            <ac:grpSpMk id="50" creationId="{91127A97-B57C-B2FE-5B38-E8EBA82A320D}"/>
          </ac:grpSpMkLst>
        </pc:grpChg>
        <pc:grpChg chg="mod">
          <ac:chgData name="Piotr Kalaczyński" userId="144ed442d2e15e83" providerId="LiveId" clId="{BC89A074-4072-4EC5-A6F6-80030A3FE488}" dt="2023-11-12T13:53:37.501" v="1048"/>
          <ac:grpSpMkLst>
            <pc:docMk/>
            <pc:sldMk cId="2857231788" sldId="819"/>
            <ac:grpSpMk id="51" creationId="{3803B2B7-85CB-2A41-D5AC-DF7B28D0A163}"/>
          </ac:grpSpMkLst>
        </pc:grpChg>
        <pc:grpChg chg="mod">
          <ac:chgData name="Piotr Kalaczyński" userId="144ed442d2e15e83" providerId="LiveId" clId="{BC89A074-4072-4EC5-A6F6-80030A3FE488}" dt="2023-11-12T13:53:37.501" v="1048"/>
          <ac:grpSpMkLst>
            <pc:docMk/>
            <pc:sldMk cId="2857231788" sldId="819"/>
            <ac:grpSpMk id="60" creationId="{CD669C35-8521-E5B1-7F9D-E81C5CE7A905}"/>
          </ac:grpSpMkLst>
        </pc:grpChg>
        <pc:picChg chg="add del mod">
          <ac:chgData name="Piotr Kalaczyński" userId="144ed442d2e15e83" providerId="LiveId" clId="{BC89A074-4072-4EC5-A6F6-80030A3FE488}" dt="2023-11-12T13:53:58.374" v="1049" actId="478"/>
          <ac:picMkLst>
            <pc:docMk/>
            <pc:sldMk cId="2857231788" sldId="819"/>
            <ac:picMk id="2" creationId="{FCEAB6D3-4EFD-4B89-EDE4-F1B0C2B02F24}"/>
          </ac:picMkLst>
        </pc:picChg>
        <pc:picChg chg="mod">
          <ac:chgData name="Piotr Kalaczyński" userId="144ed442d2e15e83" providerId="LiveId" clId="{BC89A074-4072-4EC5-A6F6-80030A3FE488}" dt="2023-11-12T13:52:15.064" v="1047" actId="1076"/>
          <ac:picMkLst>
            <pc:docMk/>
            <pc:sldMk cId="2857231788" sldId="819"/>
            <ac:picMk id="26" creationId="{E878C81C-BF02-E230-D78C-76D07FB8938C}"/>
          </ac:picMkLst>
        </pc:picChg>
        <pc:picChg chg="mod">
          <ac:chgData name="Piotr Kalaczyński" userId="144ed442d2e15e83" providerId="LiveId" clId="{BC89A074-4072-4EC5-A6F6-80030A3FE488}" dt="2023-11-12T13:54:43.060" v="1054" actId="1076"/>
          <ac:picMkLst>
            <pc:docMk/>
            <pc:sldMk cId="2857231788" sldId="819"/>
            <ac:picMk id="27" creationId="{00A8A14C-E4CE-B14D-2BBA-7A2D1CDA1D09}"/>
          </ac:picMkLst>
        </pc:picChg>
        <pc:picChg chg="del">
          <ac:chgData name="Piotr Kalaczyński" userId="144ed442d2e15e83" providerId="LiveId" clId="{BC89A074-4072-4EC5-A6F6-80030A3FE488}" dt="2023-11-12T13:18:05.139" v="661" actId="478"/>
          <ac:picMkLst>
            <pc:docMk/>
            <pc:sldMk cId="2857231788" sldId="819"/>
            <ac:picMk id="37" creationId="{F11658E5-4F28-450E-65E3-CB0B6C7DD739}"/>
          </ac:picMkLst>
        </pc:picChg>
        <pc:picChg chg="add mod">
          <ac:chgData name="Piotr Kalaczyński" userId="144ed442d2e15e83" providerId="LiveId" clId="{BC89A074-4072-4EC5-A6F6-80030A3FE488}" dt="2023-11-12T13:58:56.311" v="1097" actId="1076"/>
          <ac:picMkLst>
            <pc:docMk/>
            <pc:sldMk cId="2857231788" sldId="819"/>
            <ac:picMk id="68" creationId="{EEC5EE8F-5067-D786-C9F1-B4D6C26FFC31}"/>
          </ac:picMkLst>
        </pc:picChg>
        <pc:picChg chg="add mod">
          <ac:chgData name="Piotr Kalaczyński" userId="144ed442d2e15e83" providerId="LiveId" clId="{BC89A074-4072-4EC5-A6F6-80030A3FE488}" dt="2023-11-12T13:58:45.437" v="1094" actId="1076"/>
          <ac:picMkLst>
            <pc:docMk/>
            <pc:sldMk cId="2857231788" sldId="819"/>
            <ac:picMk id="69" creationId="{BD12677C-FD44-E1F3-50CC-7A00039CDC3A}"/>
          </ac:picMkLst>
        </pc:picChg>
      </pc:sldChg>
      <pc:sldChg chg="del">
        <pc:chgData name="Piotr Kalaczyński" userId="144ed442d2e15e83" providerId="LiveId" clId="{BC89A074-4072-4EC5-A6F6-80030A3FE488}" dt="2023-11-03T10:47:05.940" v="159" actId="47"/>
        <pc:sldMkLst>
          <pc:docMk/>
          <pc:sldMk cId="491181633" sldId="820"/>
        </pc:sldMkLst>
      </pc:sldChg>
      <pc:sldChg chg="modSp add mod">
        <pc:chgData name="Piotr Kalaczyński" userId="144ed442d2e15e83" providerId="LiveId" clId="{BC89A074-4072-4EC5-A6F6-80030A3FE488}" dt="2023-11-13T10:25:30.293" v="4183" actId="14826"/>
        <pc:sldMkLst>
          <pc:docMk/>
          <pc:sldMk cId="1181245965" sldId="820"/>
        </pc:sldMkLst>
        <pc:spChg chg="mod">
          <ac:chgData name="Piotr Kalaczyński" userId="144ed442d2e15e83" providerId="LiveId" clId="{BC89A074-4072-4EC5-A6F6-80030A3FE488}" dt="2023-11-12T14:00:10.987" v="1130" actId="20577"/>
          <ac:spMkLst>
            <pc:docMk/>
            <pc:sldMk cId="1181245965" sldId="820"/>
            <ac:spMk id="4" creationId="{1B7EF1C5-7F44-DBAB-3F75-8D5D3B9B0C52}"/>
          </ac:spMkLst>
        </pc:spChg>
        <pc:picChg chg="mod">
          <ac:chgData name="Piotr Kalaczyński" userId="144ed442d2e15e83" providerId="LiveId" clId="{BC89A074-4072-4EC5-A6F6-80030A3FE488}" dt="2023-11-13T10:25:30.293" v="4183" actId="14826"/>
          <ac:picMkLst>
            <pc:docMk/>
            <pc:sldMk cId="1181245965" sldId="820"/>
            <ac:picMk id="3" creationId="{87D07668-2EC8-1B26-BF79-ECBF2F9EB9C6}"/>
          </ac:picMkLst>
        </pc:picChg>
      </pc:sldChg>
      <pc:sldChg chg="del">
        <pc:chgData name="Piotr Kalaczyński" userId="144ed442d2e15e83" providerId="LiveId" clId="{BC89A074-4072-4EC5-A6F6-80030A3FE488}" dt="2023-11-05T20:46:35.940" v="182" actId="47"/>
        <pc:sldMkLst>
          <pc:docMk/>
          <pc:sldMk cId="1344598077" sldId="822"/>
        </pc:sldMkLst>
      </pc:sldChg>
      <pc:sldChg chg="del">
        <pc:chgData name="Piotr Kalaczyński" userId="144ed442d2e15e83" providerId="LiveId" clId="{BC89A074-4072-4EC5-A6F6-80030A3FE488}" dt="2023-11-03T10:47:05.940" v="159" actId="47"/>
        <pc:sldMkLst>
          <pc:docMk/>
          <pc:sldMk cId="182587808" sldId="823"/>
        </pc:sldMkLst>
      </pc:sldChg>
      <pc:sldChg chg="add del">
        <pc:chgData name="Piotr Kalaczyński" userId="144ed442d2e15e83" providerId="LiveId" clId="{BC89A074-4072-4EC5-A6F6-80030A3FE488}" dt="2023-11-12T11:32:58.441" v="447" actId="2696"/>
        <pc:sldMkLst>
          <pc:docMk/>
          <pc:sldMk cId="951801122" sldId="823"/>
        </pc:sldMkLst>
      </pc:sldChg>
      <pc:sldChg chg="addSp delSp modSp add mod">
        <pc:chgData name="Piotr Kalaczyński" userId="144ed442d2e15e83" providerId="LiveId" clId="{BC89A074-4072-4EC5-A6F6-80030A3FE488}" dt="2023-11-12T11:37:58.228" v="569" actId="20577"/>
        <pc:sldMkLst>
          <pc:docMk/>
          <pc:sldMk cId="4197886407" sldId="823"/>
        </pc:sldMkLst>
        <pc:spChg chg="del">
          <ac:chgData name="Piotr Kalaczyński" userId="144ed442d2e15e83" providerId="LiveId" clId="{BC89A074-4072-4EC5-A6F6-80030A3FE488}" dt="2023-11-12T11:33:20.838" v="449" actId="478"/>
          <ac:spMkLst>
            <pc:docMk/>
            <pc:sldMk cId="4197886407" sldId="823"/>
            <ac:spMk id="2" creationId="{EB98E0E3-9A92-411A-AF1C-ABBE4835DBFB}"/>
          </ac:spMkLst>
        </pc:spChg>
        <pc:spChg chg="del">
          <ac:chgData name="Piotr Kalaczyński" userId="144ed442d2e15e83" providerId="LiveId" clId="{BC89A074-4072-4EC5-A6F6-80030A3FE488}" dt="2023-11-12T11:33:20.838" v="449" actId="478"/>
          <ac:spMkLst>
            <pc:docMk/>
            <pc:sldMk cId="4197886407" sldId="823"/>
            <ac:spMk id="3" creationId="{7C70D35A-5B64-4A9C-AC79-D7D7F73BB8BD}"/>
          </ac:spMkLst>
        </pc:spChg>
        <pc:spChg chg="del">
          <ac:chgData name="Piotr Kalaczyński" userId="144ed442d2e15e83" providerId="LiveId" clId="{BC89A074-4072-4EC5-A6F6-80030A3FE488}" dt="2023-11-12T11:33:20.838" v="449" actId="478"/>
          <ac:spMkLst>
            <pc:docMk/>
            <pc:sldMk cId="4197886407" sldId="823"/>
            <ac:spMk id="5" creationId="{DCA720CE-F6F2-4412-AD09-C19D59254EAD}"/>
          </ac:spMkLst>
        </pc:spChg>
        <pc:spChg chg="add del mod">
          <ac:chgData name="Piotr Kalaczyński" userId="144ed442d2e15e83" providerId="LiveId" clId="{BC89A074-4072-4EC5-A6F6-80030A3FE488}" dt="2023-11-12T11:33:23.573" v="450" actId="478"/>
          <ac:spMkLst>
            <pc:docMk/>
            <pc:sldMk cId="4197886407" sldId="823"/>
            <ac:spMk id="6" creationId="{0E063B5B-4D19-B118-9F82-ED2269E5A7B8}"/>
          </ac:spMkLst>
        </pc:spChg>
        <pc:spChg chg="add mod">
          <ac:chgData name="Piotr Kalaczyński" userId="144ed442d2e15e83" providerId="LiveId" clId="{BC89A074-4072-4EC5-A6F6-80030A3FE488}" dt="2023-11-12T11:33:34.058" v="480" actId="20577"/>
          <ac:spMkLst>
            <pc:docMk/>
            <pc:sldMk cId="4197886407" sldId="823"/>
            <ac:spMk id="7" creationId="{4513FD64-5526-34C5-92D8-4A5A5A2EE20E}"/>
          </ac:spMkLst>
        </pc:spChg>
        <pc:spChg chg="add mod">
          <ac:chgData name="Piotr Kalaczyński" userId="144ed442d2e15e83" providerId="LiveId" clId="{BC89A074-4072-4EC5-A6F6-80030A3FE488}" dt="2023-11-12T11:33:23.975" v="451"/>
          <ac:spMkLst>
            <pc:docMk/>
            <pc:sldMk cId="4197886407" sldId="823"/>
            <ac:spMk id="8" creationId="{9E11FEC7-FF79-0CE6-4A03-7152C0259893}"/>
          </ac:spMkLst>
        </pc:spChg>
        <pc:spChg chg="add mod">
          <ac:chgData name="Piotr Kalaczyński" userId="144ed442d2e15e83" providerId="LiveId" clId="{BC89A074-4072-4EC5-A6F6-80030A3FE488}" dt="2023-11-12T11:33:23.975" v="451"/>
          <ac:spMkLst>
            <pc:docMk/>
            <pc:sldMk cId="4197886407" sldId="823"/>
            <ac:spMk id="9" creationId="{2B199C2F-686A-1D85-AA0A-7C764838FBEC}"/>
          </ac:spMkLst>
        </pc:spChg>
        <pc:spChg chg="mod">
          <ac:chgData name="Piotr Kalaczyński" userId="144ed442d2e15e83" providerId="LiveId" clId="{BC89A074-4072-4EC5-A6F6-80030A3FE488}" dt="2023-11-12T11:37:58.228" v="569" actId="20577"/>
          <ac:spMkLst>
            <pc:docMk/>
            <pc:sldMk cId="4197886407" sldId="823"/>
            <ac:spMk id="15" creationId="{2E62AFC4-7656-4026-86F8-62E7CF8BC65B}"/>
          </ac:spMkLst>
        </pc:spChg>
      </pc:sldChg>
      <pc:sldChg chg="addSp delSp modSp add mod">
        <pc:chgData name="Piotr Kalaczyński" userId="144ed442d2e15e83" providerId="LiveId" clId="{BC89A074-4072-4EC5-A6F6-80030A3FE488}" dt="2023-11-12T12:46:54.776" v="657" actId="20577"/>
        <pc:sldMkLst>
          <pc:docMk/>
          <pc:sldMk cId="2486127225" sldId="824"/>
        </pc:sldMkLst>
        <pc:spChg chg="del">
          <ac:chgData name="Piotr Kalaczyński" userId="144ed442d2e15e83" providerId="LiveId" clId="{BC89A074-4072-4EC5-A6F6-80030A3FE488}" dt="2023-11-12T12:46:45.629" v="626" actId="478"/>
          <ac:spMkLst>
            <pc:docMk/>
            <pc:sldMk cId="2486127225" sldId="824"/>
            <ac:spMk id="2" creationId="{EB98E0E3-9A92-411A-AF1C-ABBE4835DBFB}"/>
          </ac:spMkLst>
        </pc:spChg>
        <pc:spChg chg="del">
          <ac:chgData name="Piotr Kalaczyński" userId="144ed442d2e15e83" providerId="LiveId" clId="{BC89A074-4072-4EC5-A6F6-80030A3FE488}" dt="2023-11-12T12:46:45.629" v="626" actId="478"/>
          <ac:spMkLst>
            <pc:docMk/>
            <pc:sldMk cId="2486127225" sldId="824"/>
            <ac:spMk id="3" creationId="{7C70D35A-5B64-4A9C-AC79-D7D7F73BB8BD}"/>
          </ac:spMkLst>
        </pc:spChg>
        <pc:spChg chg="del">
          <ac:chgData name="Piotr Kalaczyński" userId="144ed442d2e15e83" providerId="LiveId" clId="{BC89A074-4072-4EC5-A6F6-80030A3FE488}" dt="2023-11-12T12:46:45.629" v="626" actId="478"/>
          <ac:spMkLst>
            <pc:docMk/>
            <pc:sldMk cId="2486127225" sldId="824"/>
            <ac:spMk id="5" creationId="{DCA720CE-F6F2-4412-AD09-C19D59254EAD}"/>
          </ac:spMkLst>
        </pc:spChg>
        <pc:spChg chg="add del mod">
          <ac:chgData name="Piotr Kalaczyński" userId="144ed442d2e15e83" providerId="LiveId" clId="{BC89A074-4072-4EC5-A6F6-80030A3FE488}" dt="2023-11-12T12:46:48.041" v="628" actId="478"/>
          <ac:spMkLst>
            <pc:docMk/>
            <pc:sldMk cId="2486127225" sldId="824"/>
            <ac:spMk id="7" creationId="{0AD088D5-2BAD-D3E9-AF35-8FEBC83CC4B9}"/>
          </ac:spMkLst>
        </pc:spChg>
        <pc:spChg chg="add mod">
          <ac:chgData name="Piotr Kalaczyński" userId="144ed442d2e15e83" providerId="LiveId" clId="{BC89A074-4072-4EC5-A6F6-80030A3FE488}" dt="2023-11-12T12:46:54.776" v="657" actId="20577"/>
          <ac:spMkLst>
            <pc:docMk/>
            <pc:sldMk cId="2486127225" sldId="824"/>
            <ac:spMk id="8" creationId="{766201ED-9048-BD8D-9D1D-EAB4A67D10BE}"/>
          </ac:spMkLst>
        </pc:spChg>
        <pc:spChg chg="add mod">
          <ac:chgData name="Piotr Kalaczyński" userId="144ed442d2e15e83" providerId="LiveId" clId="{BC89A074-4072-4EC5-A6F6-80030A3FE488}" dt="2023-11-12T12:46:45.932" v="627"/>
          <ac:spMkLst>
            <pc:docMk/>
            <pc:sldMk cId="2486127225" sldId="824"/>
            <ac:spMk id="9" creationId="{76DFF57D-4EB4-D273-D909-5F7820423B7C}"/>
          </ac:spMkLst>
        </pc:spChg>
        <pc:spChg chg="add mod">
          <ac:chgData name="Piotr Kalaczyński" userId="144ed442d2e15e83" providerId="LiveId" clId="{BC89A074-4072-4EC5-A6F6-80030A3FE488}" dt="2023-11-12T12:46:45.932" v="627"/>
          <ac:spMkLst>
            <pc:docMk/>
            <pc:sldMk cId="2486127225" sldId="824"/>
            <ac:spMk id="10" creationId="{542B36E3-AAB2-EFC6-6397-C342B02F90EC}"/>
          </ac:spMkLst>
        </pc:spChg>
      </pc:sldChg>
      <pc:sldChg chg="del">
        <pc:chgData name="Piotr Kalaczyński" userId="144ed442d2e15e83" providerId="LiveId" clId="{BC89A074-4072-4EC5-A6F6-80030A3FE488}" dt="2023-11-03T10:47:05.940" v="159" actId="47"/>
        <pc:sldMkLst>
          <pc:docMk/>
          <pc:sldMk cId="3951771162" sldId="824"/>
        </pc:sldMkLst>
      </pc:sldChg>
      <pc:sldChg chg="modSp add mod">
        <pc:chgData name="Piotr Kalaczyński" userId="144ed442d2e15e83" providerId="LiveId" clId="{BC89A074-4072-4EC5-A6F6-80030A3FE488}" dt="2023-11-13T10:24:30.578" v="4181" actId="20577"/>
        <pc:sldMkLst>
          <pc:docMk/>
          <pc:sldMk cId="151758563" sldId="860"/>
        </pc:sldMkLst>
        <pc:spChg chg="mod">
          <ac:chgData name="Piotr Kalaczyński" userId="144ed442d2e15e83" providerId="LiveId" clId="{BC89A074-4072-4EC5-A6F6-80030A3FE488}" dt="2023-11-13T10:24:30.578" v="4181" actId="20577"/>
          <ac:spMkLst>
            <pc:docMk/>
            <pc:sldMk cId="151758563" sldId="860"/>
            <ac:spMk id="3" creationId="{D80E0439-E1A9-ABDE-FE84-48741C2AF611}"/>
          </ac:spMkLst>
        </pc:spChg>
        <pc:picChg chg="mod">
          <ac:chgData name="Piotr Kalaczyński" userId="144ed442d2e15e83" providerId="LiveId" clId="{BC89A074-4072-4EC5-A6F6-80030A3FE488}" dt="2023-11-13T10:23:19.201" v="4167" actId="14826"/>
          <ac:picMkLst>
            <pc:docMk/>
            <pc:sldMk cId="151758563" sldId="860"/>
            <ac:picMk id="6" creationId="{BFDAD4A4-7AE4-4E01-06EE-D79A99729389}"/>
          </ac:picMkLst>
        </pc:picChg>
        <pc:picChg chg="mod">
          <ac:chgData name="Piotr Kalaczyński" userId="144ed442d2e15e83" providerId="LiveId" clId="{BC89A074-4072-4EC5-A6F6-80030A3FE488}" dt="2023-11-13T10:23:46.681" v="4168" actId="14826"/>
          <ac:picMkLst>
            <pc:docMk/>
            <pc:sldMk cId="151758563" sldId="860"/>
            <ac:picMk id="16" creationId="{CAD68AAA-469B-DD1A-2945-AC36944A9281}"/>
          </ac:picMkLst>
        </pc:picChg>
      </pc:sldChg>
      <pc:sldChg chg="modSp add mod">
        <pc:chgData name="Piotr Kalaczyński" userId="144ed442d2e15e83" providerId="LiveId" clId="{BC89A074-4072-4EC5-A6F6-80030A3FE488}" dt="2023-11-12T17:28:57.085" v="1399" actId="14826"/>
        <pc:sldMkLst>
          <pc:docMk/>
          <pc:sldMk cId="1312715114" sldId="862"/>
        </pc:sldMkLst>
        <pc:spChg chg="mod">
          <ac:chgData name="Piotr Kalaczyński" userId="144ed442d2e15e83" providerId="LiveId" clId="{BC89A074-4072-4EC5-A6F6-80030A3FE488}" dt="2023-11-12T14:00:47.190" v="1136" actId="14100"/>
          <ac:spMkLst>
            <pc:docMk/>
            <pc:sldMk cId="1312715114" sldId="862"/>
            <ac:spMk id="3" creationId="{2A1E773E-DFEC-0F38-539F-6CBBB3508837}"/>
          </ac:spMkLst>
        </pc:spChg>
        <pc:picChg chg="mod">
          <ac:chgData name="Piotr Kalaczyński" userId="144ed442d2e15e83" providerId="LiveId" clId="{BC89A074-4072-4EC5-A6F6-80030A3FE488}" dt="2023-11-12T17:28:57.085" v="1399" actId="14826"/>
          <ac:picMkLst>
            <pc:docMk/>
            <pc:sldMk cId="1312715114" sldId="862"/>
            <ac:picMk id="5" creationId="{017F9670-8C61-CA58-0F2D-5DC7C707F988}"/>
          </ac:picMkLst>
        </pc:picChg>
      </pc:sldChg>
      <pc:sldChg chg="modSp add mod">
        <pc:chgData name="Piotr Kalaczyński" userId="144ed442d2e15e83" providerId="LiveId" clId="{BC89A074-4072-4EC5-A6F6-80030A3FE488}" dt="2023-11-13T10:25:11.741" v="4182" actId="14826"/>
        <pc:sldMkLst>
          <pc:docMk/>
          <pc:sldMk cId="1057172227" sldId="864"/>
        </pc:sldMkLst>
        <pc:spChg chg="mod">
          <ac:chgData name="Piotr Kalaczyński" userId="144ed442d2e15e83" providerId="LiveId" clId="{BC89A074-4072-4EC5-A6F6-80030A3FE488}" dt="2023-11-12T14:00:19.473" v="1131"/>
          <ac:spMkLst>
            <pc:docMk/>
            <pc:sldMk cId="1057172227" sldId="864"/>
            <ac:spMk id="4" creationId="{1B7EF1C5-7F44-DBAB-3F75-8D5D3B9B0C52}"/>
          </ac:spMkLst>
        </pc:spChg>
        <pc:picChg chg="mod">
          <ac:chgData name="Piotr Kalaczyński" userId="144ed442d2e15e83" providerId="LiveId" clId="{BC89A074-4072-4EC5-A6F6-80030A3FE488}" dt="2023-11-13T10:25:11.741" v="4182" actId="14826"/>
          <ac:picMkLst>
            <pc:docMk/>
            <pc:sldMk cId="1057172227" sldId="864"/>
            <ac:picMk id="3" creationId="{87D07668-2EC8-1B26-BF79-ECBF2F9EB9C6}"/>
          </ac:picMkLst>
        </pc:picChg>
      </pc:sldChg>
      <pc:sldChg chg="add">
        <pc:chgData name="Piotr Kalaczyński" userId="144ed442d2e15e83" providerId="LiveId" clId="{BC89A074-4072-4EC5-A6F6-80030A3FE488}" dt="2023-11-13T10:51:12.155" v="4573"/>
        <pc:sldMkLst>
          <pc:docMk/>
          <pc:sldMk cId="737047891" sldId="867"/>
        </pc:sldMkLst>
      </pc:sldChg>
      <pc:sldChg chg="modSp add mod">
        <pc:chgData name="Piotr Kalaczyński" userId="144ed442d2e15e83" providerId="LiveId" clId="{BC89A074-4072-4EC5-A6F6-80030A3FE488}" dt="2023-11-13T10:26:14.030" v="4192" actId="20577"/>
        <pc:sldMkLst>
          <pc:docMk/>
          <pc:sldMk cId="3365420988" sldId="909"/>
        </pc:sldMkLst>
        <pc:spChg chg="mod">
          <ac:chgData name="Piotr Kalaczyński" userId="144ed442d2e15e83" providerId="LiveId" clId="{BC89A074-4072-4EC5-A6F6-80030A3FE488}" dt="2023-11-13T10:26:14.030" v="4192" actId="20577"/>
          <ac:spMkLst>
            <pc:docMk/>
            <pc:sldMk cId="3365420988" sldId="909"/>
            <ac:spMk id="11" creationId="{5A1066DC-42E0-755D-3ABC-4CA87A611328}"/>
          </ac:spMkLst>
        </pc:spChg>
      </pc:sldChg>
      <pc:sldChg chg="modSp add mod">
        <pc:chgData name="Piotr Kalaczyński" userId="144ed442d2e15e83" providerId="LiveId" clId="{BC89A074-4072-4EC5-A6F6-80030A3FE488}" dt="2023-11-12T17:29:49.959" v="1406" actId="1076"/>
        <pc:sldMkLst>
          <pc:docMk/>
          <pc:sldMk cId="1620829731" sldId="911"/>
        </pc:sldMkLst>
        <pc:picChg chg="mod">
          <ac:chgData name="Piotr Kalaczyński" userId="144ed442d2e15e83" providerId="LiveId" clId="{BC89A074-4072-4EC5-A6F6-80030A3FE488}" dt="2023-11-12T17:29:49.959" v="1406" actId="1076"/>
          <ac:picMkLst>
            <pc:docMk/>
            <pc:sldMk cId="1620829731" sldId="911"/>
            <ac:picMk id="5" creationId="{8F44454F-C83B-75DB-8B39-4C1308E28D62}"/>
          </ac:picMkLst>
        </pc:picChg>
      </pc:sldChg>
      <pc:sldChg chg="delSp add mod">
        <pc:chgData name="Piotr Kalaczyński" userId="144ed442d2e15e83" providerId="LiveId" clId="{BC89A074-4072-4EC5-A6F6-80030A3FE488}" dt="2023-11-12T17:21:37.930" v="1387" actId="478"/>
        <pc:sldMkLst>
          <pc:docMk/>
          <pc:sldMk cId="1509732792" sldId="912"/>
        </pc:sldMkLst>
        <pc:spChg chg="del">
          <ac:chgData name="Piotr Kalaczyński" userId="144ed442d2e15e83" providerId="LiveId" clId="{BC89A074-4072-4EC5-A6F6-80030A3FE488}" dt="2023-11-12T17:21:37.930" v="1387" actId="478"/>
          <ac:spMkLst>
            <pc:docMk/>
            <pc:sldMk cId="1509732792" sldId="912"/>
            <ac:spMk id="6" creationId="{06ED22F9-44B2-D90C-984E-583DEF1CCF8B}"/>
          </ac:spMkLst>
        </pc:spChg>
      </pc:sldChg>
      <pc:sldChg chg="addSp delSp modSp add mod">
        <pc:chgData name="Piotr Kalaczyński" userId="144ed442d2e15e83" providerId="LiveId" clId="{BC89A074-4072-4EC5-A6F6-80030A3FE488}" dt="2023-11-13T09:40:34.774" v="3419" actId="207"/>
        <pc:sldMkLst>
          <pc:docMk/>
          <pc:sldMk cId="1527229374" sldId="913"/>
        </pc:sldMkLst>
        <pc:spChg chg="mod">
          <ac:chgData name="Piotr Kalaczyński" userId="144ed442d2e15e83" providerId="LiveId" clId="{BC89A074-4072-4EC5-A6F6-80030A3FE488}" dt="2023-11-13T09:40:07.013" v="3404" actId="1076"/>
          <ac:spMkLst>
            <pc:docMk/>
            <pc:sldMk cId="1527229374" sldId="913"/>
            <ac:spMk id="2" creationId="{D1F8CCF3-51AC-D45A-D52D-56ABF068DA97}"/>
          </ac:spMkLst>
        </pc:spChg>
        <pc:spChg chg="add mod">
          <ac:chgData name="Piotr Kalaczyński" userId="144ed442d2e15e83" providerId="LiveId" clId="{BC89A074-4072-4EC5-A6F6-80030A3FE488}" dt="2023-11-13T09:40:34.774" v="3419" actId="207"/>
          <ac:spMkLst>
            <pc:docMk/>
            <pc:sldMk cId="1527229374" sldId="913"/>
            <ac:spMk id="3" creationId="{5D0CBD9A-F749-D5DA-C53A-EF778B61EA2C}"/>
          </ac:spMkLst>
        </pc:spChg>
        <pc:graphicFrameChg chg="add del mod">
          <ac:chgData name="Piotr Kalaczyński" userId="144ed442d2e15e83" providerId="LiveId" clId="{BC89A074-4072-4EC5-A6F6-80030A3FE488}" dt="2023-11-12T17:50:13.612" v="1627" actId="478"/>
          <ac:graphicFrameMkLst>
            <pc:docMk/>
            <pc:sldMk cId="1527229374" sldId="913"/>
            <ac:graphicFrameMk id="3" creationId="{E230D786-86B5-2900-447D-6596139AC801}"/>
          </ac:graphicFrameMkLst>
        </pc:graphicFrameChg>
        <pc:picChg chg="add mod">
          <ac:chgData name="Piotr Kalaczyński" userId="144ed442d2e15e83" providerId="LiveId" clId="{BC89A074-4072-4EC5-A6F6-80030A3FE488}" dt="2023-11-13T09:38:22.577" v="3336" actId="14100"/>
          <ac:picMkLst>
            <pc:docMk/>
            <pc:sldMk cId="1527229374" sldId="913"/>
            <ac:picMk id="5" creationId="{328F99AF-93E7-EC78-95E3-39D75B15B71F}"/>
          </ac:picMkLst>
        </pc:picChg>
        <pc:picChg chg="del mod">
          <ac:chgData name="Piotr Kalaczyński" userId="144ed442d2e15e83" providerId="LiveId" clId="{BC89A074-4072-4EC5-A6F6-80030A3FE488}" dt="2023-11-13T00:11:02.317" v="3139" actId="478"/>
          <ac:picMkLst>
            <pc:docMk/>
            <pc:sldMk cId="1527229374" sldId="913"/>
            <ac:picMk id="13" creationId="{B695ABA1-909E-B136-1F63-2B9E54DCC1AF}"/>
          </ac:picMkLst>
        </pc:picChg>
      </pc:sldChg>
      <pc:sldChg chg="addSp modSp add mod">
        <pc:chgData name="Piotr Kalaczyński" userId="144ed442d2e15e83" providerId="LiveId" clId="{BC89A074-4072-4EC5-A6F6-80030A3FE488}" dt="2023-11-13T09:40:42.579" v="3420" actId="1076"/>
        <pc:sldMkLst>
          <pc:docMk/>
          <pc:sldMk cId="1619765496" sldId="917"/>
        </pc:sldMkLst>
        <pc:spChg chg="add mod">
          <ac:chgData name="Piotr Kalaczyński" userId="144ed442d2e15e83" providerId="LiveId" clId="{BC89A074-4072-4EC5-A6F6-80030A3FE488}" dt="2023-11-13T09:40:42.579" v="3420" actId="1076"/>
          <ac:spMkLst>
            <pc:docMk/>
            <pc:sldMk cId="1619765496" sldId="917"/>
            <ac:spMk id="2" creationId="{03361D1D-FADB-1B5A-89B8-81425CE2E1A5}"/>
          </ac:spMkLst>
        </pc:spChg>
        <pc:spChg chg="add mod">
          <ac:chgData name="Piotr Kalaczyński" userId="144ed442d2e15e83" providerId="LiveId" clId="{BC89A074-4072-4EC5-A6F6-80030A3FE488}" dt="2023-11-12T22:27:10.266" v="2817" actId="1037"/>
          <ac:spMkLst>
            <pc:docMk/>
            <pc:sldMk cId="1619765496" sldId="917"/>
            <ac:spMk id="3" creationId="{A58FF0AD-EFD6-5A7C-364A-65FB916B5C57}"/>
          </ac:spMkLst>
        </pc:spChg>
        <pc:picChg chg="mod">
          <ac:chgData name="Piotr Kalaczyński" userId="144ed442d2e15e83" providerId="LiveId" clId="{BC89A074-4072-4EC5-A6F6-80030A3FE488}" dt="2023-11-13T00:15:10.190" v="3147" actId="14826"/>
          <ac:picMkLst>
            <pc:docMk/>
            <pc:sldMk cId="1619765496" sldId="917"/>
            <ac:picMk id="11" creationId="{39278C39-9BFA-B9F6-ED70-7959E0D46CA9}"/>
          </ac:picMkLst>
        </pc:picChg>
      </pc:sldChg>
      <pc:sldChg chg="modSp add mod">
        <pc:chgData name="Piotr Kalaczyński" userId="144ed442d2e15e83" providerId="LiveId" clId="{BC89A074-4072-4EC5-A6F6-80030A3FE488}" dt="2023-11-12T17:29:25.484" v="1403" actId="14826"/>
        <pc:sldMkLst>
          <pc:docMk/>
          <pc:sldMk cId="2684973667" sldId="923"/>
        </pc:sldMkLst>
        <pc:picChg chg="mod">
          <ac:chgData name="Piotr Kalaczyński" userId="144ed442d2e15e83" providerId="LiveId" clId="{BC89A074-4072-4EC5-A6F6-80030A3FE488}" dt="2023-11-12T17:29:25.484" v="1403" actId="14826"/>
          <ac:picMkLst>
            <pc:docMk/>
            <pc:sldMk cId="2684973667" sldId="923"/>
            <ac:picMk id="5" creationId="{365CB544-AAF5-A544-2C03-4AF56AD1760A}"/>
          </ac:picMkLst>
        </pc:picChg>
      </pc:sldChg>
      <pc:sldChg chg="modSp add mod">
        <pc:chgData name="Piotr Kalaczyński" userId="144ed442d2e15e83" providerId="LiveId" clId="{BC89A074-4072-4EC5-A6F6-80030A3FE488}" dt="2023-11-13T10:13:56.350" v="4131" actId="207"/>
        <pc:sldMkLst>
          <pc:docMk/>
          <pc:sldMk cId="2468167693" sldId="924"/>
        </pc:sldMkLst>
        <pc:spChg chg="mod">
          <ac:chgData name="Piotr Kalaczyński" userId="144ed442d2e15e83" providerId="LiveId" clId="{BC89A074-4072-4EC5-A6F6-80030A3FE488}" dt="2023-11-13T10:13:56.350" v="4131" actId="207"/>
          <ac:spMkLst>
            <pc:docMk/>
            <pc:sldMk cId="2468167693" sldId="924"/>
            <ac:spMk id="17" creationId="{62968AB3-1E6E-2E5B-7746-9A1BC59905BE}"/>
          </ac:spMkLst>
        </pc:spChg>
        <pc:spChg chg="mod">
          <ac:chgData name="Piotr Kalaczyński" userId="144ed442d2e15e83" providerId="LiveId" clId="{BC89A074-4072-4EC5-A6F6-80030A3FE488}" dt="2023-11-13T10:13:47.417" v="4130" actId="20577"/>
          <ac:spMkLst>
            <pc:docMk/>
            <pc:sldMk cId="2468167693" sldId="924"/>
            <ac:spMk id="18" creationId="{B0463C4B-0CA4-4EDA-486E-A265554D083A}"/>
          </ac:spMkLst>
        </pc:spChg>
        <pc:picChg chg="mod">
          <ac:chgData name="Piotr Kalaczyński" userId="144ed442d2e15e83" providerId="LiveId" clId="{BC89A074-4072-4EC5-A6F6-80030A3FE488}" dt="2023-11-13T10:11:56.035" v="4111" actId="14826"/>
          <ac:picMkLst>
            <pc:docMk/>
            <pc:sldMk cId="2468167693" sldId="924"/>
            <ac:picMk id="13" creationId="{18C9B2A7-AB69-1A61-FD51-7E300EB52CFA}"/>
          </ac:picMkLst>
        </pc:picChg>
        <pc:picChg chg="mod">
          <ac:chgData name="Piotr Kalaczyński" userId="144ed442d2e15e83" providerId="LiveId" clId="{BC89A074-4072-4EC5-A6F6-80030A3FE488}" dt="2023-11-13T10:12:04.357" v="4112" actId="14826"/>
          <ac:picMkLst>
            <pc:docMk/>
            <pc:sldMk cId="2468167693" sldId="924"/>
            <ac:picMk id="15" creationId="{FBED600E-50EA-E5AD-8F57-55AA1AA2A7BB}"/>
          </ac:picMkLst>
        </pc:picChg>
      </pc:sldChg>
      <pc:sldChg chg="modSp add mod">
        <pc:chgData name="Piotr Kalaczyński" userId="144ed442d2e15e83" providerId="LiveId" clId="{BC89A074-4072-4EC5-A6F6-80030A3FE488}" dt="2023-11-12T23:43:55.584" v="2993" actId="1076"/>
        <pc:sldMkLst>
          <pc:docMk/>
          <pc:sldMk cId="2983102721" sldId="925"/>
        </pc:sldMkLst>
        <pc:picChg chg="mod">
          <ac:chgData name="Piotr Kalaczyński" userId="144ed442d2e15e83" providerId="LiveId" clId="{BC89A074-4072-4EC5-A6F6-80030A3FE488}" dt="2023-11-12T23:43:55.584" v="2993" actId="1076"/>
          <ac:picMkLst>
            <pc:docMk/>
            <pc:sldMk cId="2983102721" sldId="925"/>
            <ac:picMk id="5" creationId="{9CDB4371-52B1-CEE0-3B2A-89EDE3A77E95}"/>
          </ac:picMkLst>
        </pc:picChg>
        <pc:picChg chg="mod">
          <ac:chgData name="Piotr Kalaczyński" userId="144ed442d2e15e83" providerId="LiveId" clId="{BC89A074-4072-4EC5-A6F6-80030A3FE488}" dt="2023-11-12T23:43:46.961" v="2991" actId="14826"/>
          <ac:picMkLst>
            <pc:docMk/>
            <pc:sldMk cId="2983102721" sldId="925"/>
            <ac:picMk id="12" creationId="{61B05E06-E17B-6BB0-C4D6-05746DE64589}"/>
          </ac:picMkLst>
        </pc:picChg>
      </pc:sldChg>
      <pc:sldChg chg="modSp add mod">
        <pc:chgData name="Piotr Kalaczyński" userId="144ed442d2e15e83" providerId="LiveId" clId="{BC89A074-4072-4EC5-A6F6-80030A3FE488}" dt="2023-11-12T23:36:16.945" v="2977" actId="14826"/>
        <pc:sldMkLst>
          <pc:docMk/>
          <pc:sldMk cId="2587273736" sldId="926"/>
        </pc:sldMkLst>
        <pc:spChg chg="mod">
          <ac:chgData name="Piotr Kalaczyński" userId="144ed442d2e15e83" providerId="LiveId" clId="{BC89A074-4072-4EC5-A6F6-80030A3FE488}" dt="2023-11-12T23:34:16.534" v="2973" actId="207"/>
          <ac:spMkLst>
            <pc:docMk/>
            <pc:sldMk cId="2587273736" sldId="926"/>
            <ac:spMk id="17" creationId="{89402BAC-280D-6B3F-8707-3AFD29EA462E}"/>
          </ac:spMkLst>
        </pc:spChg>
        <pc:spChg chg="mod">
          <ac:chgData name="Piotr Kalaczyński" userId="144ed442d2e15e83" providerId="LiveId" clId="{BC89A074-4072-4EC5-A6F6-80030A3FE488}" dt="2023-11-12T23:34:16.534" v="2973" actId="207"/>
          <ac:spMkLst>
            <pc:docMk/>
            <pc:sldMk cId="2587273736" sldId="926"/>
            <ac:spMk id="18" creationId="{414311B9-CAA7-49B1-028C-C99FBF8DDAC4}"/>
          </ac:spMkLst>
        </pc:spChg>
        <pc:spChg chg="mod">
          <ac:chgData name="Piotr Kalaczyński" userId="144ed442d2e15e83" providerId="LiveId" clId="{BC89A074-4072-4EC5-A6F6-80030A3FE488}" dt="2023-11-12T23:33:47.380" v="2968" actId="1076"/>
          <ac:spMkLst>
            <pc:docMk/>
            <pc:sldMk cId="2587273736" sldId="926"/>
            <ac:spMk id="21" creationId="{FCC34C38-4050-FC7F-EF73-DDCC3DC538AC}"/>
          </ac:spMkLst>
        </pc:spChg>
        <pc:picChg chg="mod">
          <ac:chgData name="Piotr Kalaczyński" userId="144ed442d2e15e83" providerId="LiveId" clId="{BC89A074-4072-4EC5-A6F6-80030A3FE488}" dt="2023-11-12T23:36:16.945" v="2977" actId="14826"/>
          <ac:picMkLst>
            <pc:docMk/>
            <pc:sldMk cId="2587273736" sldId="926"/>
            <ac:picMk id="6" creationId="{473E5208-0D59-B978-5AD6-42B11409344F}"/>
          </ac:picMkLst>
        </pc:picChg>
        <pc:picChg chg="mod">
          <ac:chgData name="Piotr Kalaczyński" userId="144ed442d2e15e83" providerId="LiveId" clId="{BC89A074-4072-4EC5-A6F6-80030A3FE488}" dt="2023-11-12T23:36:15.386" v="2976" actId="14826"/>
          <ac:picMkLst>
            <pc:docMk/>
            <pc:sldMk cId="2587273736" sldId="926"/>
            <ac:picMk id="12" creationId="{7D54B6BB-C4ED-E259-3DDB-1727A31F1E73}"/>
          </ac:picMkLst>
        </pc:picChg>
      </pc:sldChg>
      <pc:sldChg chg="addSp modSp add mod">
        <pc:chgData name="Piotr Kalaczyński" userId="144ed442d2e15e83" providerId="LiveId" clId="{BC89A074-4072-4EC5-A6F6-80030A3FE488}" dt="2023-11-13T10:16:26.233" v="4141" actId="1076"/>
        <pc:sldMkLst>
          <pc:docMk/>
          <pc:sldMk cId="3594930047" sldId="927"/>
        </pc:sldMkLst>
        <pc:spChg chg="mod">
          <ac:chgData name="Piotr Kalaczyński" userId="144ed442d2e15e83" providerId="LiveId" clId="{BC89A074-4072-4EC5-A6F6-80030A3FE488}" dt="2023-11-13T10:15:54.734" v="4132" actId="21"/>
          <ac:spMkLst>
            <pc:docMk/>
            <pc:sldMk cId="3594930047" sldId="927"/>
            <ac:spMk id="5" creationId="{45B863F0-ACA4-0F66-1932-FBE30C8C8082}"/>
          </ac:spMkLst>
        </pc:spChg>
        <pc:spChg chg="add mod">
          <ac:chgData name="Piotr Kalaczyński" userId="144ed442d2e15e83" providerId="LiveId" clId="{BC89A074-4072-4EC5-A6F6-80030A3FE488}" dt="2023-11-13T10:16:26.233" v="4141" actId="1076"/>
          <ac:spMkLst>
            <pc:docMk/>
            <pc:sldMk cId="3594930047" sldId="927"/>
            <ac:spMk id="6" creationId="{C3EE5000-E2DD-AA45-A7E2-2D86108F940A}"/>
          </ac:spMkLst>
        </pc:spChg>
        <pc:picChg chg="mod">
          <ac:chgData name="Piotr Kalaczyński" userId="144ed442d2e15e83" providerId="LiveId" clId="{BC89A074-4072-4EC5-A6F6-80030A3FE488}" dt="2023-11-12T23:41:37.013" v="2989" actId="14826"/>
          <ac:picMkLst>
            <pc:docMk/>
            <pc:sldMk cId="3594930047" sldId="927"/>
            <ac:picMk id="3" creationId="{354871BB-EA53-A559-48C0-6D52C41582CE}"/>
          </ac:picMkLst>
        </pc:picChg>
      </pc:sldChg>
      <pc:sldChg chg="add">
        <pc:chgData name="Piotr Kalaczyński" userId="144ed442d2e15e83" providerId="LiveId" clId="{BC89A074-4072-4EC5-A6F6-80030A3FE488}" dt="2023-11-13T10:01:48.493" v="3859"/>
        <pc:sldMkLst>
          <pc:docMk/>
          <pc:sldMk cId="1658799594" sldId="928"/>
        </pc:sldMkLst>
      </pc:sldChg>
      <pc:sldChg chg="delSp add del mod">
        <pc:chgData name="Piotr Kalaczyński" userId="144ed442d2e15e83" providerId="LiveId" clId="{BC89A074-4072-4EC5-A6F6-80030A3FE488}" dt="2023-11-13T10:01:40.855" v="3858" actId="2696"/>
        <pc:sldMkLst>
          <pc:docMk/>
          <pc:sldMk cId="3500103352" sldId="928"/>
        </pc:sldMkLst>
        <pc:spChg chg="del">
          <ac:chgData name="Piotr Kalaczyński" userId="144ed442d2e15e83" providerId="LiveId" clId="{BC89A074-4072-4EC5-A6F6-80030A3FE488}" dt="2023-11-13T10:01:24.668" v="3854" actId="478"/>
          <ac:spMkLst>
            <pc:docMk/>
            <pc:sldMk cId="3500103352" sldId="928"/>
            <ac:spMk id="3" creationId="{5A87C9E7-7501-B332-FAF7-27F25E5D4D6F}"/>
          </ac:spMkLst>
        </pc:spChg>
      </pc:sldChg>
      <pc:sldChg chg="addSp delSp modSp add mod">
        <pc:chgData name="Piotr Kalaczyński" userId="144ed442d2e15e83" providerId="LiveId" clId="{BC89A074-4072-4EC5-A6F6-80030A3FE488}" dt="2023-11-13T10:16:39.230" v="4143" actId="478"/>
        <pc:sldMkLst>
          <pc:docMk/>
          <pc:sldMk cId="676512328" sldId="929"/>
        </pc:sldMkLst>
        <pc:spChg chg="add mod">
          <ac:chgData name="Piotr Kalaczyński" userId="144ed442d2e15e83" providerId="LiveId" clId="{BC89A074-4072-4EC5-A6F6-80030A3FE488}" dt="2023-11-13T10:16:31.798" v="4142"/>
          <ac:spMkLst>
            <pc:docMk/>
            <pc:sldMk cId="676512328" sldId="929"/>
            <ac:spMk id="2" creationId="{E7B68342-43B2-4581-C60D-9BDBD2A05757}"/>
          </ac:spMkLst>
        </pc:spChg>
        <pc:spChg chg="del mod">
          <ac:chgData name="Piotr Kalaczyński" userId="144ed442d2e15e83" providerId="LiveId" clId="{BC89A074-4072-4EC5-A6F6-80030A3FE488}" dt="2023-11-13T10:16:39.230" v="4143" actId="478"/>
          <ac:spMkLst>
            <pc:docMk/>
            <pc:sldMk cId="676512328" sldId="929"/>
            <ac:spMk id="8" creationId="{18DE98A5-94D2-FB91-3DE0-EC8D9CD03136}"/>
          </ac:spMkLst>
        </pc:spChg>
        <pc:picChg chg="mod">
          <ac:chgData name="Piotr Kalaczyński" userId="144ed442d2e15e83" providerId="LiveId" clId="{BC89A074-4072-4EC5-A6F6-80030A3FE488}" dt="2023-11-12T18:13:25.502" v="1654" actId="14826"/>
          <ac:picMkLst>
            <pc:docMk/>
            <pc:sldMk cId="676512328" sldId="929"/>
            <ac:picMk id="3" creationId="{924B8390-FE02-5DB9-8198-06EB09B0C66A}"/>
          </ac:picMkLst>
        </pc:picChg>
        <pc:picChg chg="mod">
          <ac:chgData name="Piotr Kalaczyński" userId="144ed442d2e15e83" providerId="LiveId" clId="{BC89A074-4072-4EC5-A6F6-80030A3FE488}" dt="2023-11-12T23:41:42.869" v="2990" actId="14826"/>
          <ac:picMkLst>
            <pc:docMk/>
            <pc:sldMk cId="676512328" sldId="929"/>
            <ac:picMk id="5" creationId="{D1762EEA-65FF-67A8-D645-B0257738D2C9}"/>
          </ac:picMkLst>
        </pc:picChg>
      </pc:sldChg>
      <pc:sldChg chg="modSp add del mod">
        <pc:chgData name="Piotr Kalaczyński" userId="144ed442d2e15e83" providerId="LiveId" clId="{BC89A074-4072-4EC5-A6F6-80030A3FE488}" dt="2023-11-12T18:12:12.340" v="1652" actId="47"/>
        <pc:sldMkLst>
          <pc:docMk/>
          <pc:sldMk cId="2248105879" sldId="930"/>
        </pc:sldMkLst>
        <pc:picChg chg="mod">
          <ac:chgData name="Piotr Kalaczyński" userId="144ed442d2e15e83" providerId="LiveId" clId="{BC89A074-4072-4EC5-A6F6-80030A3FE488}" dt="2023-11-12T18:11:27.646" v="1651" actId="14826"/>
          <ac:picMkLst>
            <pc:docMk/>
            <pc:sldMk cId="2248105879" sldId="930"/>
            <ac:picMk id="6" creationId="{4A4C0794-526B-48D2-3DBC-EFD21FB238DE}"/>
          </ac:picMkLst>
        </pc:picChg>
      </pc:sldChg>
      <pc:sldChg chg="add">
        <pc:chgData name="Piotr Kalaczyński" userId="144ed442d2e15e83" providerId="LiveId" clId="{BC89A074-4072-4EC5-A6F6-80030A3FE488}" dt="2023-11-13T10:01:48.493" v="3859"/>
        <pc:sldMkLst>
          <pc:docMk/>
          <pc:sldMk cId="2355578473" sldId="930"/>
        </pc:sldMkLst>
      </pc:sldChg>
      <pc:sldChg chg="delSp add del mod">
        <pc:chgData name="Piotr Kalaczyński" userId="144ed442d2e15e83" providerId="LiveId" clId="{BC89A074-4072-4EC5-A6F6-80030A3FE488}" dt="2023-11-13T10:01:40.855" v="3858" actId="2696"/>
        <pc:sldMkLst>
          <pc:docMk/>
          <pc:sldMk cId="3516317943" sldId="930"/>
        </pc:sldMkLst>
        <pc:spChg chg="del">
          <ac:chgData name="Piotr Kalaczyński" userId="144ed442d2e15e83" providerId="LiveId" clId="{BC89A074-4072-4EC5-A6F6-80030A3FE488}" dt="2023-11-13T10:01:28.530" v="3856" actId="478"/>
          <ac:spMkLst>
            <pc:docMk/>
            <pc:sldMk cId="3516317943" sldId="930"/>
            <ac:spMk id="3" creationId="{5A87C9E7-7501-B332-FAF7-27F25E5D4D6F}"/>
          </ac:spMkLst>
        </pc:spChg>
      </pc:sldChg>
      <pc:sldChg chg="addSp modSp add mod">
        <pc:chgData name="Piotr Kalaczyński" userId="144ed442d2e15e83" providerId="LiveId" clId="{BC89A074-4072-4EC5-A6F6-80030A3FE488}" dt="2023-11-13T10:20:28.146" v="4160" actId="693"/>
        <pc:sldMkLst>
          <pc:docMk/>
          <pc:sldMk cId="3046684251" sldId="931"/>
        </pc:sldMkLst>
        <pc:picChg chg="add mod">
          <ac:chgData name="Piotr Kalaczyński" userId="144ed442d2e15e83" providerId="LiveId" clId="{BC89A074-4072-4EC5-A6F6-80030A3FE488}" dt="2023-11-13T10:17:54.708" v="4148" actId="14100"/>
          <ac:picMkLst>
            <pc:docMk/>
            <pc:sldMk cId="3046684251" sldId="931"/>
            <ac:picMk id="3" creationId="{B5189F78-3901-E93A-66D9-B827F569A347}"/>
          </ac:picMkLst>
        </pc:picChg>
        <pc:picChg chg="mod">
          <ac:chgData name="Piotr Kalaczyński" userId="144ed442d2e15e83" providerId="LiveId" clId="{BC89A074-4072-4EC5-A6F6-80030A3FE488}" dt="2023-11-12T17:29:11.371" v="1401" actId="14826"/>
          <ac:picMkLst>
            <pc:docMk/>
            <pc:sldMk cId="3046684251" sldId="931"/>
            <ac:picMk id="5" creationId="{91BFA8B3-21FD-975C-E3F6-D8C9ACD27CA9}"/>
          </ac:picMkLst>
        </pc:picChg>
        <pc:picChg chg="add mod">
          <ac:chgData name="Piotr Kalaczyński" userId="144ed442d2e15e83" providerId="LiveId" clId="{BC89A074-4072-4EC5-A6F6-80030A3FE488}" dt="2023-11-13T10:19:28.681" v="4156" actId="14100"/>
          <ac:picMkLst>
            <pc:docMk/>
            <pc:sldMk cId="3046684251" sldId="931"/>
            <ac:picMk id="13" creationId="{EBE17420-EA7F-CF5E-CF86-A2107715A178}"/>
          </ac:picMkLst>
        </pc:picChg>
        <pc:cxnChg chg="add mod">
          <ac:chgData name="Piotr Kalaczyński" userId="144ed442d2e15e83" providerId="LiveId" clId="{BC89A074-4072-4EC5-A6F6-80030A3FE488}" dt="2023-11-13T10:18:14.533" v="4151" actId="1582"/>
          <ac:cxnSpMkLst>
            <pc:docMk/>
            <pc:sldMk cId="3046684251" sldId="931"/>
            <ac:cxnSpMk id="7" creationId="{9BEC7A55-75A5-A36D-1F0C-5146B5D44A44}"/>
          </ac:cxnSpMkLst>
        </pc:cxnChg>
        <pc:cxnChg chg="add mod">
          <ac:chgData name="Piotr Kalaczyński" userId="144ed442d2e15e83" providerId="LiveId" clId="{BC89A074-4072-4EC5-A6F6-80030A3FE488}" dt="2023-11-13T10:20:28.146" v="4160" actId="693"/>
          <ac:cxnSpMkLst>
            <pc:docMk/>
            <pc:sldMk cId="3046684251" sldId="931"/>
            <ac:cxnSpMk id="14" creationId="{2E3AE080-CD90-F811-AF0B-70114A4FF0CD}"/>
          </ac:cxnSpMkLst>
        </pc:cxnChg>
      </pc:sldChg>
      <pc:sldChg chg="modSp add mod">
        <pc:chgData name="Piotr Kalaczyński" userId="144ed442d2e15e83" providerId="LiveId" clId="{BC89A074-4072-4EC5-A6F6-80030A3FE488}" dt="2023-11-13T10:22:20.838" v="4164" actId="14826"/>
        <pc:sldMkLst>
          <pc:docMk/>
          <pc:sldMk cId="2683879270" sldId="932"/>
        </pc:sldMkLst>
        <pc:picChg chg="mod">
          <ac:chgData name="Piotr Kalaczyński" userId="144ed442d2e15e83" providerId="LiveId" clId="{BC89A074-4072-4EC5-A6F6-80030A3FE488}" dt="2023-11-13T10:22:20.838" v="4164" actId="14826"/>
          <ac:picMkLst>
            <pc:docMk/>
            <pc:sldMk cId="2683879270" sldId="932"/>
            <ac:picMk id="14" creationId="{4C88BB06-79A6-FDB7-16E5-44D2F6DA6F97}"/>
          </ac:picMkLst>
        </pc:picChg>
      </pc:sldChg>
      <pc:sldChg chg="modSp add mod">
        <pc:chgData name="Piotr Kalaczyński" userId="144ed442d2e15e83" providerId="LiveId" clId="{BC89A074-4072-4EC5-A6F6-80030A3FE488}" dt="2023-11-13T10:22:43.021" v="4165" actId="14826"/>
        <pc:sldMkLst>
          <pc:docMk/>
          <pc:sldMk cId="4249727028" sldId="933"/>
        </pc:sldMkLst>
        <pc:picChg chg="mod">
          <ac:chgData name="Piotr Kalaczyński" userId="144ed442d2e15e83" providerId="LiveId" clId="{BC89A074-4072-4EC5-A6F6-80030A3FE488}" dt="2023-11-13T10:22:43.021" v="4165" actId="14826"/>
          <ac:picMkLst>
            <pc:docMk/>
            <pc:sldMk cId="4249727028" sldId="933"/>
            <ac:picMk id="14" creationId="{4C88BB06-79A6-FDB7-16E5-44D2F6DA6F97}"/>
          </ac:picMkLst>
        </pc:picChg>
      </pc:sldChg>
      <pc:sldChg chg="modSp add mod">
        <pc:chgData name="Piotr Kalaczyński" userId="144ed442d2e15e83" providerId="LiveId" clId="{BC89A074-4072-4EC5-A6F6-80030A3FE488}" dt="2023-11-13T10:22:49.120" v="4166" actId="14826"/>
        <pc:sldMkLst>
          <pc:docMk/>
          <pc:sldMk cId="153864831" sldId="934"/>
        </pc:sldMkLst>
        <pc:spChg chg="mod">
          <ac:chgData name="Piotr Kalaczyński" userId="144ed442d2e15e83" providerId="LiveId" clId="{BC89A074-4072-4EC5-A6F6-80030A3FE488}" dt="2023-11-12T18:09:38.872" v="1649" actId="1076"/>
          <ac:spMkLst>
            <pc:docMk/>
            <pc:sldMk cId="153864831" sldId="934"/>
            <ac:spMk id="6" creationId="{4E5599CC-F952-2D35-C072-3A95957B9D38}"/>
          </ac:spMkLst>
        </pc:spChg>
        <pc:spChg chg="mod">
          <ac:chgData name="Piotr Kalaczyński" userId="144ed442d2e15e83" providerId="LiveId" clId="{BC89A074-4072-4EC5-A6F6-80030A3FE488}" dt="2023-11-12T18:09:27.808" v="1646" actId="1076"/>
          <ac:spMkLst>
            <pc:docMk/>
            <pc:sldMk cId="153864831" sldId="934"/>
            <ac:spMk id="7" creationId="{2270B802-7547-C7BD-DD87-027E6C4941D6}"/>
          </ac:spMkLst>
        </pc:spChg>
        <pc:spChg chg="mod">
          <ac:chgData name="Piotr Kalaczyński" userId="144ed442d2e15e83" providerId="LiveId" clId="{BC89A074-4072-4EC5-A6F6-80030A3FE488}" dt="2023-11-12T18:09:31.441" v="1647" actId="1076"/>
          <ac:spMkLst>
            <pc:docMk/>
            <pc:sldMk cId="153864831" sldId="934"/>
            <ac:spMk id="11" creationId="{6B9AFDE5-7BC3-2ADD-5BEC-7B9B488555C7}"/>
          </ac:spMkLst>
        </pc:spChg>
        <pc:picChg chg="mod">
          <ac:chgData name="Piotr Kalaczyński" userId="144ed442d2e15e83" providerId="LiveId" clId="{BC89A074-4072-4EC5-A6F6-80030A3FE488}" dt="2023-11-12T17:29:04.856" v="1400" actId="14826"/>
          <ac:picMkLst>
            <pc:docMk/>
            <pc:sldMk cId="153864831" sldId="934"/>
            <ac:picMk id="5" creationId="{91BFA8B3-21FD-975C-E3F6-D8C9ACD27CA9}"/>
          </ac:picMkLst>
        </pc:picChg>
        <pc:picChg chg="mod">
          <ac:chgData name="Piotr Kalaczyński" userId="144ed442d2e15e83" providerId="LiveId" clId="{BC89A074-4072-4EC5-A6F6-80030A3FE488}" dt="2023-11-13T10:21:44.811" v="4161" actId="14826"/>
          <ac:picMkLst>
            <pc:docMk/>
            <pc:sldMk cId="153864831" sldId="934"/>
            <ac:picMk id="28" creationId="{0BF7931F-8ABC-FC83-3E47-2E84A05BDB3D}"/>
          </ac:picMkLst>
        </pc:picChg>
        <pc:picChg chg="mod">
          <ac:chgData name="Piotr Kalaczyński" userId="144ed442d2e15e83" providerId="LiveId" clId="{BC89A074-4072-4EC5-A6F6-80030A3FE488}" dt="2023-11-13T10:22:14.853" v="4163" actId="14826"/>
          <ac:picMkLst>
            <pc:docMk/>
            <pc:sldMk cId="153864831" sldId="934"/>
            <ac:picMk id="29" creationId="{D0AEB976-F3F1-47C0-7B23-62E56C8D7283}"/>
          </ac:picMkLst>
        </pc:picChg>
        <pc:picChg chg="mod">
          <ac:chgData name="Piotr Kalaczyński" userId="144ed442d2e15e83" providerId="LiveId" clId="{BC89A074-4072-4EC5-A6F6-80030A3FE488}" dt="2023-11-13T10:22:49.120" v="4166" actId="14826"/>
          <ac:picMkLst>
            <pc:docMk/>
            <pc:sldMk cId="153864831" sldId="934"/>
            <ac:picMk id="30" creationId="{803693F7-D84E-0B14-9D0E-B5E3CCF2EBF2}"/>
          </ac:picMkLst>
        </pc:picChg>
      </pc:sldChg>
      <pc:sldChg chg="modSp add mod">
        <pc:chgData name="Piotr Kalaczyński" userId="144ed442d2e15e83" providerId="LiveId" clId="{BC89A074-4072-4EC5-A6F6-80030A3FE488}" dt="2023-11-13T10:21:52.223" v="4162" actId="14826"/>
        <pc:sldMkLst>
          <pc:docMk/>
          <pc:sldMk cId="2581752812" sldId="935"/>
        </pc:sldMkLst>
        <pc:picChg chg="mod">
          <ac:chgData name="Piotr Kalaczyński" userId="144ed442d2e15e83" providerId="LiveId" clId="{BC89A074-4072-4EC5-A6F6-80030A3FE488}" dt="2023-11-13T10:21:52.223" v="4162" actId="14826"/>
          <ac:picMkLst>
            <pc:docMk/>
            <pc:sldMk cId="2581752812" sldId="935"/>
            <ac:picMk id="14" creationId="{4C88BB06-79A6-FDB7-16E5-44D2F6DA6F97}"/>
          </ac:picMkLst>
        </pc:picChg>
      </pc:sldChg>
      <pc:sldChg chg="modSp add">
        <pc:chgData name="Piotr Kalaczyński" userId="144ed442d2e15e83" providerId="LiveId" clId="{BC89A074-4072-4EC5-A6F6-80030A3FE488}" dt="2023-11-12T17:27:01.808" v="1398" actId="14826"/>
        <pc:sldMkLst>
          <pc:docMk/>
          <pc:sldMk cId="3741724671" sldId="936"/>
        </pc:sldMkLst>
        <pc:picChg chg="mod">
          <ac:chgData name="Piotr Kalaczyński" userId="144ed442d2e15e83" providerId="LiveId" clId="{BC89A074-4072-4EC5-A6F6-80030A3FE488}" dt="2023-11-12T17:27:01.808" v="1398" actId="14826"/>
          <ac:picMkLst>
            <pc:docMk/>
            <pc:sldMk cId="3741724671" sldId="936"/>
            <ac:picMk id="5" creationId="{DC91211F-5B26-7BB8-5D22-E35A77950F9C}"/>
          </ac:picMkLst>
        </pc:picChg>
      </pc:sldChg>
      <pc:sldChg chg="addSp delSp modSp add mod">
        <pc:chgData name="Piotr Kalaczyński" userId="144ed442d2e15e83" providerId="LiveId" clId="{BC89A074-4072-4EC5-A6F6-80030A3FE488}" dt="2023-11-13T09:54:24.177" v="3768" actId="22"/>
        <pc:sldMkLst>
          <pc:docMk/>
          <pc:sldMk cId="1989665384" sldId="937"/>
        </pc:sldMkLst>
        <pc:spChg chg="mod">
          <ac:chgData name="Piotr Kalaczyński" userId="144ed442d2e15e83" providerId="LiveId" clId="{BC89A074-4072-4EC5-A6F6-80030A3FE488}" dt="2023-11-12T18:37:22.012" v="1810" actId="20577"/>
          <ac:spMkLst>
            <pc:docMk/>
            <pc:sldMk cId="1989665384" sldId="937"/>
            <ac:spMk id="2" creationId="{3105ECE0-394F-C0A8-0D7B-30845BBDC1FF}"/>
          </ac:spMkLst>
        </pc:spChg>
        <pc:spChg chg="mod">
          <ac:chgData name="Piotr Kalaczyński" userId="144ed442d2e15e83" providerId="LiveId" clId="{BC89A074-4072-4EC5-A6F6-80030A3FE488}" dt="2023-11-12T18:37:30.697" v="1825" actId="1036"/>
          <ac:spMkLst>
            <pc:docMk/>
            <pc:sldMk cId="1989665384" sldId="937"/>
            <ac:spMk id="6" creationId="{35D7A5F8-0C9F-ACA0-D80E-4D36EDC896B0}"/>
          </ac:spMkLst>
        </pc:spChg>
        <pc:spChg chg="mod">
          <ac:chgData name="Piotr Kalaczyński" userId="144ed442d2e15e83" providerId="LiveId" clId="{BC89A074-4072-4EC5-A6F6-80030A3FE488}" dt="2023-11-12T18:37:42.635" v="1893" actId="1035"/>
          <ac:spMkLst>
            <pc:docMk/>
            <pc:sldMk cId="1989665384" sldId="937"/>
            <ac:spMk id="11" creationId="{104255D0-185B-9962-F653-2E9F7093AF43}"/>
          </ac:spMkLst>
        </pc:spChg>
        <pc:spChg chg="mod">
          <ac:chgData name="Piotr Kalaczyński" userId="144ed442d2e15e83" providerId="LiveId" clId="{BC89A074-4072-4EC5-A6F6-80030A3FE488}" dt="2023-11-12T18:37:42.635" v="1893" actId="1035"/>
          <ac:spMkLst>
            <pc:docMk/>
            <pc:sldMk cId="1989665384" sldId="937"/>
            <ac:spMk id="13" creationId="{45B21220-AB3A-FD5D-4811-1C5E0F1C5035}"/>
          </ac:spMkLst>
        </pc:spChg>
        <pc:picChg chg="add del">
          <ac:chgData name="Piotr Kalaczyński" userId="144ed442d2e15e83" providerId="LiveId" clId="{BC89A074-4072-4EC5-A6F6-80030A3FE488}" dt="2023-11-13T09:54:24.177" v="3768" actId="22"/>
          <ac:picMkLst>
            <pc:docMk/>
            <pc:sldMk cId="1989665384" sldId="937"/>
            <ac:picMk id="5" creationId="{E20004B7-2326-317B-DF4D-4EC70B7BF619}"/>
          </ac:picMkLst>
        </pc:picChg>
        <pc:picChg chg="mod">
          <ac:chgData name="Piotr Kalaczyński" userId="144ed442d2e15e83" providerId="LiveId" clId="{BC89A074-4072-4EC5-A6F6-80030A3FE488}" dt="2023-11-12T18:37:42.635" v="1893" actId="1035"/>
          <ac:picMkLst>
            <pc:docMk/>
            <pc:sldMk cId="1989665384" sldId="937"/>
            <ac:picMk id="12" creationId="{247FD82E-A9D0-FA07-E312-A9AAA0C8BB9C}"/>
          </ac:picMkLst>
        </pc:picChg>
        <pc:picChg chg="mod">
          <ac:chgData name="Piotr Kalaczyński" userId="144ed442d2e15e83" providerId="LiveId" clId="{BC89A074-4072-4EC5-A6F6-80030A3FE488}" dt="2023-11-12T18:37:42.635" v="1893" actId="1035"/>
          <ac:picMkLst>
            <pc:docMk/>
            <pc:sldMk cId="1989665384" sldId="937"/>
            <ac:picMk id="14" creationId="{7BE7F3F9-9D98-B59F-563C-2C98C8D734FB}"/>
          </ac:picMkLst>
        </pc:picChg>
      </pc:sldChg>
      <pc:sldChg chg="modSp add mod">
        <pc:chgData name="Piotr Kalaczyński" userId="144ed442d2e15e83" providerId="LiveId" clId="{BC89A074-4072-4EC5-A6F6-80030A3FE488}" dt="2023-11-13T10:25:54.757" v="4184" actId="14826"/>
        <pc:sldMkLst>
          <pc:docMk/>
          <pc:sldMk cId="1730452656" sldId="938"/>
        </pc:sldMkLst>
        <pc:spChg chg="mod">
          <ac:chgData name="Piotr Kalaczyński" userId="144ed442d2e15e83" providerId="LiveId" clId="{BC89A074-4072-4EC5-A6F6-80030A3FE488}" dt="2023-11-12T14:00:24.269" v="1134"/>
          <ac:spMkLst>
            <pc:docMk/>
            <pc:sldMk cId="1730452656" sldId="938"/>
            <ac:spMk id="4" creationId="{1B7EF1C5-7F44-DBAB-3F75-8D5D3B9B0C52}"/>
          </ac:spMkLst>
        </pc:spChg>
        <pc:spChg chg="mod">
          <ac:chgData name="Piotr Kalaczyński" userId="144ed442d2e15e83" providerId="LiveId" clId="{BC89A074-4072-4EC5-A6F6-80030A3FE488}" dt="2023-11-12T13:59:57.027" v="1113" actId="20577"/>
          <ac:spMkLst>
            <pc:docMk/>
            <pc:sldMk cId="1730452656" sldId="938"/>
            <ac:spMk id="8" creationId="{21660787-4ABF-1CD3-891A-D361C16D0E51}"/>
          </ac:spMkLst>
        </pc:spChg>
        <pc:picChg chg="mod">
          <ac:chgData name="Piotr Kalaczyński" userId="144ed442d2e15e83" providerId="LiveId" clId="{BC89A074-4072-4EC5-A6F6-80030A3FE488}" dt="2023-11-13T10:25:54.757" v="4184" actId="14826"/>
          <ac:picMkLst>
            <pc:docMk/>
            <pc:sldMk cId="1730452656" sldId="938"/>
            <ac:picMk id="3" creationId="{87D07668-2EC8-1B26-BF79-ECBF2F9EB9C6}"/>
          </ac:picMkLst>
        </pc:picChg>
      </pc:sldChg>
      <pc:sldChg chg="addSp modSp add mod">
        <pc:chgData name="Piotr Kalaczyński" userId="144ed442d2e15e83" providerId="LiveId" clId="{BC89A074-4072-4EC5-A6F6-80030A3FE488}" dt="2023-11-13T09:37:21.157" v="3334" actId="20577"/>
        <pc:sldMkLst>
          <pc:docMk/>
          <pc:sldMk cId="2327268903" sldId="939"/>
        </pc:sldMkLst>
        <pc:spChg chg="add mod">
          <ac:chgData name="Piotr Kalaczyński" userId="144ed442d2e15e83" providerId="LiveId" clId="{BC89A074-4072-4EC5-A6F6-80030A3FE488}" dt="2023-11-12T17:47:55.651" v="1624" actId="1076"/>
          <ac:spMkLst>
            <pc:docMk/>
            <pc:sldMk cId="2327268903" sldId="939"/>
            <ac:spMk id="2" creationId="{A44B162B-900B-65F3-F04A-10AC7C59E592}"/>
          </ac:spMkLst>
        </pc:spChg>
        <pc:spChg chg="mod">
          <ac:chgData name="Piotr Kalaczyński" userId="144ed442d2e15e83" providerId="LiveId" clId="{BC89A074-4072-4EC5-A6F6-80030A3FE488}" dt="2023-11-13T09:37:21.157" v="3334" actId="20577"/>
          <ac:spMkLst>
            <pc:docMk/>
            <pc:sldMk cId="2327268903" sldId="939"/>
            <ac:spMk id="7" creationId="{24B49E5B-3B7B-022B-5EED-79973523EBDF}"/>
          </ac:spMkLst>
        </pc:spChg>
        <pc:picChg chg="mod">
          <ac:chgData name="Piotr Kalaczyński" userId="144ed442d2e15e83" providerId="LiveId" clId="{BC89A074-4072-4EC5-A6F6-80030A3FE488}" dt="2023-11-12T17:34:32.760" v="1408" actId="14826"/>
          <ac:picMkLst>
            <pc:docMk/>
            <pc:sldMk cId="2327268903" sldId="939"/>
            <ac:picMk id="6" creationId="{B62E3084-048B-4329-969D-6DD487592D8C}"/>
          </ac:picMkLst>
        </pc:picChg>
      </pc:sldChg>
      <pc:sldChg chg="addSp modSp add mod">
        <pc:chgData name="Piotr Kalaczyński" userId="144ed442d2e15e83" providerId="LiveId" clId="{BC89A074-4072-4EC5-A6F6-80030A3FE488}" dt="2023-11-13T09:42:11.733" v="3448" actId="20577"/>
        <pc:sldMkLst>
          <pc:docMk/>
          <pc:sldMk cId="2902421078" sldId="940"/>
        </pc:sldMkLst>
        <pc:spChg chg="add mod">
          <ac:chgData name="Piotr Kalaczyński" userId="144ed442d2e15e83" providerId="LiveId" clId="{BC89A074-4072-4EC5-A6F6-80030A3FE488}" dt="2023-11-12T22:35:27.596" v="2826" actId="208"/>
          <ac:spMkLst>
            <pc:docMk/>
            <pc:sldMk cId="2902421078" sldId="940"/>
            <ac:spMk id="2" creationId="{9B9ECF4B-E4F1-708A-55CD-3BD818FF3932}"/>
          </ac:spMkLst>
        </pc:spChg>
        <pc:spChg chg="add mod">
          <ac:chgData name="Piotr Kalaczyński" userId="144ed442d2e15e83" providerId="LiveId" clId="{BC89A074-4072-4EC5-A6F6-80030A3FE488}" dt="2023-11-13T09:42:11.733" v="3448" actId="20577"/>
          <ac:spMkLst>
            <pc:docMk/>
            <pc:sldMk cId="2902421078" sldId="940"/>
            <ac:spMk id="3" creationId="{2D226499-25DB-3731-07A5-8CA0650F8D8B}"/>
          </ac:spMkLst>
        </pc:spChg>
        <pc:picChg chg="mod">
          <ac:chgData name="Piotr Kalaczyński" userId="144ed442d2e15e83" providerId="LiveId" clId="{BC89A074-4072-4EC5-A6F6-80030A3FE488}" dt="2023-11-13T00:17:42.268" v="3149" actId="14826"/>
          <ac:picMkLst>
            <pc:docMk/>
            <pc:sldMk cId="2902421078" sldId="940"/>
            <ac:picMk id="1026" creationId="{EC688418-7691-A334-566D-0E9FE18F16B0}"/>
          </ac:picMkLst>
        </pc:picChg>
      </pc:sldChg>
      <pc:sldChg chg="addSp delSp modSp add mod">
        <pc:chgData name="Piotr Kalaczyński" userId="144ed442d2e15e83" providerId="LiveId" clId="{BC89A074-4072-4EC5-A6F6-80030A3FE488}" dt="2023-11-13T09:45:20.077" v="3644" actId="207"/>
        <pc:sldMkLst>
          <pc:docMk/>
          <pc:sldMk cId="2460307479" sldId="941"/>
        </pc:sldMkLst>
        <pc:spChg chg="add del mod">
          <ac:chgData name="Piotr Kalaczyński" userId="144ed442d2e15e83" providerId="LiveId" clId="{BC89A074-4072-4EC5-A6F6-80030A3FE488}" dt="2023-11-13T09:41:49.803" v="3423" actId="478"/>
          <ac:spMkLst>
            <pc:docMk/>
            <pc:sldMk cId="2460307479" sldId="941"/>
            <ac:spMk id="2" creationId="{4CC36A4A-059D-A2A1-0DEF-46A896B35E73}"/>
          </ac:spMkLst>
        </pc:spChg>
        <pc:spChg chg="add mod">
          <ac:chgData name="Piotr Kalaczyński" userId="144ed442d2e15e83" providerId="LiveId" clId="{BC89A074-4072-4EC5-A6F6-80030A3FE488}" dt="2023-11-13T09:45:20.077" v="3644" actId="207"/>
          <ac:spMkLst>
            <pc:docMk/>
            <pc:sldMk cId="2460307479" sldId="941"/>
            <ac:spMk id="3" creationId="{948B517E-D6D6-6F80-D8F0-E040446B627B}"/>
          </ac:spMkLst>
        </pc:spChg>
        <pc:spChg chg="mod">
          <ac:chgData name="Piotr Kalaczyński" userId="144ed442d2e15e83" providerId="LiveId" clId="{BC89A074-4072-4EC5-A6F6-80030A3FE488}" dt="2023-11-13T09:42:34.885" v="3453" actId="20577"/>
          <ac:spMkLst>
            <pc:docMk/>
            <pc:sldMk cId="2460307479" sldId="941"/>
            <ac:spMk id="7" creationId="{1F613DCB-0E9A-1841-F003-1356C749FF26}"/>
          </ac:spMkLst>
        </pc:spChg>
        <pc:picChg chg="mod">
          <ac:chgData name="Piotr Kalaczyński" userId="144ed442d2e15e83" providerId="LiveId" clId="{BC89A074-4072-4EC5-A6F6-80030A3FE488}" dt="2023-11-13T00:18:04.729" v="3150" actId="14826"/>
          <ac:picMkLst>
            <pc:docMk/>
            <pc:sldMk cId="2460307479" sldId="941"/>
            <ac:picMk id="2050" creationId="{261D6310-A8C0-EE3F-61D4-3779B6082374}"/>
          </ac:picMkLst>
        </pc:picChg>
      </pc:sldChg>
      <pc:sldChg chg="addSp delSp modSp add mod">
        <pc:chgData name="Piotr Kalaczyński" userId="144ed442d2e15e83" providerId="LiveId" clId="{BC89A074-4072-4EC5-A6F6-80030A3FE488}" dt="2023-11-13T09:45:56.679" v="3662" actId="20577"/>
        <pc:sldMkLst>
          <pc:docMk/>
          <pc:sldMk cId="376329311" sldId="942"/>
        </pc:sldMkLst>
        <pc:spChg chg="mod">
          <ac:chgData name="Piotr Kalaczyński" userId="144ed442d2e15e83" providerId="LiveId" clId="{BC89A074-4072-4EC5-A6F6-80030A3FE488}" dt="2023-11-13T09:45:56.679" v="3662" actId="20577"/>
          <ac:spMkLst>
            <pc:docMk/>
            <pc:sldMk cId="376329311" sldId="942"/>
            <ac:spMk id="2" creationId="{74488B8B-6D6D-EE80-B06C-78D561CCAE0A}"/>
          </ac:spMkLst>
        </pc:spChg>
        <pc:spChg chg="add mod">
          <ac:chgData name="Piotr Kalaczyński" userId="144ed442d2e15e83" providerId="LiveId" clId="{BC89A074-4072-4EC5-A6F6-80030A3FE488}" dt="2023-11-12T22:37:31.204" v="2846" actId="1076"/>
          <ac:spMkLst>
            <pc:docMk/>
            <pc:sldMk cId="376329311" sldId="942"/>
            <ac:spMk id="3" creationId="{8B08CE91-7F99-E8C1-D02A-D5044A3EEC0A}"/>
          </ac:spMkLst>
        </pc:spChg>
        <pc:picChg chg="mod">
          <ac:chgData name="Piotr Kalaczyński" userId="144ed442d2e15e83" providerId="LiveId" clId="{BC89A074-4072-4EC5-A6F6-80030A3FE488}" dt="2023-11-13T00:18:26.246" v="3151" actId="14826"/>
          <ac:picMkLst>
            <pc:docMk/>
            <pc:sldMk cId="376329311" sldId="942"/>
            <ac:picMk id="15" creationId="{FCA9C9AC-C231-D224-1AB7-9C0048C6BCD2}"/>
          </ac:picMkLst>
        </pc:picChg>
        <pc:cxnChg chg="add del">
          <ac:chgData name="Piotr Kalaczyński" userId="144ed442d2e15e83" providerId="LiveId" clId="{BC89A074-4072-4EC5-A6F6-80030A3FE488}" dt="2023-11-12T22:37:19.072" v="2843" actId="478"/>
          <ac:cxnSpMkLst>
            <pc:docMk/>
            <pc:sldMk cId="376329311" sldId="942"/>
            <ac:cxnSpMk id="6" creationId="{7FD8B6BF-9781-557B-C00C-574617EC2554}"/>
          </ac:cxnSpMkLst>
        </pc:cxnChg>
        <pc:cxnChg chg="add mod">
          <ac:chgData name="Piotr Kalaczyński" userId="144ed442d2e15e83" providerId="LiveId" clId="{BC89A074-4072-4EC5-A6F6-80030A3FE488}" dt="2023-11-12T22:37:26.798" v="2845" actId="14100"/>
          <ac:cxnSpMkLst>
            <pc:docMk/>
            <pc:sldMk cId="376329311" sldId="942"/>
            <ac:cxnSpMk id="7" creationId="{91699ABD-CB43-CA5E-D1FA-6D51D357712A}"/>
          </ac:cxnSpMkLst>
        </pc:cxnChg>
      </pc:sldChg>
      <pc:sldChg chg="addSp modSp add mod">
        <pc:chgData name="Piotr Kalaczyński" userId="144ed442d2e15e83" providerId="LiveId" clId="{BC89A074-4072-4EC5-A6F6-80030A3FE488}" dt="2023-11-13T09:47:18.212" v="3745" actId="20577"/>
        <pc:sldMkLst>
          <pc:docMk/>
          <pc:sldMk cId="2390631209" sldId="943"/>
        </pc:sldMkLst>
        <pc:spChg chg="add mod">
          <ac:chgData name="Piotr Kalaczyński" userId="144ed442d2e15e83" providerId="LiveId" clId="{BC89A074-4072-4EC5-A6F6-80030A3FE488}" dt="2023-11-13T09:47:18.212" v="3745" actId="20577"/>
          <ac:spMkLst>
            <pc:docMk/>
            <pc:sldMk cId="2390631209" sldId="943"/>
            <ac:spMk id="2" creationId="{5C947698-E28D-18A3-0B09-D79ABD42E627}"/>
          </ac:spMkLst>
        </pc:spChg>
        <pc:picChg chg="mod">
          <ac:chgData name="Piotr Kalaczyński" userId="144ed442d2e15e83" providerId="LiveId" clId="{BC89A074-4072-4EC5-A6F6-80030A3FE488}" dt="2023-11-13T00:21:01.176" v="3155" actId="14826"/>
          <ac:picMkLst>
            <pc:docMk/>
            <pc:sldMk cId="2390631209" sldId="943"/>
            <ac:picMk id="3074" creationId="{453F9FC1-1202-72D9-0C13-F9B82376BA73}"/>
          </ac:picMkLst>
        </pc:picChg>
      </pc:sldChg>
      <pc:sldChg chg="add del">
        <pc:chgData name="Piotr Kalaczyński" userId="144ed442d2e15e83" providerId="LiveId" clId="{BC89A074-4072-4EC5-A6F6-80030A3FE488}" dt="2023-11-13T10:06:32.096" v="3996" actId="47"/>
        <pc:sldMkLst>
          <pc:docMk/>
          <pc:sldMk cId="831638287" sldId="945"/>
        </pc:sldMkLst>
      </pc:sldChg>
      <pc:sldChg chg="addSp delSp modSp add mod">
        <pc:chgData name="Piotr Kalaczyński" userId="144ed442d2e15e83" providerId="LiveId" clId="{BC89A074-4072-4EC5-A6F6-80030A3FE488}" dt="2023-11-13T09:49:11.876" v="3749" actId="14100"/>
        <pc:sldMkLst>
          <pc:docMk/>
          <pc:sldMk cId="1406557508" sldId="946"/>
        </pc:sldMkLst>
        <pc:spChg chg="add mod">
          <ac:chgData name="Piotr Kalaczyński" userId="144ed442d2e15e83" providerId="LiveId" clId="{BC89A074-4072-4EC5-A6F6-80030A3FE488}" dt="2023-11-12T23:22:48.979" v="2906"/>
          <ac:spMkLst>
            <pc:docMk/>
            <pc:sldMk cId="1406557508" sldId="946"/>
            <ac:spMk id="2" creationId="{4555FFBC-2E76-3558-095C-C1E662C17960}"/>
          </ac:spMkLst>
        </pc:spChg>
        <pc:spChg chg="del">
          <ac:chgData name="Piotr Kalaczyński" userId="144ed442d2e15e83" providerId="LiveId" clId="{BC89A074-4072-4EC5-A6F6-80030A3FE488}" dt="2023-11-12T18:20:35.614" v="1679" actId="478"/>
          <ac:spMkLst>
            <pc:docMk/>
            <pc:sldMk cId="1406557508" sldId="946"/>
            <ac:spMk id="3" creationId="{32320EEC-C14E-B58D-8558-5162760E3DB8}"/>
          </ac:spMkLst>
        </pc:spChg>
        <pc:spChg chg="mod">
          <ac:chgData name="Piotr Kalaczyński" userId="144ed442d2e15e83" providerId="LiveId" clId="{BC89A074-4072-4EC5-A6F6-80030A3FE488}" dt="2023-11-12T23:24:06.985" v="2918" actId="1076"/>
          <ac:spMkLst>
            <pc:docMk/>
            <pc:sldMk cId="1406557508" sldId="946"/>
            <ac:spMk id="12" creationId="{D57AC748-A8F6-749B-034E-D6DFDF5CAAA1}"/>
          </ac:spMkLst>
        </pc:spChg>
        <pc:spChg chg="mod">
          <ac:chgData name="Piotr Kalaczyński" userId="144ed442d2e15e83" providerId="LiveId" clId="{BC89A074-4072-4EC5-A6F6-80030A3FE488}" dt="2023-11-12T23:24:03.179" v="2917" actId="1076"/>
          <ac:spMkLst>
            <pc:docMk/>
            <pc:sldMk cId="1406557508" sldId="946"/>
            <ac:spMk id="14" creationId="{FCB7C286-9DC0-98BF-9D36-B13648EF9F9C}"/>
          </ac:spMkLst>
        </pc:spChg>
        <pc:spChg chg="del">
          <ac:chgData name="Piotr Kalaczyński" userId="144ed442d2e15e83" providerId="LiveId" clId="{BC89A074-4072-4EC5-A6F6-80030A3FE488}" dt="2023-11-12T23:22:48.121" v="2905" actId="478"/>
          <ac:spMkLst>
            <pc:docMk/>
            <pc:sldMk cId="1406557508" sldId="946"/>
            <ac:spMk id="15" creationId="{AE1F6068-CDA4-DBDA-14C3-456131DB424C}"/>
          </ac:spMkLst>
        </pc:spChg>
        <pc:picChg chg="mod">
          <ac:chgData name="Piotr Kalaczyński" userId="144ed442d2e15e83" providerId="LiveId" clId="{BC89A074-4072-4EC5-A6F6-80030A3FE488}" dt="2023-11-13T09:49:11.876" v="3749" actId="14100"/>
          <ac:picMkLst>
            <pc:docMk/>
            <pc:sldMk cId="1406557508" sldId="946"/>
            <ac:picMk id="5" creationId="{46547D5F-3428-9419-7D0E-CE2DD96C5735}"/>
          </ac:picMkLst>
        </pc:picChg>
        <pc:picChg chg="mod">
          <ac:chgData name="Piotr Kalaczyński" userId="144ed442d2e15e83" providerId="LiveId" clId="{BC89A074-4072-4EC5-A6F6-80030A3FE488}" dt="2023-11-13T09:49:09.108" v="3748" actId="14100"/>
          <ac:picMkLst>
            <pc:docMk/>
            <pc:sldMk cId="1406557508" sldId="946"/>
            <ac:picMk id="8" creationId="{AEBA3B0E-8365-3411-4D1A-D840D695B543}"/>
          </ac:picMkLst>
        </pc:picChg>
      </pc:sldChg>
      <pc:sldChg chg="addSp delSp modSp add mod">
        <pc:chgData name="Piotr Kalaczyński" userId="144ed442d2e15e83" providerId="LiveId" clId="{BC89A074-4072-4EC5-A6F6-80030A3FE488}" dt="2023-11-12T23:52:20.403" v="3099" actId="14100"/>
        <pc:sldMkLst>
          <pc:docMk/>
          <pc:sldMk cId="3590007210" sldId="947"/>
        </pc:sldMkLst>
        <pc:spChg chg="mod">
          <ac:chgData name="Piotr Kalaczyński" userId="144ed442d2e15e83" providerId="LiveId" clId="{BC89A074-4072-4EC5-A6F6-80030A3FE488}" dt="2023-11-12T23:28:48.798" v="2942" actId="1076"/>
          <ac:spMkLst>
            <pc:docMk/>
            <pc:sldMk cId="3590007210" sldId="947"/>
            <ac:spMk id="6" creationId="{7FD819B8-CC54-EB7A-7BD8-89B6F260DEC9}"/>
          </ac:spMkLst>
        </pc:spChg>
        <pc:picChg chg="mod">
          <ac:chgData name="Piotr Kalaczyński" userId="144ed442d2e15e83" providerId="LiveId" clId="{BC89A074-4072-4EC5-A6F6-80030A3FE488}" dt="2023-11-12T23:52:09.854" v="3097" actId="14100"/>
          <ac:picMkLst>
            <pc:docMk/>
            <pc:sldMk cId="3590007210" sldId="947"/>
            <ac:picMk id="2" creationId="{6ABAB759-6770-67B2-83DF-1488164D63FC}"/>
          </ac:picMkLst>
        </pc:picChg>
        <pc:picChg chg="mod">
          <ac:chgData name="Piotr Kalaczyński" userId="144ed442d2e15e83" providerId="LiveId" clId="{BC89A074-4072-4EC5-A6F6-80030A3FE488}" dt="2023-11-12T23:52:20.403" v="3099" actId="14100"/>
          <ac:picMkLst>
            <pc:docMk/>
            <pc:sldMk cId="3590007210" sldId="947"/>
            <ac:picMk id="5" creationId="{A594A4B8-E2DA-0421-D5F9-59341BB9DA03}"/>
          </ac:picMkLst>
        </pc:picChg>
        <pc:picChg chg="add del">
          <ac:chgData name="Piotr Kalaczyński" userId="144ed442d2e15e83" providerId="LiveId" clId="{BC89A074-4072-4EC5-A6F6-80030A3FE488}" dt="2023-11-12T23:45:22.685" v="2995" actId="478"/>
          <ac:picMkLst>
            <pc:docMk/>
            <pc:sldMk cId="3590007210" sldId="947"/>
            <ac:picMk id="7" creationId="{129D271A-0E7A-6D41-F06D-AF1857499FEA}"/>
          </ac:picMkLst>
        </pc:picChg>
      </pc:sldChg>
      <pc:sldChg chg="add">
        <pc:chgData name="Piotr Kalaczyński" userId="144ed442d2e15e83" providerId="LiveId" clId="{BC89A074-4072-4EC5-A6F6-80030A3FE488}" dt="2023-11-05T20:38:59.445" v="160"/>
        <pc:sldMkLst>
          <pc:docMk/>
          <pc:sldMk cId="2384657168" sldId="949"/>
        </pc:sldMkLst>
      </pc:sldChg>
      <pc:sldChg chg="modSp add mod">
        <pc:chgData name="Piotr Kalaczyński" userId="144ed442d2e15e83" providerId="LiveId" clId="{BC89A074-4072-4EC5-A6F6-80030A3FE488}" dt="2023-11-12T18:38:39.721" v="1903" actId="1076"/>
        <pc:sldMkLst>
          <pc:docMk/>
          <pc:sldMk cId="3743744375" sldId="950"/>
        </pc:sldMkLst>
        <pc:spChg chg="mod">
          <ac:chgData name="Piotr Kalaczyński" userId="144ed442d2e15e83" providerId="LiveId" clId="{BC89A074-4072-4EC5-A6F6-80030A3FE488}" dt="2023-11-12T18:38:39.721" v="1903" actId="1076"/>
          <ac:spMkLst>
            <pc:docMk/>
            <pc:sldMk cId="3743744375" sldId="950"/>
            <ac:spMk id="47" creationId="{65463455-6E51-369B-3B30-40644A1337D9}"/>
          </ac:spMkLst>
        </pc:spChg>
        <pc:spChg chg="mod">
          <ac:chgData name="Piotr Kalaczyński" userId="144ed442d2e15e83" providerId="LiveId" clId="{BC89A074-4072-4EC5-A6F6-80030A3FE488}" dt="2023-11-12T18:38:28.785" v="1902" actId="1037"/>
          <ac:spMkLst>
            <pc:docMk/>
            <pc:sldMk cId="3743744375" sldId="950"/>
            <ac:spMk id="61" creationId="{4F689641-FCD0-171A-2649-B57739FA4D2A}"/>
          </ac:spMkLst>
        </pc:spChg>
      </pc:sldChg>
      <pc:sldChg chg="modSp add mod">
        <pc:chgData name="Piotr Kalaczyński" userId="144ed442d2e15e83" providerId="LiveId" clId="{BC89A074-4072-4EC5-A6F6-80030A3FE488}" dt="2023-11-13T00:19:34.132" v="3153" actId="14826"/>
        <pc:sldMkLst>
          <pc:docMk/>
          <pc:sldMk cId="1002064802" sldId="951"/>
        </pc:sldMkLst>
        <pc:spChg chg="mod">
          <ac:chgData name="Piotr Kalaczyński" userId="144ed442d2e15e83" providerId="LiveId" clId="{BC89A074-4072-4EC5-A6F6-80030A3FE488}" dt="2023-11-12T22:38:36.925" v="2853" actId="1076"/>
          <ac:spMkLst>
            <pc:docMk/>
            <pc:sldMk cId="1002064802" sldId="951"/>
            <ac:spMk id="23" creationId="{90903857-C3AB-52D6-5387-973242C7F906}"/>
          </ac:spMkLst>
        </pc:spChg>
        <pc:spChg chg="mod">
          <ac:chgData name="Piotr Kalaczyński" userId="144ed442d2e15e83" providerId="LiveId" clId="{BC89A074-4072-4EC5-A6F6-80030A3FE488}" dt="2023-11-12T22:38:39.877" v="2854" actId="1076"/>
          <ac:spMkLst>
            <pc:docMk/>
            <pc:sldMk cId="1002064802" sldId="951"/>
            <ac:spMk id="24" creationId="{8DE98469-D5C9-FC4B-FAB9-01FF03164662}"/>
          </ac:spMkLst>
        </pc:spChg>
        <pc:picChg chg="mod">
          <ac:chgData name="Piotr Kalaczyński" userId="144ed442d2e15e83" providerId="LiveId" clId="{BC89A074-4072-4EC5-A6F6-80030A3FE488}" dt="2023-11-13T00:19:34.132" v="3153" actId="14826"/>
          <ac:picMkLst>
            <pc:docMk/>
            <pc:sldMk cId="1002064802" sldId="951"/>
            <ac:picMk id="14" creationId="{4989E3FA-467C-983C-CD27-EE0C04492ED9}"/>
          </ac:picMkLst>
        </pc:picChg>
        <pc:picChg chg="mod">
          <ac:chgData name="Piotr Kalaczyński" userId="144ed442d2e15e83" providerId="LiveId" clId="{BC89A074-4072-4EC5-A6F6-80030A3FE488}" dt="2023-11-13T00:19:03.938" v="3152" actId="14826"/>
          <ac:picMkLst>
            <pc:docMk/>
            <pc:sldMk cId="1002064802" sldId="951"/>
            <ac:picMk id="18" creationId="{F6C229C1-9D31-5B1B-2269-0F34637C96DC}"/>
          </ac:picMkLst>
        </pc:picChg>
      </pc:sldChg>
      <pc:sldChg chg="addSp modSp add mod">
        <pc:chgData name="Piotr Kalaczyński" userId="144ed442d2e15e83" providerId="LiveId" clId="{BC89A074-4072-4EC5-A6F6-80030A3FE488}" dt="2023-11-13T00:20:11.073" v="3154" actId="14826"/>
        <pc:sldMkLst>
          <pc:docMk/>
          <pc:sldMk cId="2593635125" sldId="953"/>
        </pc:sldMkLst>
        <pc:spChg chg="add mod">
          <ac:chgData name="Piotr Kalaczyński" userId="144ed442d2e15e83" providerId="LiveId" clId="{BC89A074-4072-4EC5-A6F6-80030A3FE488}" dt="2023-11-12T21:27:11.809" v="2046" actId="1076"/>
          <ac:spMkLst>
            <pc:docMk/>
            <pc:sldMk cId="2593635125" sldId="953"/>
            <ac:spMk id="2" creationId="{937BE3FC-E291-93E2-D6DB-21E736024EE2}"/>
          </ac:spMkLst>
        </pc:spChg>
        <pc:picChg chg="mod">
          <ac:chgData name="Piotr Kalaczyński" userId="144ed442d2e15e83" providerId="LiveId" clId="{BC89A074-4072-4EC5-A6F6-80030A3FE488}" dt="2023-11-13T00:20:11.073" v="3154" actId="14826"/>
          <ac:picMkLst>
            <pc:docMk/>
            <pc:sldMk cId="2593635125" sldId="953"/>
            <ac:picMk id="5" creationId="{0A4EED62-4CCA-8135-A24A-85A4769A9FE8}"/>
          </ac:picMkLst>
        </pc:picChg>
      </pc:sldChg>
      <pc:sldChg chg="addSp delSp modSp add mod">
        <pc:chgData name="Piotr Kalaczyński" userId="144ed442d2e15e83" providerId="LiveId" clId="{BC89A074-4072-4EC5-A6F6-80030A3FE488}" dt="2023-11-13T10:31:43.686" v="4223" actId="478"/>
        <pc:sldMkLst>
          <pc:docMk/>
          <pc:sldMk cId="642686689" sldId="954"/>
        </pc:sldMkLst>
        <pc:spChg chg="del">
          <ac:chgData name="Piotr Kalaczyński" userId="144ed442d2e15e83" providerId="LiveId" clId="{BC89A074-4072-4EC5-A6F6-80030A3FE488}" dt="2023-11-12T18:20:32.811" v="1678" actId="478"/>
          <ac:spMkLst>
            <pc:docMk/>
            <pc:sldMk cId="642686689" sldId="954"/>
            <ac:spMk id="3" creationId="{32320EEC-C14E-B58D-8558-5162760E3DB8}"/>
          </ac:spMkLst>
        </pc:spChg>
        <pc:spChg chg="mod">
          <ac:chgData name="Piotr Kalaczyński" userId="144ed442d2e15e83" providerId="LiveId" clId="{BC89A074-4072-4EC5-A6F6-80030A3FE488}" dt="2023-11-13T09:50:39.605" v="3756" actId="207"/>
          <ac:spMkLst>
            <pc:docMk/>
            <pc:sldMk cId="642686689" sldId="954"/>
            <ac:spMk id="6" creationId="{7FD819B8-CC54-EB7A-7BD8-89B6F260DEC9}"/>
          </ac:spMkLst>
        </pc:spChg>
        <pc:spChg chg="mod">
          <ac:chgData name="Piotr Kalaczyński" userId="144ed442d2e15e83" providerId="LiveId" clId="{BC89A074-4072-4EC5-A6F6-80030A3FE488}" dt="2023-11-12T23:19:28.516" v="2888" actId="207"/>
          <ac:spMkLst>
            <pc:docMk/>
            <pc:sldMk cId="642686689" sldId="954"/>
            <ac:spMk id="12" creationId="{D57AC748-A8F6-749B-034E-D6DFDF5CAAA1}"/>
          </ac:spMkLst>
        </pc:spChg>
        <pc:spChg chg="mod">
          <ac:chgData name="Piotr Kalaczyński" userId="144ed442d2e15e83" providerId="LiveId" clId="{BC89A074-4072-4EC5-A6F6-80030A3FE488}" dt="2023-11-13T09:50:26.503" v="3755" actId="1076"/>
          <ac:spMkLst>
            <pc:docMk/>
            <pc:sldMk cId="642686689" sldId="954"/>
            <ac:spMk id="14" creationId="{FCB7C286-9DC0-98BF-9D36-B13648EF9F9C}"/>
          </ac:spMkLst>
        </pc:spChg>
        <pc:picChg chg="add del">
          <ac:chgData name="Piotr Kalaczyński" userId="144ed442d2e15e83" providerId="LiveId" clId="{BC89A074-4072-4EC5-A6F6-80030A3FE488}" dt="2023-11-13T10:31:43.686" v="4223" actId="478"/>
          <ac:picMkLst>
            <pc:docMk/>
            <pc:sldMk cId="642686689" sldId="954"/>
            <ac:picMk id="3" creationId="{08D30E91-29DA-DACD-CD7F-16C7D5F8471E}"/>
          </ac:picMkLst>
        </pc:picChg>
        <pc:picChg chg="mod">
          <ac:chgData name="Piotr Kalaczyński" userId="144ed442d2e15e83" providerId="LiveId" clId="{BC89A074-4072-4EC5-A6F6-80030A3FE488}" dt="2023-11-13T09:49:41.787" v="3751" actId="14100"/>
          <ac:picMkLst>
            <pc:docMk/>
            <pc:sldMk cId="642686689" sldId="954"/>
            <ac:picMk id="7" creationId="{961030D8-E90B-7D6D-DA73-ADF079EACE2A}"/>
          </ac:picMkLst>
        </pc:picChg>
        <pc:picChg chg="mod">
          <ac:chgData name="Piotr Kalaczyński" userId="144ed442d2e15e83" providerId="LiveId" clId="{BC89A074-4072-4EC5-A6F6-80030A3FE488}" dt="2023-11-13T09:50:23.370" v="3754" actId="14100"/>
          <ac:picMkLst>
            <pc:docMk/>
            <pc:sldMk cId="642686689" sldId="954"/>
            <ac:picMk id="13" creationId="{ABEF8BB7-C86C-5267-64E0-46F3D55243E2}"/>
          </ac:picMkLst>
        </pc:picChg>
      </pc:sldChg>
      <pc:sldChg chg="add">
        <pc:chgData name="Piotr Kalaczyński" userId="144ed442d2e15e83" providerId="LiveId" clId="{BC89A074-4072-4EC5-A6F6-80030A3FE488}" dt="2023-11-05T20:38:59.445" v="160"/>
        <pc:sldMkLst>
          <pc:docMk/>
          <pc:sldMk cId="301827821" sldId="955"/>
        </pc:sldMkLst>
      </pc:sldChg>
      <pc:sldChg chg="add">
        <pc:chgData name="Piotr Kalaczyński" userId="144ed442d2e15e83" providerId="LiveId" clId="{BC89A074-4072-4EC5-A6F6-80030A3FE488}" dt="2023-11-05T20:38:59.445" v="160"/>
        <pc:sldMkLst>
          <pc:docMk/>
          <pc:sldMk cId="2016096331" sldId="956"/>
        </pc:sldMkLst>
      </pc:sldChg>
      <pc:sldChg chg="add">
        <pc:chgData name="Piotr Kalaczyński" userId="144ed442d2e15e83" providerId="LiveId" clId="{BC89A074-4072-4EC5-A6F6-80030A3FE488}" dt="2023-11-05T20:38:59.445" v="160"/>
        <pc:sldMkLst>
          <pc:docMk/>
          <pc:sldMk cId="1835597027" sldId="957"/>
        </pc:sldMkLst>
      </pc:sldChg>
      <pc:sldChg chg="addSp delSp modSp add mod">
        <pc:chgData name="Piotr Kalaczyński" userId="144ed442d2e15e83" providerId="LiveId" clId="{BC89A074-4072-4EC5-A6F6-80030A3FE488}" dt="2023-11-13T09:58:39.214" v="3843" actId="478"/>
        <pc:sldMkLst>
          <pc:docMk/>
          <pc:sldMk cId="2195468208" sldId="958"/>
        </pc:sldMkLst>
        <pc:spChg chg="mod">
          <ac:chgData name="Piotr Kalaczyński" userId="144ed442d2e15e83" providerId="LiveId" clId="{BC89A074-4072-4EC5-A6F6-80030A3FE488}" dt="2023-11-13T09:55:23.584" v="3808" actId="1036"/>
          <ac:spMkLst>
            <pc:docMk/>
            <pc:sldMk cId="2195468208" sldId="958"/>
            <ac:spMk id="27" creationId="{CAB37D32-75F0-F527-15FF-A11FA77B66B5}"/>
          </ac:spMkLst>
        </pc:spChg>
        <pc:spChg chg="add del mod">
          <ac:chgData name="Piotr Kalaczyński" userId="144ed442d2e15e83" providerId="LiveId" clId="{BC89A074-4072-4EC5-A6F6-80030A3FE488}" dt="2023-11-13T09:58:39.214" v="3843" actId="478"/>
          <ac:spMkLst>
            <pc:docMk/>
            <pc:sldMk cId="2195468208" sldId="958"/>
            <ac:spMk id="28" creationId="{10A4DACA-2CFE-D916-6A87-B52945C3C68B}"/>
          </ac:spMkLst>
        </pc:spChg>
        <pc:picChg chg="add mod ord">
          <ac:chgData name="Piotr Kalaczyński" userId="144ed442d2e15e83" providerId="LiveId" clId="{BC89A074-4072-4EC5-A6F6-80030A3FE488}" dt="2023-11-13T09:57:41.450" v="3833" actId="1076"/>
          <ac:picMkLst>
            <pc:docMk/>
            <pc:sldMk cId="2195468208" sldId="958"/>
            <ac:picMk id="5" creationId="{D1EBA69F-2685-15D8-322F-92F2F9041EDF}"/>
          </ac:picMkLst>
        </pc:picChg>
        <pc:picChg chg="add mod">
          <ac:chgData name="Piotr Kalaczyński" userId="144ed442d2e15e83" providerId="LiveId" clId="{BC89A074-4072-4EC5-A6F6-80030A3FE488}" dt="2023-11-13T09:57:51.115" v="3836" actId="1076"/>
          <ac:picMkLst>
            <pc:docMk/>
            <pc:sldMk cId="2195468208" sldId="958"/>
            <ac:picMk id="7" creationId="{B2026B17-422D-9453-15B3-C3BD2E8299A1}"/>
          </ac:picMkLst>
        </pc:picChg>
        <pc:picChg chg="add mod">
          <ac:chgData name="Piotr Kalaczyński" userId="144ed442d2e15e83" providerId="LiveId" clId="{BC89A074-4072-4EC5-A6F6-80030A3FE488}" dt="2023-11-13T09:57:58.387" v="3837" actId="1076"/>
          <ac:picMkLst>
            <pc:docMk/>
            <pc:sldMk cId="2195468208" sldId="958"/>
            <ac:picMk id="8" creationId="{9C5E7237-BF68-B7F2-816E-4E9FC27E05F0}"/>
          </ac:picMkLst>
        </pc:picChg>
        <pc:picChg chg="add del mod">
          <ac:chgData name="Piotr Kalaczyński" userId="144ed442d2e15e83" providerId="LiveId" clId="{BC89A074-4072-4EC5-A6F6-80030A3FE488}" dt="2023-11-13T09:56:34.289" v="3818" actId="478"/>
          <ac:picMkLst>
            <pc:docMk/>
            <pc:sldMk cId="2195468208" sldId="958"/>
            <ac:picMk id="12" creationId="{2450CB33-B30D-D409-AAF5-33555C355D51}"/>
          </ac:picMkLst>
        </pc:picChg>
        <pc:picChg chg="add mod">
          <ac:chgData name="Piotr Kalaczyński" userId="144ed442d2e15e83" providerId="LiveId" clId="{BC89A074-4072-4EC5-A6F6-80030A3FE488}" dt="2023-11-13T09:57:16.609" v="3826" actId="14100"/>
          <ac:picMkLst>
            <pc:docMk/>
            <pc:sldMk cId="2195468208" sldId="958"/>
            <ac:picMk id="14" creationId="{2AB0381D-65C3-6B96-7602-DA68A8876975}"/>
          </ac:picMkLst>
        </pc:picChg>
      </pc:sldChg>
      <pc:sldChg chg="add">
        <pc:chgData name="Piotr Kalaczyński" userId="144ed442d2e15e83" providerId="LiveId" clId="{BC89A074-4072-4EC5-A6F6-80030A3FE488}" dt="2023-11-05T20:38:59.445" v="160"/>
        <pc:sldMkLst>
          <pc:docMk/>
          <pc:sldMk cId="3513067990" sldId="959"/>
        </pc:sldMkLst>
      </pc:sldChg>
      <pc:sldChg chg="add del">
        <pc:chgData name="Piotr Kalaczyński" userId="144ed442d2e15e83" providerId="LiveId" clId="{BC89A074-4072-4EC5-A6F6-80030A3FE488}" dt="2023-11-05T20:39:41.736" v="162"/>
        <pc:sldMkLst>
          <pc:docMk/>
          <pc:sldMk cId="974186803" sldId="960"/>
        </pc:sldMkLst>
      </pc:sldChg>
      <pc:sldChg chg="modSp add del">
        <pc:chgData name="Piotr Kalaczyński" userId="144ed442d2e15e83" providerId="LiveId" clId="{BC89A074-4072-4EC5-A6F6-80030A3FE488}" dt="2023-11-13T00:04:20.565" v="3128" actId="2696"/>
        <pc:sldMkLst>
          <pc:docMk/>
          <pc:sldMk cId="2656875283" sldId="960"/>
        </pc:sldMkLst>
        <pc:graphicFrameChg chg="mod">
          <ac:chgData name="Piotr Kalaczyński" userId="144ed442d2e15e83" providerId="LiveId" clId="{BC89A074-4072-4EC5-A6F6-80030A3FE488}" dt="2023-11-05T20:57:07.061" v="409" actId="207"/>
          <ac:graphicFrameMkLst>
            <pc:docMk/>
            <pc:sldMk cId="2656875283" sldId="960"/>
            <ac:graphicFrameMk id="8" creationId="{A608C5CF-6958-48A6-AEEF-07078B44D093}"/>
          </ac:graphicFrameMkLst>
        </pc:graphicFrameChg>
      </pc:sldChg>
      <pc:sldChg chg="add del">
        <pc:chgData name="Piotr Kalaczyński" userId="144ed442d2e15e83" providerId="LiveId" clId="{BC89A074-4072-4EC5-A6F6-80030A3FE488}" dt="2023-11-05T20:39:41.736" v="162"/>
        <pc:sldMkLst>
          <pc:docMk/>
          <pc:sldMk cId="470459381" sldId="961"/>
        </pc:sldMkLst>
      </pc:sldChg>
      <pc:sldChg chg="addSp delSp modSp add mod">
        <pc:chgData name="Piotr Kalaczyński" userId="144ed442d2e15e83" providerId="LiveId" clId="{BC89A074-4072-4EC5-A6F6-80030A3FE488}" dt="2023-11-12T23:59:17.355" v="3125" actId="1076"/>
        <pc:sldMkLst>
          <pc:docMk/>
          <pc:sldMk cId="1288055732" sldId="961"/>
        </pc:sldMkLst>
        <pc:spChg chg="add mod">
          <ac:chgData name="Piotr Kalaczyński" userId="144ed442d2e15e83" providerId="LiveId" clId="{BC89A074-4072-4EC5-A6F6-80030A3FE488}" dt="2023-11-12T17:01:35.284" v="1349" actId="20577"/>
          <ac:spMkLst>
            <pc:docMk/>
            <pc:sldMk cId="1288055732" sldId="961"/>
            <ac:spMk id="2" creationId="{33586F52-502C-FEF7-7966-D751AD163EB2}"/>
          </ac:spMkLst>
        </pc:spChg>
        <pc:spChg chg="del">
          <ac:chgData name="Piotr Kalaczyński" userId="144ed442d2e15e83" providerId="LiveId" clId="{BC89A074-4072-4EC5-A6F6-80030A3FE488}" dt="2023-11-05T20:57:32.173" v="431" actId="478"/>
          <ac:spMkLst>
            <pc:docMk/>
            <pc:sldMk cId="1288055732" sldId="961"/>
            <ac:spMk id="2" creationId="{948A3670-FFF6-4604-AA2E-C6D330610CF1}"/>
          </ac:spMkLst>
        </pc:spChg>
        <pc:spChg chg="del">
          <ac:chgData name="Piotr Kalaczyński" userId="144ed442d2e15e83" providerId="LiveId" clId="{BC89A074-4072-4EC5-A6F6-80030A3FE488}" dt="2023-11-05T20:57:33.703" v="434" actId="478"/>
          <ac:spMkLst>
            <pc:docMk/>
            <pc:sldMk cId="1288055732" sldId="961"/>
            <ac:spMk id="3" creationId="{2C99E9D5-A229-AB8E-98BA-1413902E6EBF}"/>
          </ac:spMkLst>
        </pc:spChg>
        <pc:spChg chg="add mod">
          <ac:chgData name="Piotr Kalaczyński" userId="144ed442d2e15e83" providerId="LiveId" clId="{BC89A074-4072-4EC5-A6F6-80030A3FE488}" dt="2023-11-12T15:57:49.544" v="1311" actId="20577"/>
          <ac:spMkLst>
            <pc:docMk/>
            <pc:sldMk cId="1288055732" sldId="961"/>
            <ac:spMk id="3" creationId="{80464ABD-A1FC-E63D-C912-8EB49AF5071F}"/>
          </ac:spMkLst>
        </pc:spChg>
        <pc:spChg chg="del">
          <ac:chgData name="Piotr Kalaczyński" userId="144ed442d2e15e83" providerId="LiveId" clId="{BC89A074-4072-4EC5-A6F6-80030A3FE488}" dt="2023-11-05T20:57:34.849" v="435" actId="478"/>
          <ac:spMkLst>
            <pc:docMk/>
            <pc:sldMk cId="1288055732" sldId="961"/>
            <ac:spMk id="4" creationId="{83E0CF73-9FE3-EC5F-B9D9-EDD0A9B73262}"/>
          </ac:spMkLst>
        </pc:spChg>
        <pc:spChg chg="add mod">
          <ac:chgData name="Piotr Kalaczyński" userId="144ed442d2e15e83" providerId="LiveId" clId="{BC89A074-4072-4EC5-A6F6-80030A3FE488}" dt="2023-11-12T17:46:53.297" v="1602" actId="20577"/>
          <ac:spMkLst>
            <pc:docMk/>
            <pc:sldMk cId="1288055732" sldId="961"/>
            <ac:spMk id="4" creationId="{FB9B685E-FE0F-9610-5B0A-BAB6CBC67D31}"/>
          </ac:spMkLst>
        </pc:spChg>
        <pc:spChg chg="del">
          <ac:chgData name="Piotr Kalaczyński" userId="144ed442d2e15e83" providerId="LiveId" clId="{BC89A074-4072-4EC5-A6F6-80030A3FE488}" dt="2023-11-05T20:57:32.561" v="432" actId="478"/>
          <ac:spMkLst>
            <pc:docMk/>
            <pc:sldMk cId="1288055732" sldId="961"/>
            <ac:spMk id="6" creationId="{F8B14BAF-3ADC-794E-9D98-DCBC9351FC6C}"/>
          </ac:spMkLst>
        </pc:spChg>
        <pc:spChg chg="mod">
          <ac:chgData name="Piotr Kalaczyński" userId="144ed442d2e15e83" providerId="LiveId" clId="{BC89A074-4072-4EC5-A6F6-80030A3FE488}" dt="2023-11-05T20:57:30.422" v="430" actId="20577"/>
          <ac:spMkLst>
            <pc:docMk/>
            <pc:sldMk cId="1288055732" sldId="961"/>
            <ac:spMk id="8" creationId="{A2C87BCE-7365-ADB7-A005-605980184344}"/>
          </ac:spMkLst>
        </pc:spChg>
        <pc:spChg chg="del">
          <ac:chgData name="Piotr Kalaczyński" userId="144ed442d2e15e83" providerId="LiveId" clId="{BC89A074-4072-4EC5-A6F6-80030A3FE488}" dt="2023-11-05T20:57:33.306" v="433" actId="478"/>
          <ac:spMkLst>
            <pc:docMk/>
            <pc:sldMk cId="1288055732" sldId="961"/>
            <ac:spMk id="11" creationId="{45FACAF0-D808-ECB1-191E-3E51D506AADD}"/>
          </ac:spMkLst>
        </pc:spChg>
        <pc:spChg chg="del">
          <ac:chgData name="Piotr Kalaczyński" userId="144ed442d2e15e83" providerId="LiveId" clId="{BC89A074-4072-4EC5-A6F6-80030A3FE488}" dt="2023-11-05T20:57:34.849" v="435" actId="478"/>
          <ac:spMkLst>
            <pc:docMk/>
            <pc:sldMk cId="1288055732" sldId="961"/>
            <ac:spMk id="12" creationId="{51CBEE97-77BA-C70A-71DA-EF21626790E0}"/>
          </ac:spMkLst>
        </pc:spChg>
        <pc:spChg chg="del">
          <ac:chgData name="Piotr Kalaczyński" userId="144ed442d2e15e83" providerId="LiveId" clId="{BC89A074-4072-4EC5-A6F6-80030A3FE488}" dt="2023-11-05T20:57:36.060" v="436" actId="478"/>
          <ac:spMkLst>
            <pc:docMk/>
            <pc:sldMk cId="1288055732" sldId="961"/>
            <ac:spMk id="19" creationId="{D57C820D-BC65-600C-EB87-1ED846583F90}"/>
          </ac:spMkLst>
        </pc:spChg>
        <pc:picChg chg="add del">
          <ac:chgData name="Piotr Kalaczyński" userId="144ed442d2e15e83" providerId="LiveId" clId="{BC89A074-4072-4EC5-A6F6-80030A3FE488}" dt="2023-11-05T20:57:25.926" v="413" actId="478"/>
          <ac:picMkLst>
            <pc:docMk/>
            <pc:sldMk cId="1288055732" sldId="961"/>
            <ac:picMk id="7" creationId="{27A53337-D98E-4252-888D-1A9499053D76}"/>
          </ac:picMkLst>
        </pc:picChg>
        <pc:picChg chg="add mod">
          <ac:chgData name="Piotr Kalaczyński" userId="144ed442d2e15e83" providerId="LiveId" clId="{BC89A074-4072-4EC5-A6F6-80030A3FE488}" dt="2023-11-12T23:59:17.355" v="3125" actId="1076"/>
          <ac:picMkLst>
            <pc:docMk/>
            <pc:sldMk cId="1288055732" sldId="961"/>
            <ac:picMk id="13" creationId="{1AB53102-7658-311E-F959-C938F7D8A683}"/>
          </ac:picMkLst>
        </pc:picChg>
      </pc:sldChg>
      <pc:sldChg chg="add del">
        <pc:chgData name="Piotr Kalaczyński" userId="144ed442d2e15e83" providerId="LiveId" clId="{BC89A074-4072-4EC5-A6F6-80030A3FE488}" dt="2023-11-12T11:28:35.912" v="446" actId="47"/>
        <pc:sldMkLst>
          <pc:docMk/>
          <pc:sldMk cId="1223618430" sldId="962"/>
        </pc:sldMkLst>
      </pc:sldChg>
      <pc:sldChg chg="add del">
        <pc:chgData name="Piotr Kalaczyński" userId="144ed442d2e15e83" providerId="LiveId" clId="{BC89A074-4072-4EC5-A6F6-80030A3FE488}" dt="2023-11-05T21:00:34.464" v="438"/>
        <pc:sldMkLst>
          <pc:docMk/>
          <pc:sldMk cId="1743135731" sldId="962"/>
        </pc:sldMkLst>
      </pc:sldChg>
      <pc:sldChg chg="add del">
        <pc:chgData name="Piotr Kalaczyński" userId="144ed442d2e15e83" providerId="LiveId" clId="{BC89A074-4072-4EC5-A6F6-80030A3FE488}" dt="2023-11-05T20:39:41.736" v="162"/>
        <pc:sldMkLst>
          <pc:docMk/>
          <pc:sldMk cId="2433425667" sldId="962"/>
        </pc:sldMkLst>
      </pc:sldChg>
      <pc:sldChg chg="modSp add">
        <pc:chgData name="Piotr Kalaczyński" userId="144ed442d2e15e83" providerId="LiveId" clId="{BC89A074-4072-4EC5-A6F6-80030A3FE488}" dt="2023-11-12T22:07:13.413" v="2118" actId="478"/>
        <pc:sldMkLst>
          <pc:docMk/>
          <pc:sldMk cId="4025114904" sldId="962"/>
        </pc:sldMkLst>
        <pc:graphicFrameChg chg="mod">
          <ac:chgData name="Piotr Kalaczyński" userId="144ed442d2e15e83" providerId="LiveId" clId="{BC89A074-4072-4EC5-A6F6-80030A3FE488}" dt="2023-11-12T22:07:13.413" v="2118" actId="478"/>
          <ac:graphicFrameMkLst>
            <pc:docMk/>
            <pc:sldMk cId="4025114904" sldId="962"/>
            <ac:graphicFrameMk id="8" creationId="{A608C5CF-6958-48A6-AEEF-07078B44D093}"/>
          </ac:graphicFrameMkLst>
        </pc:graphicFrameChg>
      </pc:sldChg>
      <pc:sldChg chg="add del">
        <pc:chgData name="Piotr Kalaczyński" userId="144ed442d2e15e83" providerId="LiveId" clId="{BC89A074-4072-4EC5-A6F6-80030A3FE488}" dt="2023-11-05T20:39:41.736" v="162"/>
        <pc:sldMkLst>
          <pc:docMk/>
          <pc:sldMk cId="454837862" sldId="963"/>
        </pc:sldMkLst>
      </pc:sldChg>
      <pc:sldChg chg="modSp add">
        <pc:chgData name="Piotr Kalaczyński" userId="144ed442d2e15e83" providerId="LiveId" clId="{BC89A074-4072-4EC5-A6F6-80030A3FE488}" dt="2023-11-12T22:22:46.027" v="2719" actId="478"/>
        <pc:sldMkLst>
          <pc:docMk/>
          <pc:sldMk cId="4022637876" sldId="963"/>
        </pc:sldMkLst>
        <pc:graphicFrameChg chg="mod">
          <ac:chgData name="Piotr Kalaczyński" userId="144ed442d2e15e83" providerId="LiveId" clId="{BC89A074-4072-4EC5-A6F6-80030A3FE488}" dt="2023-11-12T22:22:46.027" v="2719" actId="478"/>
          <ac:graphicFrameMkLst>
            <pc:docMk/>
            <pc:sldMk cId="4022637876" sldId="963"/>
            <ac:graphicFrameMk id="8" creationId="{A608C5CF-6958-48A6-AEEF-07078B44D093}"/>
          </ac:graphicFrameMkLst>
        </pc:graphicFrameChg>
      </pc:sldChg>
      <pc:sldChg chg="modSp add">
        <pc:chgData name="Piotr Kalaczyński" userId="144ed442d2e15e83" providerId="LiveId" clId="{BC89A074-4072-4EC5-A6F6-80030A3FE488}" dt="2023-11-12T17:19:55.073" v="1385" actId="478"/>
        <pc:sldMkLst>
          <pc:docMk/>
          <pc:sldMk cId="107443436" sldId="964"/>
        </pc:sldMkLst>
        <pc:graphicFrameChg chg="mod">
          <ac:chgData name="Piotr Kalaczyński" userId="144ed442d2e15e83" providerId="LiveId" clId="{BC89A074-4072-4EC5-A6F6-80030A3FE488}" dt="2023-11-12T17:19:55.073" v="1385" actId="478"/>
          <ac:graphicFrameMkLst>
            <pc:docMk/>
            <pc:sldMk cId="107443436" sldId="964"/>
            <ac:graphicFrameMk id="8" creationId="{A608C5CF-6958-48A6-AEEF-07078B44D093}"/>
          </ac:graphicFrameMkLst>
        </pc:graphicFrameChg>
      </pc:sldChg>
      <pc:sldChg chg="add del">
        <pc:chgData name="Piotr Kalaczyński" userId="144ed442d2e15e83" providerId="LiveId" clId="{BC89A074-4072-4EC5-A6F6-80030A3FE488}" dt="2023-11-12T17:18:10.232" v="1378"/>
        <pc:sldMkLst>
          <pc:docMk/>
          <pc:sldMk cId="728851428" sldId="964"/>
        </pc:sldMkLst>
      </pc:sldChg>
      <pc:sldChg chg="add del">
        <pc:chgData name="Piotr Kalaczyński" userId="144ed442d2e15e83" providerId="LiveId" clId="{BC89A074-4072-4EC5-A6F6-80030A3FE488}" dt="2023-11-05T20:39:41.736" v="162"/>
        <pc:sldMkLst>
          <pc:docMk/>
          <pc:sldMk cId="3400411728" sldId="964"/>
        </pc:sldMkLst>
      </pc:sldChg>
      <pc:sldChg chg="delSp modSp add del mod">
        <pc:chgData name="Piotr Kalaczyński" userId="144ed442d2e15e83" providerId="LiveId" clId="{BC89A074-4072-4EC5-A6F6-80030A3FE488}" dt="2023-11-13T00:05:56.003" v="3131" actId="2696"/>
        <pc:sldMkLst>
          <pc:docMk/>
          <pc:sldMk cId="1501810402" sldId="965"/>
        </pc:sldMkLst>
        <pc:spChg chg="mod">
          <ac:chgData name="Piotr Kalaczyński" userId="144ed442d2e15e83" providerId="LiveId" clId="{BC89A074-4072-4EC5-A6F6-80030A3FE488}" dt="2023-11-12T22:17:32.713" v="2474" actId="5793"/>
          <ac:spMkLst>
            <pc:docMk/>
            <pc:sldMk cId="1501810402" sldId="965"/>
            <ac:spMk id="3" creationId="{9DB43239-A170-8C89-E41C-911F5E67B1A9}"/>
          </ac:spMkLst>
        </pc:spChg>
        <pc:spChg chg="mod">
          <ac:chgData name="Piotr Kalaczyński" userId="144ed442d2e15e83" providerId="LiveId" clId="{BC89A074-4072-4EC5-A6F6-80030A3FE488}" dt="2023-11-12T22:17:09.966" v="2469" actId="20577"/>
          <ac:spMkLst>
            <pc:docMk/>
            <pc:sldMk cId="1501810402" sldId="965"/>
            <ac:spMk id="6" creationId="{DA883A8F-33F2-FBE4-A737-6610DA245634}"/>
          </ac:spMkLst>
        </pc:spChg>
        <pc:spChg chg="mod">
          <ac:chgData name="Piotr Kalaczyński" userId="144ed442d2e15e83" providerId="LiveId" clId="{BC89A074-4072-4EC5-A6F6-80030A3FE488}" dt="2023-11-12T18:36:35.610" v="1806" actId="207"/>
          <ac:spMkLst>
            <pc:docMk/>
            <pc:sldMk cId="1501810402" sldId="965"/>
            <ac:spMk id="7" creationId="{6D37367F-44B9-B3DF-45D7-4F00E5AEBFA5}"/>
          </ac:spMkLst>
        </pc:spChg>
        <pc:spChg chg="mod">
          <ac:chgData name="Piotr Kalaczyński" userId="144ed442d2e15e83" providerId="LiveId" clId="{BC89A074-4072-4EC5-A6F6-80030A3FE488}" dt="2023-11-12T18:36:12.843" v="1803" actId="207"/>
          <ac:spMkLst>
            <pc:docMk/>
            <pc:sldMk cId="1501810402" sldId="965"/>
            <ac:spMk id="11" creationId="{981CADEE-5AD9-4CDF-C819-7D17AB3934FD}"/>
          </ac:spMkLst>
        </pc:spChg>
        <pc:spChg chg="mod">
          <ac:chgData name="Piotr Kalaczyński" userId="144ed442d2e15e83" providerId="LiveId" clId="{BC89A074-4072-4EC5-A6F6-80030A3FE488}" dt="2023-11-12T18:36:35.610" v="1806" actId="207"/>
          <ac:spMkLst>
            <pc:docMk/>
            <pc:sldMk cId="1501810402" sldId="965"/>
            <ac:spMk id="12" creationId="{32808837-DC8C-9900-E8AC-FEF21F102454}"/>
          </ac:spMkLst>
        </pc:spChg>
        <pc:picChg chg="del">
          <ac:chgData name="Piotr Kalaczyński" userId="144ed442d2e15e83" providerId="LiveId" clId="{BC89A074-4072-4EC5-A6F6-80030A3FE488}" dt="2023-11-12T17:37:45.586" v="1502" actId="478"/>
          <ac:picMkLst>
            <pc:docMk/>
            <pc:sldMk cId="1501810402" sldId="965"/>
            <ac:picMk id="13" creationId="{7A1A490F-9B28-7448-5A74-C207F3E0077E}"/>
          </ac:picMkLst>
        </pc:picChg>
      </pc:sldChg>
      <pc:sldChg chg="add del">
        <pc:chgData name="Piotr Kalaczyński" userId="144ed442d2e15e83" providerId="LiveId" clId="{BC89A074-4072-4EC5-A6F6-80030A3FE488}" dt="2023-11-05T20:39:41.736" v="162"/>
        <pc:sldMkLst>
          <pc:docMk/>
          <pc:sldMk cId="1761833853" sldId="965"/>
        </pc:sldMkLst>
      </pc:sldChg>
      <pc:sldChg chg="add">
        <pc:chgData name="Piotr Kalaczyński" userId="144ed442d2e15e83" providerId="LiveId" clId="{BC89A074-4072-4EC5-A6F6-80030A3FE488}" dt="2023-11-13T00:06:41.356" v="3132"/>
        <pc:sldMkLst>
          <pc:docMk/>
          <pc:sldMk cId="4226615900" sldId="965"/>
        </pc:sldMkLst>
      </pc:sldChg>
      <pc:sldChg chg="modSp add mod">
        <pc:chgData name="Piotr Kalaczyński" userId="144ed442d2e15e83" providerId="LiveId" clId="{BC89A074-4072-4EC5-A6F6-80030A3FE488}" dt="2023-11-13T09:59:23.081" v="3849" actId="20577"/>
        <pc:sldMkLst>
          <pc:docMk/>
          <pc:sldMk cId="1394470981" sldId="966"/>
        </pc:sldMkLst>
        <pc:spChg chg="mod">
          <ac:chgData name="Piotr Kalaczyński" userId="144ed442d2e15e83" providerId="LiveId" clId="{BC89A074-4072-4EC5-A6F6-80030A3FE488}" dt="2023-11-12T23:45:33.264" v="3003" actId="20577"/>
          <ac:spMkLst>
            <pc:docMk/>
            <pc:sldMk cId="1394470981" sldId="966"/>
            <ac:spMk id="4" creationId="{1B7EF1C5-7F44-DBAB-3F75-8D5D3B9B0C52}"/>
          </ac:spMkLst>
        </pc:spChg>
        <pc:spChg chg="mod">
          <ac:chgData name="Piotr Kalaczyński" userId="144ed442d2e15e83" providerId="LiveId" clId="{BC89A074-4072-4EC5-A6F6-80030A3FE488}" dt="2023-11-13T09:59:23.081" v="3849" actId="20577"/>
          <ac:spMkLst>
            <pc:docMk/>
            <pc:sldMk cId="1394470981" sldId="966"/>
            <ac:spMk id="6" creationId="{7FD819B8-CC54-EB7A-7BD8-89B6F260DEC9}"/>
          </ac:spMkLst>
        </pc:spChg>
        <pc:picChg chg="mod">
          <ac:chgData name="Piotr Kalaczyński" userId="144ed442d2e15e83" providerId="LiveId" clId="{BC89A074-4072-4EC5-A6F6-80030A3FE488}" dt="2023-11-12T23:47:10.479" v="3049" actId="14826"/>
          <ac:picMkLst>
            <pc:docMk/>
            <pc:sldMk cId="1394470981" sldId="966"/>
            <ac:picMk id="2" creationId="{6ABAB759-6770-67B2-83DF-1488164D63FC}"/>
          </ac:picMkLst>
        </pc:picChg>
        <pc:picChg chg="mod">
          <ac:chgData name="Piotr Kalaczyński" userId="144ed442d2e15e83" providerId="LiveId" clId="{BC89A074-4072-4EC5-A6F6-80030A3FE488}" dt="2023-11-12T23:53:08.104" v="3101" actId="14100"/>
          <ac:picMkLst>
            <pc:docMk/>
            <pc:sldMk cId="1394470981" sldId="966"/>
            <ac:picMk id="5" creationId="{A594A4B8-E2DA-0421-D5F9-59341BB9DA03}"/>
          </ac:picMkLst>
        </pc:picChg>
      </pc:sldChg>
      <pc:sldChg chg="add del">
        <pc:chgData name="Piotr Kalaczyński" userId="144ed442d2e15e83" providerId="LiveId" clId="{BC89A074-4072-4EC5-A6F6-80030A3FE488}" dt="2023-11-05T20:39:41.736" v="162"/>
        <pc:sldMkLst>
          <pc:docMk/>
          <pc:sldMk cId="2166169035" sldId="966"/>
        </pc:sldMkLst>
      </pc:sldChg>
      <pc:sldChg chg="addSp delSp modSp add mod">
        <pc:chgData name="Piotr Kalaczyński" userId="144ed442d2e15e83" providerId="LiveId" clId="{BC89A074-4072-4EC5-A6F6-80030A3FE488}" dt="2023-11-13T10:09:36.918" v="4110" actId="1076"/>
        <pc:sldMkLst>
          <pc:docMk/>
          <pc:sldMk cId="172267943" sldId="967"/>
        </pc:sldMkLst>
        <pc:spChg chg="mod">
          <ac:chgData name="Piotr Kalaczyński" userId="144ed442d2e15e83" providerId="LiveId" clId="{BC89A074-4072-4EC5-A6F6-80030A3FE488}" dt="2023-11-12T23:49:08.551" v="3090" actId="20577"/>
          <ac:spMkLst>
            <pc:docMk/>
            <pc:sldMk cId="172267943" sldId="967"/>
            <ac:spMk id="4" creationId="{1B7EF1C5-7F44-DBAB-3F75-8D5D3B9B0C52}"/>
          </ac:spMkLst>
        </pc:spChg>
        <pc:spChg chg="mod">
          <ac:chgData name="Piotr Kalaczyński" userId="144ed442d2e15e83" providerId="LiveId" clId="{BC89A074-4072-4EC5-A6F6-80030A3FE488}" dt="2023-11-13T10:08:39.185" v="4107" actId="20577"/>
          <ac:spMkLst>
            <pc:docMk/>
            <pc:sldMk cId="172267943" sldId="967"/>
            <ac:spMk id="6" creationId="{7FD819B8-CC54-EB7A-7BD8-89B6F260DEC9}"/>
          </ac:spMkLst>
        </pc:spChg>
        <pc:picChg chg="del">
          <ac:chgData name="Piotr Kalaczyński" userId="144ed442d2e15e83" providerId="LiveId" clId="{BC89A074-4072-4EC5-A6F6-80030A3FE488}" dt="2023-11-12T23:49:58.899" v="3092" actId="478"/>
          <ac:picMkLst>
            <pc:docMk/>
            <pc:sldMk cId="172267943" sldId="967"/>
            <ac:picMk id="2" creationId="{6ABAB759-6770-67B2-83DF-1488164D63FC}"/>
          </ac:picMkLst>
        </pc:picChg>
        <pc:picChg chg="add mod">
          <ac:chgData name="Piotr Kalaczyński" userId="144ed442d2e15e83" providerId="LiveId" clId="{BC89A074-4072-4EC5-A6F6-80030A3FE488}" dt="2023-11-13T10:09:18.028" v="4108" actId="14826"/>
          <ac:picMkLst>
            <pc:docMk/>
            <pc:sldMk cId="172267943" sldId="967"/>
            <ac:picMk id="3" creationId="{E6C17898-AB5B-86BA-27B8-13AC70622AFC}"/>
          </ac:picMkLst>
        </pc:picChg>
        <pc:picChg chg="del">
          <ac:chgData name="Piotr Kalaczyński" userId="144ed442d2e15e83" providerId="LiveId" clId="{BC89A074-4072-4EC5-A6F6-80030A3FE488}" dt="2023-11-12T23:49:56.200" v="3091" actId="478"/>
          <ac:picMkLst>
            <pc:docMk/>
            <pc:sldMk cId="172267943" sldId="967"/>
            <ac:picMk id="5" creationId="{A594A4B8-E2DA-0421-D5F9-59341BB9DA03}"/>
          </ac:picMkLst>
        </pc:picChg>
        <pc:picChg chg="add mod">
          <ac:chgData name="Piotr Kalaczyński" userId="144ed442d2e15e83" providerId="LiveId" clId="{BC89A074-4072-4EC5-A6F6-80030A3FE488}" dt="2023-11-13T10:09:36.918" v="4110" actId="1076"/>
          <ac:picMkLst>
            <pc:docMk/>
            <pc:sldMk cId="172267943" sldId="967"/>
            <ac:picMk id="7" creationId="{3579CEA7-0436-B3FC-7045-5F7B804CAEBC}"/>
          </ac:picMkLst>
        </pc:picChg>
      </pc:sldChg>
      <pc:sldChg chg="add del">
        <pc:chgData name="Piotr Kalaczyński" userId="144ed442d2e15e83" providerId="LiveId" clId="{BC89A074-4072-4EC5-A6F6-80030A3FE488}" dt="2023-11-05T20:39:41.736" v="162"/>
        <pc:sldMkLst>
          <pc:docMk/>
          <pc:sldMk cId="2896249880" sldId="967"/>
        </pc:sldMkLst>
      </pc:sldChg>
      <pc:sldChg chg="add del">
        <pc:chgData name="Piotr Kalaczyński" userId="144ed442d2e15e83" providerId="LiveId" clId="{BC89A074-4072-4EC5-A6F6-80030A3FE488}" dt="2023-11-05T20:39:41.736" v="162"/>
        <pc:sldMkLst>
          <pc:docMk/>
          <pc:sldMk cId="1894652441" sldId="968"/>
        </pc:sldMkLst>
      </pc:sldChg>
      <pc:sldChg chg="delSp modSp add del mod">
        <pc:chgData name="Piotr Kalaczyński" userId="144ed442d2e15e83" providerId="LiveId" clId="{BC89A074-4072-4EC5-A6F6-80030A3FE488}" dt="2023-11-13T10:01:02.579" v="3850" actId="47"/>
        <pc:sldMkLst>
          <pc:docMk/>
          <pc:sldMk cId="3438721605" sldId="968"/>
        </pc:sldMkLst>
        <pc:spChg chg="mod">
          <ac:chgData name="Piotr Kalaczyński" userId="144ed442d2e15e83" providerId="LiveId" clId="{BC89A074-4072-4EC5-A6F6-80030A3FE488}" dt="2023-11-12T23:56:22.308" v="3121" actId="20577"/>
          <ac:spMkLst>
            <pc:docMk/>
            <pc:sldMk cId="3438721605" sldId="968"/>
            <ac:spMk id="4" creationId="{1B7EF1C5-7F44-DBAB-3F75-8D5D3B9B0C52}"/>
          </ac:spMkLst>
        </pc:spChg>
        <pc:spChg chg="del">
          <ac:chgData name="Piotr Kalaczyński" userId="144ed442d2e15e83" providerId="LiveId" clId="{BC89A074-4072-4EC5-A6F6-80030A3FE488}" dt="2023-11-12T23:56:26.156" v="3122" actId="478"/>
          <ac:spMkLst>
            <pc:docMk/>
            <pc:sldMk cId="3438721605" sldId="968"/>
            <ac:spMk id="6" creationId="{7FD819B8-CC54-EB7A-7BD8-89B6F260DEC9}"/>
          </ac:spMkLst>
        </pc:spChg>
        <pc:picChg chg="del">
          <ac:chgData name="Piotr Kalaczyński" userId="144ed442d2e15e83" providerId="LiveId" clId="{BC89A074-4072-4EC5-A6F6-80030A3FE488}" dt="2023-11-12T23:56:26.156" v="3122" actId="478"/>
          <ac:picMkLst>
            <pc:docMk/>
            <pc:sldMk cId="3438721605" sldId="968"/>
            <ac:picMk id="3" creationId="{E6C17898-AB5B-86BA-27B8-13AC70622AFC}"/>
          </ac:picMkLst>
        </pc:picChg>
        <pc:picChg chg="del">
          <ac:chgData name="Piotr Kalaczyński" userId="144ed442d2e15e83" providerId="LiveId" clId="{BC89A074-4072-4EC5-A6F6-80030A3FE488}" dt="2023-11-12T23:56:26.156" v="3122" actId="478"/>
          <ac:picMkLst>
            <pc:docMk/>
            <pc:sldMk cId="3438721605" sldId="968"/>
            <ac:picMk id="7" creationId="{3579CEA7-0436-B3FC-7045-5F7B804CAEBC}"/>
          </ac:picMkLst>
        </pc:picChg>
      </pc:sldChg>
      <pc:sldChg chg="delSp add mod">
        <pc:chgData name="Piotr Kalaczyński" userId="144ed442d2e15e83" providerId="LiveId" clId="{BC89A074-4072-4EC5-A6F6-80030A3FE488}" dt="2023-11-13T09:55:12.355" v="3773" actId="478"/>
        <pc:sldMkLst>
          <pc:docMk/>
          <pc:sldMk cId="539275493" sldId="969"/>
        </pc:sldMkLst>
        <pc:picChg chg="del">
          <ac:chgData name="Piotr Kalaczyński" userId="144ed442d2e15e83" providerId="LiveId" clId="{BC89A074-4072-4EC5-A6F6-80030A3FE488}" dt="2023-11-13T09:55:11.323" v="3771" actId="478"/>
          <ac:picMkLst>
            <pc:docMk/>
            <pc:sldMk cId="539275493" sldId="969"/>
            <ac:picMk id="5" creationId="{D1EBA69F-2685-15D8-322F-92F2F9041EDF}"/>
          </ac:picMkLst>
        </pc:picChg>
        <pc:picChg chg="del">
          <ac:chgData name="Piotr Kalaczyński" userId="144ed442d2e15e83" providerId="LiveId" clId="{BC89A074-4072-4EC5-A6F6-80030A3FE488}" dt="2023-11-13T09:55:12.355" v="3773" actId="478"/>
          <ac:picMkLst>
            <pc:docMk/>
            <pc:sldMk cId="539275493" sldId="969"/>
            <ac:picMk id="7" creationId="{B2026B17-422D-9453-15B3-C3BD2E8299A1}"/>
          </ac:picMkLst>
        </pc:picChg>
        <pc:picChg chg="del">
          <ac:chgData name="Piotr Kalaczyński" userId="144ed442d2e15e83" providerId="LiveId" clId="{BC89A074-4072-4EC5-A6F6-80030A3FE488}" dt="2023-11-13T09:55:11.839" v="3772" actId="478"/>
          <ac:picMkLst>
            <pc:docMk/>
            <pc:sldMk cId="539275493" sldId="969"/>
            <ac:picMk id="8" creationId="{9C5E7237-BF68-B7F2-816E-4E9FC27E05F0}"/>
          </ac:picMkLst>
        </pc:picChg>
      </pc:sldChg>
      <pc:sldChg chg="add del">
        <pc:chgData name="Piotr Kalaczyński" userId="144ed442d2e15e83" providerId="LiveId" clId="{BC89A074-4072-4EC5-A6F6-80030A3FE488}" dt="2023-11-05T20:39:41.736" v="162"/>
        <pc:sldMkLst>
          <pc:docMk/>
          <pc:sldMk cId="3918093084" sldId="969"/>
        </pc:sldMkLst>
      </pc:sldChg>
      <pc:sldChg chg="add">
        <pc:chgData name="Piotr Kalaczyński" userId="144ed442d2e15e83" providerId="LiveId" clId="{BC89A074-4072-4EC5-A6F6-80030A3FE488}" dt="2023-11-13T10:01:05.111" v="3851"/>
        <pc:sldMkLst>
          <pc:docMk/>
          <pc:sldMk cId="35162751" sldId="970"/>
        </pc:sldMkLst>
      </pc:sldChg>
      <pc:sldChg chg="add del">
        <pc:chgData name="Piotr Kalaczyński" userId="144ed442d2e15e83" providerId="LiveId" clId="{BC89A074-4072-4EC5-A6F6-80030A3FE488}" dt="2023-11-05T20:39:41.736" v="162"/>
        <pc:sldMkLst>
          <pc:docMk/>
          <pc:sldMk cId="2033330763" sldId="970"/>
        </pc:sldMkLst>
      </pc:sldChg>
      <pc:sldChg chg="delSp add del mod">
        <pc:chgData name="Piotr Kalaczyński" userId="144ed442d2e15e83" providerId="LiveId" clId="{BC89A074-4072-4EC5-A6F6-80030A3FE488}" dt="2023-11-13T10:01:40.855" v="3858" actId="2696"/>
        <pc:sldMkLst>
          <pc:docMk/>
          <pc:sldMk cId="904427179" sldId="971"/>
        </pc:sldMkLst>
        <pc:spChg chg="del">
          <ac:chgData name="Piotr Kalaczyński" userId="144ed442d2e15e83" providerId="LiveId" clId="{BC89A074-4072-4EC5-A6F6-80030A3FE488}" dt="2023-11-13T10:01:19.680" v="3852" actId="478"/>
          <ac:spMkLst>
            <pc:docMk/>
            <pc:sldMk cId="904427179" sldId="971"/>
            <ac:spMk id="3" creationId="{5A87C9E7-7501-B332-FAF7-27F25E5D4D6F}"/>
          </ac:spMkLst>
        </pc:spChg>
      </pc:sldChg>
      <pc:sldChg chg="add">
        <pc:chgData name="Piotr Kalaczyński" userId="144ed442d2e15e83" providerId="LiveId" clId="{BC89A074-4072-4EC5-A6F6-80030A3FE488}" dt="2023-11-13T10:01:48.493" v="3859"/>
        <pc:sldMkLst>
          <pc:docMk/>
          <pc:sldMk cId="1755321713" sldId="971"/>
        </pc:sldMkLst>
      </pc:sldChg>
      <pc:sldChg chg="add del">
        <pc:chgData name="Piotr Kalaczyński" userId="144ed442d2e15e83" providerId="LiveId" clId="{BC89A074-4072-4EC5-A6F6-80030A3FE488}" dt="2023-11-05T20:39:41.736" v="162"/>
        <pc:sldMkLst>
          <pc:docMk/>
          <pc:sldMk cId="1954138369" sldId="971"/>
        </pc:sldMkLst>
      </pc:sldChg>
      <pc:sldChg chg="add">
        <pc:chgData name="Piotr Kalaczyński" userId="144ed442d2e15e83" providerId="LiveId" clId="{BC89A074-4072-4EC5-A6F6-80030A3FE488}" dt="2023-11-13T10:01:48.493" v="3859"/>
        <pc:sldMkLst>
          <pc:docMk/>
          <pc:sldMk cId="485352562" sldId="972"/>
        </pc:sldMkLst>
      </pc:sldChg>
      <pc:sldChg chg="delSp add del mod">
        <pc:chgData name="Piotr Kalaczyński" userId="144ed442d2e15e83" providerId="LiveId" clId="{BC89A074-4072-4EC5-A6F6-80030A3FE488}" dt="2023-11-13T10:01:40.855" v="3858" actId="2696"/>
        <pc:sldMkLst>
          <pc:docMk/>
          <pc:sldMk cId="1766923483" sldId="972"/>
        </pc:sldMkLst>
        <pc:spChg chg="del">
          <ac:chgData name="Piotr Kalaczyński" userId="144ed442d2e15e83" providerId="LiveId" clId="{BC89A074-4072-4EC5-A6F6-80030A3FE488}" dt="2023-11-13T10:01:22.929" v="3853" actId="478"/>
          <ac:spMkLst>
            <pc:docMk/>
            <pc:sldMk cId="1766923483" sldId="972"/>
            <ac:spMk id="3" creationId="{5A87C9E7-7501-B332-FAF7-27F25E5D4D6F}"/>
          </ac:spMkLst>
        </pc:spChg>
      </pc:sldChg>
      <pc:sldChg chg="add del">
        <pc:chgData name="Piotr Kalaczyński" userId="144ed442d2e15e83" providerId="LiveId" clId="{BC89A074-4072-4EC5-A6F6-80030A3FE488}" dt="2023-11-05T20:39:41.736" v="162"/>
        <pc:sldMkLst>
          <pc:docMk/>
          <pc:sldMk cId="3516499384" sldId="972"/>
        </pc:sldMkLst>
      </pc:sldChg>
      <pc:sldChg chg="delSp add del mod">
        <pc:chgData name="Piotr Kalaczyński" userId="144ed442d2e15e83" providerId="LiveId" clId="{BC89A074-4072-4EC5-A6F6-80030A3FE488}" dt="2023-11-13T10:01:40.855" v="3858" actId="2696"/>
        <pc:sldMkLst>
          <pc:docMk/>
          <pc:sldMk cId="421813490" sldId="973"/>
        </pc:sldMkLst>
        <pc:spChg chg="del">
          <ac:chgData name="Piotr Kalaczyński" userId="144ed442d2e15e83" providerId="LiveId" clId="{BC89A074-4072-4EC5-A6F6-80030A3FE488}" dt="2023-11-13T10:01:26.246" v="3855" actId="478"/>
          <ac:spMkLst>
            <pc:docMk/>
            <pc:sldMk cId="421813490" sldId="973"/>
            <ac:spMk id="3" creationId="{5A87C9E7-7501-B332-FAF7-27F25E5D4D6F}"/>
          </ac:spMkLst>
        </pc:spChg>
      </pc:sldChg>
      <pc:sldChg chg="add">
        <pc:chgData name="Piotr Kalaczyński" userId="144ed442d2e15e83" providerId="LiveId" clId="{BC89A074-4072-4EC5-A6F6-80030A3FE488}" dt="2023-11-13T10:01:48.493" v="3859"/>
        <pc:sldMkLst>
          <pc:docMk/>
          <pc:sldMk cId="634812093" sldId="973"/>
        </pc:sldMkLst>
      </pc:sldChg>
      <pc:sldChg chg="add del">
        <pc:chgData name="Piotr Kalaczyński" userId="144ed442d2e15e83" providerId="LiveId" clId="{BC89A074-4072-4EC5-A6F6-80030A3FE488}" dt="2023-11-05T20:39:41.736" v="162"/>
        <pc:sldMkLst>
          <pc:docMk/>
          <pc:sldMk cId="2077390779" sldId="973"/>
        </pc:sldMkLst>
      </pc:sldChg>
      <pc:sldChg chg="add">
        <pc:chgData name="Piotr Kalaczyński" userId="144ed442d2e15e83" providerId="LiveId" clId="{BC89A074-4072-4EC5-A6F6-80030A3FE488}" dt="2023-11-13T10:01:48.493" v="3859"/>
        <pc:sldMkLst>
          <pc:docMk/>
          <pc:sldMk cId="1698921429" sldId="974"/>
        </pc:sldMkLst>
      </pc:sldChg>
      <pc:sldChg chg="delSp add del mod">
        <pc:chgData name="Piotr Kalaczyński" userId="144ed442d2e15e83" providerId="LiveId" clId="{BC89A074-4072-4EC5-A6F6-80030A3FE488}" dt="2023-11-13T10:01:40.855" v="3858" actId="2696"/>
        <pc:sldMkLst>
          <pc:docMk/>
          <pc:sldMk cId="2818046800" sldId="974"/>
        </pc:sldMkLst>
        <pc:spChg chg="del">
          <ac:chgData name="Piotr Kalaczyński" userId="144ed442d2e15e83" providerId="LiveId" clId="{BC89A074-4072-4EC5-A6F6-80030A3FE488}" dt="2023-11-13T10:01:31.409" v="3857" actId="478"/>
          <ac:spMkLst>
            <pc:docMk/>
            <pc:sldMk cId="2818046800" sldId="974"/>
            <ac:spMk id="3" creationId="{5A87C9E7-7501-B332-FAF7-27F25E5D4D6F}"/>
          </ac:spMkLst>
        </pc:spChg>
      </pc:sldChg>
      <pc:sldChg chg="add del">
        <pc:chgData name="Piotr Kalaczyński" userId="144ed442d2e15e83" providerId="LiveId" clId="{BC89A074-4072-4EC5-A6F6-80030A3FE488}" dt="2023-11-05T20:39:41.736" v="162"/>
        <pc:sldMkLst>
          <pc:docMk/>
          <pc:sldMk cId="3239954444" sldId="974"/>
        </pc:sldMkLst>
      </pc:sldChg>
      <pc:sldChg chg="addSp modSp add mod">
        <pc:chgData name="Piotr Kalaczyński" userId="144ed442d2e15e83" providerId="LiveId" clId="{BC89A074-4072-4EC5-A6F6-80030A3FE488}" dt="2023-11-13T10:02:36.201" v="3900" actId="207"/>
        <pc:sldMkLst>
          <pc:docMk/>
          <pc:sldMk cId="2111114914" sldId="975"/>
        </pc:sldMkLst>
        <pc:spChg chg="mod">
          <ac:chgData name="Piotr Kalaczyński" userId="144ed442d2e15e83" providerId="LiveId" clId="{BC89A074-4072-4EC5-A6F6-80030A3FE488}" dt="2023-11-13T10:02:21.945" v="3873" actId="20577"/>
          <ac:spMkLst>
            <pc:docMk/>
            <pc:sldMk cId="2111114914" sldId="975"/>
            <ac:spMk id="5" creationId="{1EDEC843-810A-73D6-ED61-0C95167DB521}"/>
          </ac:spMkLst>
        </pc:spChg>
        <pc:spChg chg="add mod">
          <ac:chgData name="Piotr Kalaczyński" userId="144ed442d2e15e83" providerId="LiveId" clId="{BC89A074-4072-4EC5-A6F6-80030A3FE488}" dt="2023-11-13T10:02:36.201" v="3900" actId="207"/>
          <ac:spMkLst>
            <pc:docMk/>
            <pc:sldMk cId="2111114914" sldId="975"/>
            <ac:spMk id="6" creationId="{17332148-F2B2-8CBA-084B-E78173AB434A}"/>
          </ac:spMkLst>
        </pc:spChg>
      </pc:sldChg>
      <pc:sldChg chg="add del">
        <pc:chgData name="Piotr Kalaczyński" userId="144ed442d2e15e83" providerId="LiveId" clId="{BC89A074-4072-4EC5-A6F6-80030A3FE488}" dt="2023-11-05T20:39:41.736" v="162"/>
        <pc:sldMkLst>
          <pc:docMk/>
          <pc:sldMk cId="3451151202" sldId="975"/>
        </pc:sldMkLst>
      </pc:sldChg>
      <pc:sldChg chg="addSp delSp modSp add mod">
        <pc:chgData name="Piotr Kalaczyński" userId="144ed442d2e15e83" providerId="LiveId" clId="{BC89A074-4072-4EC5-A6F6-80030A3FE488}" dt="2023-11-13T10:06:23.792" v="3995" actId="1076"/>
        <pc:sldMkLst>
          <pc:docMk/>
          <pc:sldMk cId="932095306" sldId="976"/>
        </pc:sldMkLst>
        <pc:spChg chg="add mod">
          <ac:chgData name="Piotr Kalaczyński" userId="144ed442d2e15e83" providerId="LiveId" clId="{BC89A074-4072-4EC5-A6F6-80030A3FE488}" dt="2023-11-13T10:04:09.622" v="3983" actId="20577"/>
          <ac:spMkLst>
            <pc:docMk/>
            <pc:sldMk cId="932095306" sldId="976"/>
            <ac:spMk id="2" creationId="{F460C043-860F-B9DE-7039-8F6F5495BBE6}"/>
          </ac:spMkLst>
        </pc:spChg>
        <pc:spChg chg="del">
          <ac:chgData name="Piotr Kalaczyński" userId="144ed442d2e15e83" providerId="LiveId" clId="{BC89A074-4072-4EC5-A6F6-80030A3FE488}" dt="2023-11-13T10:02:40.814" v="3901" actId="478"/>
          <ac:spMkLst>
            <pc:docMk/>
            <pc:sldMk cId="932095306" sldId="976"/>
            <ac:spMk id="5" creationId="{20457C53-6B5F-31B3-4857-585B132CF72E}"/>
          </ac:spMkLst>
        </pc:spChg>
        <pc:spChg chg="mod">
          <ac:chgData name="Piotr Kalaczyński" userId="144ed442d2e15e83" providerId="LiveId" clId="{BC89A074-4072-4EC5-A6F6-80030A3FE488}" dt="2023-11-13T10:06:23.792" v="3995" actId="1076"/>
          <ac:spMkLst>
            <pc:docMk/>
            <pc:sldMk cId="932095306" sldId="976"/>
            <ac:spMk id="8" creationId="{81104593-C549-3167-3659-4DD452FA8213}"/>
          </ac:spMkLst>
        </pc:spChg>
        <pc:spChg chg="mod">
          <ac:chgData name="Piotr Kalaczyński" userId="144ed442d2e15e83" providerId="LiveId" clId="{BC89A074-4072-4EC5-A6F6-80030A3FE488}" dt="2023-11-13T10:06:19.546" v="3994" actId="1076"/>
          <ac:spMkLst>
            <pc:docMk/>
            <pc:sldMk cId="932095306" sldId="976"/>
            <ac:spMk id="11" creationId="{EB5AFAF8-E178-26A1-CD4C-46BD32359A71}"/>
          </ac:spMkLst>
        </pc:spChg>
        <pc:picChg chg="mod">
          <ac:chgData name="Piotr Kalaczyński" userId="144ed442d2e15e83" providerId="LiveId" clId="{BC89A074-4072-4EC5-A6F6-80030A3FE488}" dt="2023-11-13T10:06:11.114" v="3991" actId="14100"/>
          <ac:picMkLst>
            <pc:docMk/>
            <pc:sldMk cId="932095306" sldId="976"/>
            <ac:picMk id="3" creationId="{8FF8B679-A285-4EE5-90DF-5EF36F079540}"/>
          </ac:picMkLst>
        </pc:picChg>
        <pc:picChg chg="mod">
          <ac:chgData name="Piotr Kalaczyński" userId="144ed442d2e15e83" providerId="LiveId" clId="{BC89A074-4072-4EC5-A6F6-80030A3FE488}" dt="2023-11-13T10:06:16.405" v="3993" actId="14100"/>
          <ac:picMkLst>
            <pc:docMk/>
            <pc:sldMk cId="932095306" sldId="976"/>
            <ac:picMk id="12" creationId="{A5809BE2-8A3E-7702-7E33-EFE09CCD3A36}"/>
          </ac:picMkLst>
        </pc:picChg>
      </pc:sldChg>
      <pc:sldChg chg="add del">
        <pc:chgData name="Piotr Kalaczyński" userId="144ed442d2e15e83" providerId="LiveId" clId="{BC89A074-4072-4EC5-A6F6-80030A3FE488}" dt="2023-11-05T20:39:41.736" v="162"/>
        <pc:sldMkLst>
          <pc:docMk/>
          <pc:sldMk cId="1863297756" sldId="976"/>
        </pc:sldMkLst>
      </pc:sldChg>
      <pc:sldChg chg="add del">
        <pc:chgData name="Piotr Kalaczyński" userId="144ed442d2e15e83" providerId="LiveId" clId="{BC89A074-4072-4EC5-A6F6-80030A3FE488}" dt="2023-11-05T20:39:41.736" v="162"/>
        <pc:sldMkLst>
          <pc:docMk/>
          <pc:sldMk cId="895191921" sldId="977"/>
        </pc:sldMkLst>
      </pc:sldChg>
      <pc:sldChg chg="addSp delSp modSp add mod">
        <pc:chgData name="Piotr Kalaczyński" userId="144ed442d2e15e83" providerId="LiveId" clId="{BC89A074-4072-4EC5-A6F6-80030A3FE488}" dt="2023-11-13T10:32:09.810" v="4242" actId="14100"/>
        <pc:sldMkLst>
          <pc:docMk/>
          <pc:sldMk cId="1931380563" sldId="977"/>
        </pc:sldMkLst>
        <pc:spChg chg="mod">
          <ac:chgData name="Piotr Kalaczyński" userId="144ed442d2e15e83" providerId="LiveId" clId="{BC89A074-4072-4EC5-A6F6-80030A3FE488}" dt="2023-11-13T10:29:37.834" v="4208" actId="20577"/>
          <ac:spMkLst>
            <pc:docMk/>
            <pc:sldMk cId="1931380563" sldId="977"/>
            <ac:spMk id="4" creationId="{1B7EF1C5-7F44-DBAB-3F75-8D5D3B9B0C52}"/>
          </ac:spMkLst>
        </pc:spChg>
        <pc:spChg chg="del">
          <ac:chgData name="Piotr Kalaczyński" userId="144ed442d2e15e83" providerId="LiveId" clId="{BC89A074-4072-4EC5-A6F6-80030A3FE488}" dt="2023-11-13T10:30:42.510" v="4214" actId="478"/>
          <ac:spMkLst>
            <pc:docMk/>
            <pc:sldMk cId="1931380563" sldId="977"/>
            <ac:spMk id="6" creationId="{7FD819B8-CC54-EB7A-7BD8-89B6F260DEC9}"/>
          </ac:spMkLst>
        </pc:spChg>
        <pc:spChg chg="add mod">
          <ac:chgData name="Piotr Kalaczyński" userId="144ed442d2e15e83" providerId="LiveId" clId="{BC89A074-4072-4EC5-A6F6-80030A3FE488}" dt="2023-11-13T10:32:03.063" v="4232" actId="1076"/>
          <ac:spMkLst>
            <pc:docMk/>
            <pc:sldMk cId="1931380563" sldId="977"/>
            <ac:spMk id="12" creationId="{310A1281-00D3-651D-C11B-EAEC7A94934F}"/>
          </ac:spMkLst>
        </pc:spChg>
        <pc:spChg chg="add mod">
          <ac:chgData name="Piotr Kalaczyński" userId="144ed442d2e15e83" providerId="LiveId" clId="{BC89A074-4072-4EC5-A6F6-80030A3FE488}" dt="2023-11-13T10:32:09.810" v="4242" actId="14100"/>
          <ac:spMkLst>
            <pc:docMk/>
            <pc:sldMk cId="1931380563" sldId="977"/>
            <ac:spMk id="13" creationId="{E9CB8A6C-DE17-EBBF-7B98-780543D660AE}"/>
          </ac:spMkLst>
        </pc:spChg>
        <pc:picChg chg="del">
          <ac:chgData name="Piotr Kalaczyński" userId="144ed442d2e15e83" providerId="LiveId" clId="{BC89A074-4072-4EC5-A6F6-80030A3FE488}" dt="2023-11-13T10:29:42.701" v="4209" actId="478"/>
          <ac:picMkLst>
            <pc:docMk/>
            <pc:sldMk cId="1931380563" sldId="977"/>
            <ac:picMk id="2" creationId="{6ABAB759-6770-67B2-83DF-1488164D63FC}"/>
          </ac:picMkLst>
        </pc:picChg>
        <pc:picChg chg="del">
          <ac:chgData name="Piotr Kalaczyński" userId="144ed442d2e15e83" providerId="LiveId" clId="{BC89A074-4072-4EC5-A6F6-80030A3FE488}" dt="2023-11-13T10:29:43.404" v="4210" actId="478"/>
          <ac:picMkLst>
            <pc:docMk/>
            <pc:sldMk cId="1931380563" sldId="977"/>
            <ac:picMk id="5" creationId="{A594A4B8-E2DA-0421-D5F9-59341BB9DA03}"/>
          </ac:picMkLst>
        </pc:picChg>
        <pc:picChg chg="add mod">
          <ac:chgData name="Piotr Kalaczyński" userId="144ed442d2e15e83" providerId="LiveId" clId="{BC89A074-4072-4EC5-A6F6-80030A3FE488}" dt="2023-11-13T10:31:20.008" v="4220" actId="14100"/>
          <ac:picMkLst>
            <pc:docMk/>
            <pc:sldMk cId="1931380563" sldId="977"/>
            <ac:picMk id="7" creationId="{A80F6C12-1649-92F5-3AA7-C267E91D7FBC}"/>
          </ac:picMkLst>
        </pc:picChg>
        <pc:picChg chg="add mod">
          <ac:chgData name="Piotr Kalaczyński" userId="144ed442d2e15e83" providerId="LiveId" clId="{BC89A074-4072-4EC5-A6F6-80030A3FE488}" dt="2023-11-13T10:31:24.071" v="4221" actId="14100"/>
          <ac:picMkLst>
            <pc:docMk/>
            <pc:sldMk cId="1931380563" sldId="977"/>
            <ac:picMk id="11" creationId="{2C17C2C6-681E-9333-0D34-38B48B4BB163}"/>
          </ac:picMkLst>
        </pc:picChg>
      </pc:sldChg>
      <pc:sldChg chg="add del">
        <pc:chgData name="Piotr Kalaczyński" userId="144ed442d2e15e83" providerId="LiveId" clId="{BC89A074-4072-4EC5-A6F6-80030A3FE488}" dt="2023-11-13T10:06:32.096" v="3996" actId="47"/>
        <pc:sldMkLst>
          <pc:docMk/>
          <pc:sldMk cId="3428151913" sldId="977"/>
        </pc:sldMkLst>
      </pc:sldChg>
      <pc:sldChg chg="add del">
        <pc:chgData name="Piotr Kalaczyński" userId="144ed442d2e15e83" providerId="LiveId" clId="{BC89A074-4072-4EC5-A6F6-80030A3FE488}" dt="2023-11-13T10:07:04.513" v="3997" actId="47"/>
        <pc:sldMkLst>
          <pc:docMk/>
          <pc:sldMk cId="1005781238" sldId="978"/>
        </pc:sldMkLst>
      </pc:sldChg>
      <pc:sldChg chg="addSp delSp modSp add mod">
        <pc:chgData name="Piotr Kalaczyński" userId="144ed442d2e15e83" providerId="LiveId" clId="{BC89A074-4072-4EC5-A6F6-80030A3FE488}" dt="2023-11-13T10:34:23.356" v="4425" actId="20577"/>
        <pc:sldMkLst>
          <pc:docMk/>
          <pc:sldMk cId="1093867352" sldId="978"/>
        </pc:sldMkLst>
        <pc:spChg chg="add mod">
          <ac:chgData name="Piotr Kalaczyński" userId="144ed442d2e15e83" providerId="LiveId" clId="{BC89A074-4072-4EC5-A6F6-80030A3FE488}" dt="2023-11-13T10:34:23.356" v="4425" actId="20577"/>
          <ac:spMkLst>
            <pc:docMk/>
            <pc:sldMk cId="1093867352" sldId="978"/>
            <ac:spMk id="2" creationId="{C7702070-8650-5DDB-4F47-E8700CD8138D}"/>
          </ac:spMkLst>
        </pc:spChg>
        <pc:spChg chg="mod">
          <ac:chgData name="Piotr Kalaczyński" userId="144ed442d2e15e83" providerId="LiveId" clId="{BC89A074-4072-4EC5-A6F6-80030A3FE488}" dt="2023-11-13T10:32:19.597" v="4250" actId="20577"/>
          <ac:spMkLst>
            <pc:docMk/>
            <pc:sldMk cId="1093867352" sldId="978"/>
            <ac:spMk id="4" creationId="{1B7EF1C5-7F44-DBAB-3F75-8D5D3B9B0C52}"/>
          </ac:spMkLst>
        </pc:spChg>
        <pc:spChg chg="del">
          <ac:chgData name="Piotr Kalaczyński" userId="144ed442d2e15e83" providerId="LiveId" clId="{BC89A074-4072-4EC5-A6F6-80030A3FE488}" dt="2023-11-13T10:32:24.366" v="4252" actId="478"/>
          <ac:spMkLst>
            <pc:docMk/>
            <pc:sldMk cId="1093867352" sldId="978"/>
            <ac:spMk id="12" creationId="{310A1281-00D3-651D-C11B-EAEC7A94934F}"/>
          </ac:spMkLst>
        </pc:spChg>
        <pc:spChg chg="mod">
          <ac:chgData name="Piotr Kalaczyński" userId="144ed442d2e15e83" providerId="LiveId" clId="{BC89A074-4072-4EC5-A6F6-80030A3FE488}" dt="2023-11-13T10:32:48.201" v="4255" actId="1076"/>
          <ac:spMkLst>
            <pc:docMk/>
            <pc:sldMk cId="1093867352" sldId="978"/>
            <ac:spMk id="13" creationId="{E9CB8A6C-DE17-EBBF-7B98-780543D660AE}"/>
          </ac:spMkLst>
        </pc:spChg>
        <pc:picChg chg="del">
          <ac:chgData name="Piotr Kalaczyński" userId="144ed442d2e15e83" providerId="LiveId" clId="{BC89A074-4072-4EC5-A6F6-80030A3FE488}" dt="2023-11-13T10:32:23.803" v="4251" actId="478"/>
          <ac:picMkLst>
            <pc:docMk/>
            <pc:sldMk cId="1093867352" sldId="978"/>
            <ac:picMk id="7" creationId="{A80F6C12-1649-92F5-3AA7-C267E91D7FBC}"/>
          </ac:picMkLst>
        </pc:picChg>
        <pc:picChg chg="mod">
          <ac:chgData name="Piotr Kalaczyński" userId="144ed442d2e15e83" providerId="LiveId" clId="{BC89A074-4072-4EC5-A6F6-80030A3FE488}" dt="2023-11-13T10:32:44.948" v="4254" actId="1076"/>
          <ac:picMkLst>
            <pc:docMk/>
            <pc:sldMk cId="1093867352" sldId="978"/>
            <ac:picMk id="11" creationId="{2C17C2C6-681E-9333-0D34-38B48B4BB163}"/>
          </ac:picMkLst>
        </pc:picChg>
      </pc:sldChg>
      <pc:sldChg chg="add del">
        <pc:chgData name="Piotr Kalaczyński" userId="144ed442d2e15e83" providerId="LiveId" clId="{BC89A074-4072-4EC5-A6F6-80030A3FE488}" dt="2023-11-05T20:39:41.736" v="162"/>
        <pc:sldMkLst>
          <pc:docMk/>
          <pc:sldMk cId="3608007477" sldId="978"/>
        </pc:sldMkLst>
      </pc:sldChg>
      <pc:sldChg chg="add del">
        <pc:chgData name="Piotr Kalaczyński" userId="144ed442d2e15e83" providerId="LiveId" clId="{BC89A074-4072-4EC5-A6F6-80030A3FE488}" dt="2023-11-05T20:39:41.736" v="162"/>
        <pc:sldMkLst>
          <pc:docMk/>
          <pc:sldMk cId="612400132" sldId="979"/>
        </pc:sldMkLst>
      </pc:sldChg>
      <pc:sldChg chg="modSp add mod">
        <pc:chgData name="Piotr Kalaczyński" userId="144ed442d2e15e83" providerId="LiveId" clId="{BC89A074-4072-4EC5-A6F6-80030A3FE488}" dt="2023-11-13T10:36:38.993" v="4572" actId="207"/>
        <pc:sldMkLst>
          <pc:docMk/>
          <pc:sldMk cId="862671663" sldId="979"/>
        </pc:sldMkLst>
        <pc:spChg chg="mod">
          <ac:chgData name="Piotr Kalaczyński" userId="144ed442d2e15e83" providerId="LiveId" clId="{BC89A074-4072-4EC5-A6F6-80030A3FE488}" dt="2023-11-13T10:36:38.993" v="4572" actId="207"/>
          <ac:spMkLst>
            <pc:docMk/>
            <pc:sldMk cId="862671663" sldId="979"/>
            <ac:spMk id="2" creationId="{C7702070-8650-5DDB-4F47-E8700CD8138D}"/>
          </ac:spMkLst>
        </pc:spChg>
        <pc:spChg chg="mod">
          <ac:chgData name="Piotr Kalaczyński" userId="144ed442d2e15e83" providerId="LiveId" clId="{BC89A074-4072-4EC5-A6F6-80030A3FE488}" dt="2023-11-13T10:34:45.573" v="4442" actId="20577"/>
          <ac:spMkLst>
            <pc:docMk/>
            <pc:sldMk cId="862671663" sldId="979"/>
            <ac:spMk id="4" creationId="{1B7EF1C5-7F44-DBAB-3F75-8D5D3B9B0C52}"/>
          </ac:spMkLst>
        </pc:spChg>
        <pc:picChg chg="mod">
          <ac:chgData name="Piotr Kalaczyński" userId="144ed442d2e15e83" providerId="LiveId" clId="{BC89A074-4072-4EC5-A6F6-80030A3FE488}" dt="2023-11-13T10:35:07.225" v="4443" actId="14826"/>
          <ac:picMkLst>
            <pc:docMk/>
            <pc:sldMk cId="862671663" sldId="979"/>
            <ac:picMk id="11" creationId="{2C17C2C6-681E-9333-0D34-38B48B4BB163}"/>
          </ac:picMkLst>
        </pc:picChg>
      </pc:sldChg>
      <pc:sldChg chg="add del">
        <pc:chgData name="Piotr Kalaczyński" userId="144ed442d2e15e83" providerId="LiveId" clId="{BC89A074-4072-4EC5-A6F6-80030A3FE488}" dt="2023-11-13T10:07:04.513" v="3997" actId="47"/>
        <pc:sldMkLst>
          <pc:docMk/>
          <pc:sldMk cId="2371396707" sldId="979"/>
        </pc:sldMkLst>
      </pc:sldChg>
      <pc:sldChg chg="add del">
        <pc:chgData name="Piotr Kalaczyński" userId="144ed442d2e15e83" providerId="LiveId" clId="{BC89A074-4072-4EC5-A6F6-80030A3FE488}" dt="2023-11-05T20:39:41.736" v="162"/>
        <pc:sldMkLst>
          <pc:docMk/>
          <pc:sldMk cId="1549980533" sldId="980"/>
        </pc:sldMkLst>
      </pc:sldChg>
      <pc:sldChg chg="add del">
        <pc:chgData name="Piotr Kalaczyński" userId="144ed442d2e15e83" providerId="LiveId" clId="{BC89A074-4072-4EC5-A6F6-80030A3FE488}" dt="2023-11-13T10:07:04.513" v="3997" actId="47"/>
        <pc:sldMkLst>
          <pc:docMk/>
          <pc:sldMk cId="1746561101" sldId="980"/>
        </pc:sldMkLst>
      </pc:sldChg>
      <pc:sldChg chg="add del">
        <pc:chgData name="Piotr Kalaczyński" userId="144ed442d2e15e83" providerId="LiveId" clId="{BC89A074-4072-4EC5-A6F6-80030A3FE488}" dt="2023-11-05T20:39:41.736" v="162"/>
        <pc:sldMkLst>
          <pc:docMk/>
          <pc:sldMk cId="101609580" sldId="981"/>
        </pc:sldMkLst>
      </pc:sldChg>
      <pc:sldChg chg="add del">
        <pc:chgData name="Piotr Kalaczyński" userId="144ed442d2e15e83" providerId="LiveId" clId="{BC89A074-4072-4EC5-A6F6-80030A3FE488}" dt="2023-11-13T10:07:04.513" v="3997" actId="47"/>
        <pc:sldMkLst>
          <pc:docMk/>
          <pc:sldMk cId="2424322892" sldId="981"/>
        </pc:sldMkLst>
      </pc:sldChg>
      <pc:sldChg chg="add del">
        <pc:chgData name="Piotr Kalaczyński" userId="144ed442d2e15e83" providerId="LiveId" clId="{BC89A074-4072-4EC5-A6F6-80030A3FE488}" dt="2023-11-05T20:39:41.736" v="162"/>
        <pc:sldMkLst>
          <pc:docMk/>
          <pc:sldMk cId="1757991044" sldId="982"/>
        </pc:sldMkLst>
      </pc:sldChg>
      <pc:sldChg chg="add del">
        <pc:chgData name="Piotr Kalaczyński" userId="144ed442d2e15e83" providerId="LiveId" clId="{BC89A074-4072-4EC5-A6F6-80030A3FE488}" dt="2023-11-13T10:07:04.513" v="3997" actId="47"/>
        <pc:sldMkLst>
          <pc:docMk/>
          <pc:sldMk cId="3317196469" sldId="982"/>
        </pc:sldMkLst>
      </pc:sldChg>
      <pc:sldChg chg="add del">
        <pc:chgData name="Piotr Kalaczyński" userId="144ed442d2e15e83" providerId="LiveId" clId="{BC89A074-4072-4EC5-A6F6-80030A3FE488}" dt="2023-11-05T20:39:41.736" v="162"/>
        <pc:sldMkLst>
          <pc:docMk/>
          <pc:sldMk cId="721141685" sldId="983"/>
        </pc:sldMkLst>
      </pc:sldChg>
      <pc:sldChg chg="add del">
        <pc:chgData name="Piotr Kalaczyński" userId="144ed442d2e15e83" providerId="LiveId" clId="{BC89A074-4072-4EC5-A6F6-80030A3FE488}" dt="2023-11-05T20:39:41.736" v="162"/>
        <pc:sldMkLst>
          <pc:docMk/>
          <pc:sldMk cId="52014241" sldId="984"/>
        </pc:sldMkLst>
      </pc:sldChg>
      <pc:sldChg chg="add del">
        <pc:chgData name="Piotr Kalaczyński" userId="144ed442d2e15e83" providerId="LiveId" clId="{BC89A074-4072-4EC5-A6F6-80030A3FE488}" dt="2023-11-05T20:39:41.736" v="162"/>
        <pc:sldMkLst>
          <pc:docMk/>
          <pc:sldMk cId="181478113" sldId="985"/>
        </pc:sldMkLst>
      </pc:sldChg>
      <pc:sldChg chg="add del">
        <pc:chgData name="Piotr Kalaczyński" userId="144ed442d2e15e83" providerId="LiveId" clId="{BC89A074-4072-4EC5-A6F6-80030A3FE488}" dt="2023-11-05T20:39:41.736" v="162"/>
        <pc:sldMkLst>
          <pc:docMk/>
          <pc:sldMk cId="2331577926" sldId="986"/>
        </pc:sldMkLst>
      </pc:sldChg>
      <pc:sldChg chg="add del">
        <pc:chgData name="Piotr Kalaczyński" userId="144ed442d2e15e83" providerId="LiveId" clId="{BC89A074-4072-4EC5-A6F6-80030A3FE488}" dt="2023-11-05T20:39:41.736" v="162"/>
        <pc:sldMkLst>
          <pc:docMk/>
          <pc:sldMk cId="3905045967" sldId="987"/>
        </pc:sldMkLst>
      </pc:sldChg>
      <pc:sldChg chg="add del">
        <pc:chgData name="Piotr Kalaczyński" userId="144ed442d2e15e83" providerId="LiveId" clId="{BC89A074-4072-4EC5-A6F6-80030A3FE488}" dt="2023-11-05T20:39:41.736" v="162"/>
        <pc:sldMkLst>
          <pc:docMk/>
          <pc:sldMk cId="4175917586" sldId="988"/>
        </pc:sldMkLst>
      </pc:sldChg>
      <pc:sldChg chg="add del">
        <pc:chgData name="Piotr Kalaczyński" userId="144ed442d2e15e83" providerId="LiveId" clId="{BC89A074-4072-4EC5-A6F6-80030A3FE488}" dt="2023-11-05T20:39:41.736" v="162"/>
        <pc:sldMkLst>
          <pc:docMk/>
          <pc:sldMk cId="3006106313" sldId="989"/>
        </pc:sldMkLst>
      </pc:sldChg>
      <pc:sldChg chg="add del">
        <pc:chgData name="Piotr Kalaczyński" userId="144ed442d2e15e83" providerId="LiveId" clId="{BC89A074-4072-4EC5-A6F6-80030A3FE488}" dt="2023-11-05T20:39:41.736" v="162"/>
        <pc:sldMkLst>
          <pc:docMk/>
          <pc:sldMk cId="182577108" sldId="990"/>
        </pc:sldMkLst>
      </pc:sldChg>
      <pc:sldChg chg="add del">
        <pc:chgData name="Piotr Kalaczyński" userId="144ed442d2e15e83" providerId="LiveId" clId="{BC89A074-4072-4EC5-A6F6-80030A3FE488}" dt="2023-11-05T20:39:41.736" v="162"/>
        <pc:sldMkLst>
          <pc:docMk/>
          <pc:sldMk cId="553204289" sldId="991"/>
        </pc:sldMkLst>
      </pc:sldChg>
      <pc:sldChg chg="add del">
        <pc:chgData name="Piotr Kalaczyński" userId="144ed442d2e15e83" providerId="LiveId" clId="{BC89A074-4072-4EC5-A6F6-80030A3FE488}" dt="2023-11-05T20:39:41.736" v="162"/>
        <pc:sldMkLst>
          <pc:docMk/>
          <pc:sldMk cId="2105464003" sldId="992"/>
        </pc:sldMkLst>
      </pc:sldChg>
      <pc:sldChg chg="add del">
        <pc:chgData name="Piotr Kalaczyński" userId="144ed442d2e15e83" providerId="LiveId" clId="{BC89A074-4072-4EC5-A6F6-80030A3FE488}" dt="2023-11-05T20:39:41.736" v="162"/>
        <pc:sldMkLst>
          <pc:docMk/>
          <pc:sldMk cId="2432512985" sldId="993"/>
        </pc:sldMkLst>
      </pc:sldChg>
      <pc:sldChg chg="add del">
        <pc:chgData name="Piotr Kalaczyński" userId="144ed442d2e15e83" providerId="LiveId" clId="{BC89A074-4072-4EC5-A6F6-80030A3FE488}" dt="2023-11-05T20:39:41.736" v="162"/>
        <pc:sldMkLst>
          <pc:docMk/>
          <pc:sldMk cId="3116857642" sldId="994"/>
        </pc:sldMkLst>
      </pc:sldChg>
      <pc:sldChg chg="add del">
        <pc:chgData name="Piotr Kalaczyński" userId="144ed442d2e15e83" providerId="LiveId" clId="{BC89A074-4072-4EC5-A6F6-80030A3FE488}" dt="2023-11-05T20:39:41.736" v="162"/>
        <pc:sldMkLst>
          <pc:docMk/>
          <pc:sldMk cId="1466386271" sldId="995"/>
        </pc:sldMkLst>
      </pc:sldChg>
      <pc:sldChg chg="add del">
        <pc:chgData name="Piotr Kalaczyński" userId="144ed442d2e15e83" providerId="LiveId" clId="{BC89A074-4072-4EC5-A6F6-80030A3FE488}" dt="2023-11-05T20:39:41.736" v="162"/>
        <pc:sldMkLst>
          <pc:docMk/>
          <pc:sldMk cId="912900919" sldId="996"/>
        </pc:sldMkLst>
      </pc:sldChg>
      <pc:sldChg chg="add del">
        <pc:chgData name="Piotr Kalaczyński" userId="144ed442d2e15e83" providerId="LiveId" clId="{BC89A074-4072-4EC5-A6F6-80030A3FE488}" dt="2023-11-05T20:39:41.736" v="162"/>
        <pc:sldMkLst>
          <pc:docMk/>
          <pc:sldMk cId="36467554" sldId="997"/>
        </pc:sldMkLst>
      </pc:sldChg>
      <pc:sldChg chg="add del">
        <pc:chgData name="Piotr Kalaczyński" userId="144ed442d2e15e83" providerId="LiveId" clId="{BC89A074-4072-4EC5-A6F6-80030A3FE488}" dt="2023-11-05T20:39:41.736" v="162"/>
        <pc:sldMkLst>
          <pc:docMk/>
          <pc:sldMk cId="4194786448" sldId="998"/>
        </pc:sldMkLst>
      </pc:sldChg>
      <pc:sldChg chg="add del">
        <pc:chgData name="Piotr Kalaczyński" userId="144ed442d2e15e83" providerId="LiveId" clId="{BC89A074-4072-4EC5-A6F6-80030A3FE488}" dt="2023-11-05T20:39:41.736" v="162"/>
        <pc:sldMkLst>
          <pc:docMk/>
          <pc:sldMk cId="3548124945" sldId="999"/>
        </pc:sldMkLst>
      </pc:sldChg>
      <pc:sldChg chg="add del">
        <pc:chgData name="Piotr Kalaczyński" userId="144ed442d2e15e83" providerId="LiveId" clId="{BC89A074-4072-4EC5-A6F6-80030A3FE488}" dt="2023-11-05T20:39:41.736" v="162"/>
        <pc:sldMkLst>
          <pc:docMk/>
          <pc:sldMk cId="1472470480" sldId="1000"/>
        </pc:sldMkLst>
      </pc:sldChg>
      <pc:sldChg chg="add del">
        <pc:chgData name="Piotr Kalaczyński" userId="144ed442d2e15e83" providerId="LiveId" clId="{BC89A074-4072-4EC5-A6F6-80030A3FE488}" dt="2023-11-05T20:39:41.736" v="162"/>
        <pc:sldMkLst>
          <pc:docMk/>
          <pc:sldMk cId="3779339413" sldId="1001"/>
        </pc:sldMkLst>
      </pc:sldChg>
      <pc:sldChg chg="add del">
        <pc:chgData name="Piotr Kalaczyński" userId="144ed442d2e15e83" providerId="LiveId" clId="{BC89A074-4072-4EC5-A6F6-80030A3FE488}" dt="2023-11-05T20:39:41.736" v="162"/>
        <pc:sldMkLst>
          <pc:docMk/>
          <pc:sldMk cId="2945285985" sldId="1002"/>
        </pc:sldMkLst>
      </pc:sldChg>
      <pc:sldChg chg="add del">
        <pc:chgData name="Piotr Kalaczyński" userId="144ed442d2e15e83" providerId="LiveId" clId="{BC89A074-4072-4EC5-A6F6-80030A3FE488}" dt="2023-11-05T20:39:41.736" v="162"/>
        <pc:sldMkLst>
          <pc:docMk/>
          <pc:sldMk cId="411334415" sldId="1003"/>
        </pc:sldMkLst>
      </pc:sldChg>
      <pc:sldChg chg="add del">
        <pc:chgData name="Piotr Kalaczyński" userId="144ed442d2e15e83" providerId="LiveId" clId="{BC89A074-4072-4EC5-A6F6-80030A3FE488}" dt="2023-11-05T20:39:41.736" v="162"/>
        <pc:sldMkLst>
          <pc:docMk/>
          <pc:sldMk cId="2475386219" sldId="1004"/>
        </pc:sldMkLst>
      </pc:sldChg>
      <pc:sldChg chg="add del">
        <pc:chgData name="Piotr Kalaczyński" userId="144ed442d2e15e83" providerId="LiveId" clId="{BC89A074-4072-4EC5-A6F6-80030A3FE488}" dt="2023-11-05T20:39:41.736" v="162"/>
        <pc:sldMkLst>
          <pc:docMk/>
          <pc:sldMk cId="3204397493" sldId="1005"/>
        </pc:sldMkLst>
      </pc:sldChg>
      <pc:sldChg chg="add del">
        <pc:chgData name="Piotr Kalaczyński" userId="144ed442d2e15e83" providerId="LiveId" clId="{BC89A074-4072-4EC5-A6F6-80030A3FE488}" dt="2023-11-05T20:39:41.736" v="162"/>
        <pc:sldMkLst>
          <pc:docMk/>
          <pc:sldMk cId="500445793" sldId="1006"/>
        </pc:sldMkLst>
      </pc:sldChg>
      <pc:sldChg chg="add del">
        <pc:chgData name="Piotr Kalaczyński" userId="144ed442d2e15e83" providerId="LiveId" clId="{BC89A074-4072-4EC5-A6F6-80030A3FE488}" dt="2023-11-05T20:39:41.736" v="162"/>
        <pc:sldMkLst>
          <pc:docMk/>
          <pc:sldMk cId="3338731309" sldId="1007"/>
        </pc:sldMkLst>
      </pc:sldChg>
      <pc:sldChg chg="add del">
        <pc:chgData name="Piotr Kalaczyński" userId="144ed442d2e15e83" providerId="LiveId" clId="{BC89A074-4072-4EC5-A6F6-80030A3FE488}" dt="2023-11-05T20:39:41.736" v="162"/>
        <pc:sldMkLst>
          <pc:docMk/>
          <pc:sldMk cId="1871336367" sldId="1008"/>
        </pc:sldMkLst>
      </pc:sldChg>
      <pc:sldChg chg="add del">
        <pc:chgData name="Piotr Kalaczyński" userId="144ed442d2e15e83" providerId="LiveId" clId="{BC89A074-4072-4EC5-A6F6-80030A3FE488}" dt="2023-11-05T20:39:41.736" v="162"/>
        <pc:sldMkLst>
          <pc:docMk/>
          <pc:sldMk cId="4231039435" sldId="1009"/>
        </pc:sldMkLst>
      </pc:sldChg>
      <pc:sldChg chg="add del">
        <pc:chgData name="Piotr Kalaczyński" userId="144ed442d2e15e83" providerId="LiveId" clId="{BC89A074-4072-4EC5-A6F6-80030A3FE488}" dt="2023-11-05T20:39:41.736" v="162"/>
        <pc:sldMkLst>
          <pc:docMk/>
          <pc:sldMk cId="4137880749" sldId="1010"/>
        </pc:sldMkLst>
      </pc:sldChg>
      <pc:sldChg chg="add del">
        <pc:chgData name="Piotr Kalaczyński" userId="144ed442d2e15e83" providerId="LiveId" clId="{BC89A074-4072-4EC5-A6F6-80030A3FE488}" dt="2023-11-05T20:39:41.736" v="162"/>
        <pc:sldMkLst>
          <pc:docMk/>
          <pc:sldMk cId="1979652003" sldId="1011"/>
        </pc:sldMkLst>
      </pc:sldChg>
      <pc:sldChg chg="add del">
        <pc:chgData name="Piotr Kalaczyński" userId="144ed442d2e15e83" providerId="LiveId" clId="{BC89A074-4072-4EC5-A6F6-80030A3FE488}" dt="2023-11-05T20:39:41.736" v="162"/>
        <pc:sldMkLst>
          <pc:docMk/>
          <pc:sldMk cId="4049587374" sldId="1012"/>
        </pc:sldMkLst>
      </pc:sldChg>
      <pc:sldChg chg="add del">
        <pc:chgData name="Piotr Kalaczyński" userId="144ed442d2e15e83" providerId="LiveId" clId="{BC89A074-4072-4EC5-A6F6-80030A3FE488}" dt="2023-11-05T20:39:41.736" v="162"/>
        <pc:sldMkLst>
          <pc:docMk/>
          <pc:sldMk cId="4033015566" sldId="1013"/>
        </pc:sldMkLst>
      </pc:sldChg>
      <pc:sldChg chg="add del">
        <pc:chgData name="Piotr Kalaczyński" userId="144ed442d2e15e83" providerId="LiveId" clId="{BC89A074-4072-4EC5-A6F6-80030A3FE488}" dt="2023-11-05T20:39:41.736" v="162"/>
        <pc:sldMkLst>
          <pc:docMk/>
          <pc:sldMk cId="2447870592" sldId="1014"/>
        </pc:sldMkLst>
      </pc:sldChg>
      <pc:sldChg chg="add del">
        <pc:chgData name="Piotr Kalaczyński" userId="144ed442d2e15e83" providerId="LiveId" clId="{BC89A074-4072-4EC5-A6F6-80030A3FE488}" dt="2023-11-05T20:39:41.736" v="162"/>
        <pc:sldMkLst>
          <pc:docMk/>
          <pc:sldMk cId="3208401991" sldId="1015"/>
        </pc:sldMkLst>
      </pc:sldChg>
      <pc:sldChg chg="add del">
        <pc:chgData name="Piotr Kalaczyński" userId="144ed442d2e15e83" providerId="LiveId" clId="{BC89A074-4072-4EC5-A6F6-80030A3FE488}" dt="2023-11-05T20:39:41.736" v="162"/>
        <pc:sldMkLst>
          <pc:docMk/>
          <pc:sldMk cId="3154573312" sldId="1016"/>
        </pc:sldMkLst>
      </pc:sldChg>
    </pc:docChg>
  </pc:docChgLst>
  <pc:docChgLst>
    <pc:chgData name="Piotr Kalaczyński" userId="144ed442d2e15e83" providerId="LiveId" clId="{5BFF7E2B-E58B-4C6E-BEF4-AEE4940717AA}"/>
    <pc:docChg chg="undo custSel addSld delSld modSld sldOrd">
      <pc:chgData name="Piotr Kalaczyński" userId="144ed442d2e15e83" providerId="LiveId" clId="{5BFF7E2B-E58B-4C6E-BEF4-AEE4940717AA}" dt="2024-01-04T19:13:23.425" v="745" actId="1076"/>
      <pc:docMkLst>
        <pc:docMk/>
      </pc:docMkLst>
      <pc:sldChg chg="addSp delSp modSp mod">
        <pc:chgData name="Piotr Kalaczyński" userId="144ed442d2e15e83" providerId="LiveId" clId="{5BFF7E2B-E58B-4C6E-BEF4-AEE4940717AA}" dt="2023-12-31T13:23:43.080" v="51" actId="208"/>
        <pc:sldMkLst>
          <pc:docMk/>
          <pc:sldMk cId="3918125289" sldId="471"/>
        </pc:sldMkLst>
        <pc:spChg chg="add mod">
          <ac:chgData name="Piotr Kalaczyński" userId="144ed442d2e15e83" providerId="LiveId" clId="{5BFF7E2B-E58B-4C6E-BEF4-AEE4940717AA}" dt="2023-12-31T13:23:43.080" v="51" actId="208"/>
          <ac:spMkLst>
            <pc:docMk/>
            <pc:sldMk cId="3918125289" sldId="471"/>
            <ac:spMk id="5" creationId="{F779047B-05AC-00A1-4191-F156F7DB5A93}"/>
          </ac:spMkLst>
        </pc:spChg>
        <pc:picChg chg="add del mod">
          <ac:chgData name="Piotr Kalaczyński" userId="144ed442d2e15e83" providerId="LiveId" clId="{5BFF7E2B-E58B-4C6E-BEF4-AEE4940717AA}" dt="2023-12-31T13:20:15.250" v="33" actId="21"/>
          <ac:picMkLst>
            <pc:docMk/>
            <pc:sldMk cId="3918125289" sldId="471"/>
            <ac:picMk id="3" creationId="{4DCF4900-320C-3068-2297-2C556420440C}"/>
          </ac:picMkLst>
        </pc:picChg>
        <pc:picChg chg="add mod">
          <ac:chgData name="Piotr Kalaczyński" userId="144ed442d2e15e83" providerId="LiveId" clId="{5BFF7E2B-E58B-4C6E-BEF4-AEE4940717AA}" dt="2023-12-31T13:21:38.126" v="43" actId="14100"/>
          <ac:picMkLst>
            <pc:docMk/>
            <pc:sldMk cId="3918125289" sldId="471"/>
            <ac:picMk id="4" creationId="{1FA90E75-5237-6AA6-9D80-9D3C8AB4471C}"/>
          </ac:picMkLst>
        </pc:picChg>
        <pc:picChg chg="del">
          <ac:chgData name="Piotr Kalaczyński" userId="144ed442d2e15e83" providerId="LiveId" clId="{5BFF7E2B-E58B-4C6E-BEF4-AEE4940717AA}" dt="2023-12-31T13:20:16.666" v="34" actId="478"/>
          <ac:picMkLst>
            <pc:docMk/>
            <pc:sldMk cId="3918125289" sldId="471"/>
            <ac:picMk id="2592" creationId="{1F19148C-815A-F036-0DE4-4A09E6E842BB}"/>
          </ac:picMkLst>
        </pc:picChg>
      </pc:sldChg>
      <pc:sldChg chg="del">
        <pc:chgData name="Piotr Kalaczyński" userId="144ed442d2e15e83" providerId="LiveId" clId="{5BFF7E2B-E58B-4C6E-BEF4-AEE4940717AA}" dt="2023-12-28T19:40:12.589" v="0" actId="47"/>
        <pc:sldMkLst>
          <pc:docMk/>
          <pc:sldMk cId="3635030063" sldId="475"/>
        </pc:sldMkLst>
      </pc:sldChg>
      <pc:sldChg chg="addSp delSp modSp mod">
        <pc:chgData name="Piotr Kalaczyński" userId="144ed442d2e15e83" providerId="LiveId" clId="{5BFF7E2B-E58B-4C6E-BEF4-AEE4940717AA}" dt="2023-12-31T13:28:35.909" v="70" actId="478"/>
        <pc:sldMkLst>
          <pc:docMk/>
          <pc:sldMk cId="397090986" sldId="480"/>
        </pc:sldMkLst>
        <pc:spChg chg="mod">
          <ac:chgData name="Piotr Kalaczyński" userId="144ed442d2e15e83" providerId="LiveId" clId="{5BFF7E2B-E58B-4C6E-BEF4-AEE4940717AA}" dt="2023-12-31T13:27:29.941" v="63" actId="1076"/>
          <ac:spMkLst>
            <pc:docMk/>
            <pc:sldMk cId="397090986" sldId="480"/>
            <ac:spMk id="43" creationId="{2EFB26C9-973D-41CC-86F1-6E4107A53A83}"/>
          </ac:spMkLst>
        </pc:spChg>
        <pc:graphicFrameChg chg="add del mod">
          <ac:chgData name="Piotr Kalaczyński" userId="144ed442d2e15e83" providerId="LiveId" clId="{5BFF7E2B-E58B-4C6E-BEF4-AEE4940717AA}" dt="2023-12-31T13:28:35.909" v="70" actId="478"/>
          <ac:graphicFrameMkLst>
            <pc:docMk/>
            <pc:sldMk cId="397090986" sldId="480"/>
            <ac:graphicFrameMk id="2" creationId="{717D46B4-C272-E1E8-F62F-62646E655A63}"/>
          </ac:graphicFrameMkLst>
        </pc:graphicFrameChg>
        <pc:graphicFrameChg chg="mod modGraphic">
          <ac:chgData name="Piotr Kalaczyński" userId="144ed442d2e15e83" providerId="LiveId" clId="{5BFF7E2B-E58B-4C6E-BEF4-AEE4940717AA}" dt="2023-12-31T13:27:23" v="62" actId="1076"/>
          <ac:graphicFrameMkLst>
            <pc:docMk/>
            <pc:sldMk cId="397090986" sldId="480"/>
            <ac:graphicFrameMk id="44" creationId="{66320DDD-C40F-458C-A13F-7C0ADC9CC596}"/>
          </ac:graphicFrameMkLst>
        </pc:graphicFrameChg>
        <pc:picChg chg="mod">
          <ac:chgData name="Piotr Kalaczyński" userId="144ed442d2e15e83" providerId="LiveId" clId="{5BFF7E2B-E58B-4C6E-BEF4-AEE4940717AA}" dt="2023-12-31T13:27:33.079" v="64" actId="1076"/>
          <ac:picMkLst>
            <pc:docMk/>
            <pc:sldMk cId="397090986" sldId="480"/>
            <ac:picMk id="45" creationId="{B0FC63FB-068B-4ABA-9A7A-D82A733F86C9}"/>
          </ac:picMkLst>
        </pc:picChg>
        <pc:picChg chg="mod">
          <ac:chgData name="Piotr Kalaczyński" userId="144ed442d2e15e83" providerId="LiveId" clId="{5BFF7E2B-E58B-4C6E-BEF4-AEE4940717AA}" dt="2023-12-31T13:27:17.578" v="61" actId="14100"/>
          <ac:picMkLst>
            <pc:docMk/>
            <pc:sldMk cId="397090986" sldId="480"/>
            <ac:picMk id="46" creationId="{AE0103C4-0F80-41FF-ABCC-583F482615D9}"/>
          </ac:picMkLst>
        </pc:picChg>
      </pc:sldChg>
      <pc:sldChg chg="modSp mod">
        <pc:chgData name="Piotr Kalaczyński" userId="144ed442d2e15e83" providerId="LiveId" clId="{5BFF7E2B-E58B-4C6E-BEF4-AEE4940717AA}" dt="2023-12-31T13:41:31.501" v="108" actId="20577"/>
        <pc:sldMkLst>
          <pc:docMk/>
          <pc:sldMk cId="2671124517" sldId="486"/>
        </pc:sldMkLst>
        <pc:spChg chg="mod">
          <ac:chgData name="Piotr Kalaczyński" userId="144ed442d2e15e83" providerId="LiveId" clId="{5BFF7E2B-E58B-4C6E-BEF4-AEE4940717AA}" dt="2023-12-31T13:41:31.501" v="108" actId="20577"/>
          <ac:spMkLst>
            <pc:docMk/>
            <pc:sldMk cId="2671124517" sldId="486"/>
            <ac:spMk id="18" creationId="{12668172-3D0E-422B-A5BD-617AE5D7FFDB}"/>
          </ac:spMkLst>
        </pc:spChg>
        <pc:cxnChg chg="mod">
          <ac:chgData name="Piotr Kalaczyński" userId="144ed442d2e15e83" providerId="LiveId" clId="{5BFF7E2B-E58B-4C6E-BEF4-AEE4940717AA}" dt="2023-12-31T13:41:31.501" v="108" actId="20577"/>
          <ac:cxnSpMkLst>
            <pc:docMk/>
            <pc:sldMk cId="2671124517" sldId="486"/>
            <ac:cxnSpMk id="19" creationId="{F15773B8-5B50-48C7-8538-CC5A16B9E970}"/>
          </ac:cxnSpMkLst>
        </pc:cxnChg>
      </pc:sldChg>
      <pc:sldChg chg="addSp delSp modSp mod">
        <pc:chgData name="Piotr Kalaczyński" userId="144ed442d2e15e83" providerId="LiveId" clId="{5BFF7E2B-E58B-4C6E-BEF4-AEE4940717AA}" dt="2024-01-04T19:13:23.425" v="745" actId="1076"/>
        <pc:sldMkLst>
          <pc:docMk/>
          <pc:sldMk cId="1114624889" sldId="561"/>
        </pc:sldMkLst>
        <pc:spChg chg="add mod">
          <ac:chgData name="Piotr Kalaczyński" userId="144ed442d2e15e83" providerId="LiveId" clId="{5BFF7E2B-E58B-4C6E-BEF4-AEE4940717AA}" dt="2024-01-04T19:13:23.425" v="745" actId="1076"/>
          <ac:spMkLst>
            <pc:docMk/>
            <pc:sldMk cId="1114624889" sldId="561"/>
            <ac:spMk id="4" creationId="{57D6A073-345B-0C3F-91D5-F2F1857DB824}"/>
          </ac:spMkLst>
        </pc:spChg>
        <pc:spChg chg="add mod">
          <ac:chgData name="Piotr Kalaczyński" userId="144ed442d2e15e83" providerId="LiveId" clId="{5BFF7E2B-E58B-4C6E-BEF4-AEE4940717AA}" dt="2024-01-04T19:13:20.396" v="744" actId="1076"/>
          <ac:spMkLst>
            <pc:docMk/>
            <pc:sldMk cId="1114624889" sldId="561"/>
            <ac:spMk id="64" creationId="{63BB756F-87AE-F654-CA59-825BBAF5D57D}"/>
          </ac:spMkLst>
        </pc:spChg>
        <pc:spChg chg="add del mod ord">
          <ac:chgData name="Piotr Kalaczyński" userId="144ed442d2e15e83" providerId="LiveId" clId="{5BFF7E2B-E58B-4C6E-BEF4-AEE4940717AA}" dt="2024-01-04T19:12:59.148" v="741" actId="478"/>
          <ac:spMkLst>
            <pc:docMk/>
            <pc:sldMk cId="1114624889" sldId="561"/>
            <ac:spMk id="67" creationId="{3D141D75-AF7B-8A4E-48F3-A44837D254FE}"/>
          </ac:spMkLst>
        </pc:spChg>
        <pc:grpChg chg="mod">
          <ac:chgData name="Piotr Kalaczyński" userId="144ed442d2e15e83" providerId="LiveId" clId="{5BFF7E2B-E58B-4C6E-BEF4-AEE4940717AA}" dt="2024-01-04T19:11:31.818" v="713" actId="1076"/>
          <ac:grpSpMkLst>
            <pc:docMk/>
            <pc:sldMk cId="1114624889" sldId="561"/>
            <ac:grpSpMk id="14" creationId="{06A9DA8D-CFA6-61ED-45D6-FBBE4F42E576}"/>
          </ac:grpSpMkLst>
        </pc:grpChg>
        <pc:picChg chg="add del mod">
          <ac:chgData name="Piotr Kalaczyński" userId="144ed442d2e15e83" providerId="LiveId" clId="{5BFF7E2B-E58B-4C6E-BEF4-AEE4940717AA}" dt="2024-01-04T15:19:24.322" v="643" actId="478"/>
          <ac:picMkLst>
            <pc:docMk/>
            <pc:sldMk cId="1114624889" sldId="561"/>
            <ac:picMk id="6" creationId="{3E0DC9CB-5314-D9F5-EA70-F4E6488B14E5}"/>
          </ac:picMkLst>
        </pc:picChg>
        <pc:picChg chg="add mod">
          <ac:chgData name="Piotr Kalaczyński" userId="144ed442d2e15e83" providerId="LiveId" clId="{5BFF7E2B-E58B-4C6E-BEF4-AEE4940717AA}" dt="2024-01-04T19:13:20.396" v="744" actId="1076"/>
          <ac:picMkLst>
            <pc:docMk/>
            <pc:sldMk cId="1114624889" sldId="561"/>
            <ac:picMk id="8" creationId="{E3878BE0-FFAC-7A58-CA84-1C309DDFB14E}"/>
          </ac:picMkLst>
        </pc:picChg>
        <pc:picChg chg="add del mod">
          <ac:chgData name="Piotr Kalaczyński" userId="144ed442d2e15e83" providerId="LiveId" clId="{5BFF7E2B-E58B-4C6E-BEF4-AEE4940717AA}" dt="2024-01-04T19:07:54.186" v="653" actId="478"/>
          <ac:picMkLst>
            <pc:docMk/>
            <pc:sldMk cId="1114624889" sldId="561"/>
            <ac:picMk id="12" creationId="{349B29C4-8FD9-FEF4-EB36-B878BA3867B1}"/>
          </ac:picMkLst>
        </pc:picChg>
        <pc:picChg chg="mod">
          <ac:chgData name="Piotr Kalaczyński" userId="144ed442d2e15e83" providerId="LiveId" clId="{5BFF7E2B-E58B-4C6E-BEF4-AEE4940717AA}" dt="2024-01-04T19:13:20.396" v="744" actId="1076"/>
          <ac:picMkLst>
            <pc:docMk/>
            <pc:sldMk cId="1114624889" sldId="561"/>
            <ac:picMk id="22" creationId="{F4C6ED2A-F0C1-B4D6-78F4-C39821D46856}"/>
          </ac:picMkLst>
        </pc:picChg>
        <pc:picChg chg="mod">
          <ac:chgData name="Piotr Kalaczyński" userId="144ed442d2e15e83" providerId="LiveId" clId="{5BFF7E2B-E58B-4C6E-BEF4-AEE4940717AA}" dt="2024-01-04T19:13:20.396" v="744" actId="1076"/>
          <ac:picMkLst>
            <pc:docMk/>
            <pc:sldMk cId="1114624889" sldId="561"/>
            <ac:picMk id="24" creationId="{7D4FD857-47E9-77F5-9352-B4A4DC1C93DA}"/>
          </ac:picMkLst>
        </pc:picChg>
        <pc:picChg chg="add del mod">
          <ac:chgData name="Piotr Kalaczyński" userId="144ed442d2e15e83" providerId="LiveId" clId="{5BFF7E2B-E58B-4C6E-BEF4-AEE4940717AA}" dt="2024-01-04T19:05:45.038" v="650" actId="478"/>
          <ac:picMkLst>
            <pc:docMk/>
            <pc:sldMk cId="1114624889" sldId="561"/>
            <ac:picMk id="26" creationId="{C3C95987-21A9-819C-617C-9A46B6585960}"/>
          </ac:picMkLst>
        </pc:picChg>
        <pc:picChg chg="mod">
          <ac:chgData name="Piotr Kalaczyński" userId="144ed442d2e15e83" providerId="LiveId" clId="{5BFF7E2B-E58B-4C6E-BEF4-AEE4940717AA}" dt="2024-01-04T19:11:31.818" v="713" actId="1076"/>
          <ac:picMkLst>
            <pc:docMk/>
            <pc:sldMk cId="1114624889" sldId="561"/>
            <ac:picMk id="62" creationId="{8E1981B1-3300-4D56-05F1-2BC80E705A55}"/>
          </ac:picMkLst>
        </pc:picChg>
        <pc:picChg chg="add del mod">
          <ac:chgData name="Piotr Kalaczyński" userId="144ed442d2e15e83" providerId="LiveId" clId="{5BFF7E2B-E58B-4C6E-BEF4-AEE4940717AA}" dt="2024-01-04T19:07:54.579" v="654" actId="478"/>
          <ac:picMkLst>
            <pc:docMk/>
            <pc:sldMk cId="1114624889" sldId="561"/>
            <ac:picMk id="63" creationId="{B1970F2E-AD65-74C2-538C-C9B2AAC336C7}"/>
          </ac:picMkLst>
        </pc:picChg>
        <pc:picChg chg="add del mod">
          <ac:chgData name="Piotr Kalaczyński" userId="144ed442d2e15e83" providerId="LiveId" clId="{5BFF7E2B-E58B-4C6E-BEF4-AEE4940717AA}" dt="2024-01-04T19:09:52.106" v="697" actId="478"/>
          <ac:picMkLst>
            <pc:docMk/>
            <pc:sldMk cId="1114624889" sldId="561"/>
            <ac:picMk id="66" creationId="{6B9BFC32-B525-6C36-8B4E-D5F0A80E8014}"/>
          </ac:picMkLst>
        </pc:picChg>
      </pc:sldChg>
      <pc:sldChg chg="modSp mod">
        <pc:chgData name="Piotr Kalaczyński" userId="144ed442d2e15e83" providerId="LiveId" clId="{5BFF7E2B-E58B-4C6E-BEF4-AEE4940717AA}" dt="2023-12-31T13:42:46.420" v="111" actId="14826"/>
        <pc:sldMkLst>
          <pc:docMk/>
          <pc:sldMk cId="1367236507" sldId="804"/>
        </pc:sldMkLst>
        <pc:picChg chg="mod">
          <ac:chgData name="Piotr Kalaczyński" userId="144ed442d2e15e83" providerId="LiveId" clId="{5BFF7E2B-E58B-4C6E-BEF4-AEE4940717AA}" dt="2023-12-31T13:42:46.420" v="111" actId="14826"/>
          <ac:picMkLst>
            <pc:docMk/>
            <pc:sldMk cId="1367236507" sldId="804"/>
            <ac:picMk id="2" creationId="{65194770-ECB3-441D-03FC-C4D7EDB31E9B}"/>
          </ac:picMkLst>
        </pc:picChg>
      </pc:sldChg>
      <pc:sldChg chg="modSp">
        <pc:chgData name="Piotr Kalaczyński" userId="144ed442d2e15e83" providerId="LiveId" clId="{5BFF7E2B-E58B-4C6E-BEF4-AEE4940717AA}" dt="2024-01-02T13:40:16.434" v="609"/>
        <pc:sldMkLst>
          <pc:docMk/>
          <pc:sldMk cId="1122904012" sldId="813"/>
        </pc:sldMkLst>
        <pc:graphicFrameChg chg="mod">
          <ac:chgData name="Piotr Kalaczyński" userId="144ed442d2e15e83" providerId="LiveId" clId="{5BFF7E2B-E58B-4C6E-BEF4-AEE4940717AA}" dt="2024-01-02T13:40:16.434" v="609"/>
          <ac:graphicFrameMkLst>
            <pc:docMk/>
            <pc:sldMk cId="1122904012" sldId="813"/>
            <ac:graphicFrameMk id="8" creationId="{A608C5CF-6958-48A6-AEEF-07078B44D093}"/>
          </ac:graphicFrameMkLst>
        </pc:graphicFrameChg>
      </pc:sldChg>
      <pc:sldChg chg="add">
        <pc:chgData name="Piotr Kalaczyński" userId="144ed442d2e15e83" providerId="LiveId" clId="{5BFF7E2B-E58B-4C6E-BEF4-AEE4940717AA}" dt="2023-12-31T13:29:24.434" v="72"/>
        <pc:sldMkLst>
          <pc:docMk/>
          <pc:sldMk cId="109253926" sldId="818"/>
        </pc:sldMkLst>
      </pc:sldChg>
      <pc:sldChg chg="del">
        <pc:chgData name="Piotr Kalaczyński" userId="144ed442d2e15e83" providerId="LiveId" clId="{5BFF7E2B-E58B-4C6E-BEF4-AEE4940717AA}" dt="2023-12-31T13:29:17.134" v="71" actId="2696"/>
        <pc:sldMkLst>
          <pc:docMk/>
          <pc:sldMk cId="2094657536" sldId="818"/>
        </pc:sldMkLst>
      </pc:sldChg>
      <pc:sldChg chg="delSp modSp mod">
        <pc:chgData name="Piotr Kalaczyński" userId="144ed442d2e15e83" providerId="LiveId" clId="{5BFF7E2B-E58B-4C6E-BEF4-AEE4940717AA}" dt="2023-12-31T13:39:54.785" v="91" actId="15"/>
        <pc:sldMkLst>
          <pc:docMk/>
          <pc:sldMk cId="2857231788" sldId="819"/>
        </pc:sldMkLst>
        <pc:spChg chg="mod">
          <ac:chgData name="Piotr Kalaczyński" userId="144ed442d2e15e83" providerId="LiveId" clId="{5BFF7E2B-E58B-4C6E-BEF4-AEE4940717AA}" dt="2023-12-31T13:39:54.785" v="91" actId="15"/>
          <ac:spMkLst>
            <pc:docMk/>
            <pc:sldMk cId="2857231788" sldId="819"/>
            <ac:spMk id="18" creationId="{E5E7425C-6461-358B-79E5-13CA50E6A76D}"/>
          </ac:spMkLst>
        </pc:spChg>
        <pc:spChg chg="del">
          <ac:chgData name="Piotr Kalaczyński" userId="144ed442d2e15e83" providerId="LiveId" clId="{5BFF7E2B-E58B-4C6E-BEF4-AEE4940717AA}" dt="2023-12-28T21:57:26.946" v="1" actId="478"/>
          <ac:spMkLst>
            <pc:docMk/>
            <pc:sldMk cId="2857231788" sldId="819"/>
            <ac:spMk id="29" creationId="{27E64745-C596-9B9F-4915-C27345A189FF}"/>
          </ac:spMkLst>
        </pc:spChg>
        <pc:spChg chg="mod">
          <ac:chgData name="Piotr Kalaczyński" userId="144ed442d2e15e83" providerId="LiveId" clId="{5BFF7E2B-E58B-4C6E-BEF4-AEE4940717AA}" dt="2023-12-31T13:39:15.607" v="84" actId="1076"/>
          <ac:spMkLst>
            <pc:docMk/>
            <pc:sldMk cId="2857231788" sldId="819"/>
            <ac:spMk id="38" creationId="{F0F59EF8-CD6A-F260-5D28-7733CA6A7E74}"/>
          </ac:spMkLst>
        </pc:spChg>
        <pc:picChg chg="del">
          <ac:chgData name="Piotr Kalaczyński" userId="144ed442d2e15e83" providerId="LiveId" clId="{5BFF7E2B-E58B-4C6E-BEF4-AEE4940717AA}" dt="2023-12-28T21:57:27.361" v="2" actId="478"/>
          <ac:picMkLst>
            <pc:docMk/>
            <pc:sldMk cId="2857231788" sldId="819"/>
            <ac:picMk id="26" creationId="{E878C81C-BF02-E230-D78C-76D07FB8938C}"/>
          </ac:picMkLst>
        </pc:picChg>
      </pc:sldChg>
      <pc:sldChg chg="modSp mod">
        <pc:chgData name="Piotr Kalaczyński" userId="144ed442d2e15e83" providerId="LiveId" clId="{5BFF7E2B-E58B-4C6E-BEF4-AEE4940717AA}" dt="2024-01-04T15:12:15.262" v="618" actId="14100"/>
        <pc:sldMkLst>
          <pc:docMk/>
          <pc:sldMk cId="1181245965" sldId="820"/>
        </pc:sldMkLst>
        <pc:spChg chg="mod">
          <ac:chgData name="Piotr Kalaczyński" userId="144ed442d2e15e83" providerId="LiveId" clId="{5BFF7E2B-E58B-4C6E-BEF4-AEE4940717AA}" dt="2024-01-04T15:12:15.262" v="618" actId="14100"/>
          <ac:spMkLst>
            <pc:docMk/>
            <pc:sldMk cId="1181245965" sldId="820"/>
            <ac:spMk id="8" creationId="{21660787-4ABF-1CD3-891A-D361C16D0E51}"/>
          </ac:spMkLst>
        </pc:spChg>
        <pc:picChg chg="mod">
          <ac:chgData name="Piotr Kalaczyński" userId="144ed442d2e15e83" providerId="LiveId" clId="{5BFF7E2B-E58B-4C6E-BEF4-AEE4940717AA}" dt="2024-01-04T15:12:12.003" v="617" actId="14100"/>
          <ac:picMkLst>
            <pc:docMk/>
            <pc:sldMk cId="1181245965" sldId="820"/>
            <ac:picMk id="3" creationId="{87D07668-2EC8-1B26-BF79-ECBF2F9EB9C6}"/>
          </ac:picMkLst>
        </pc:picChg>
      </pc:sldChg>
      <pc:sldChg chg="addSp modSp mod">
        <pc:chgData name="Piotr Kalaczyński" userId="144ed442d2e15e83" providerId="LiveId" clId="{5BFF7E2B-E58B-4C6E-BEF4-AEE4940717AA}" dt="2024-01-01T14:10:38.734" v="482" actId="1076"/>
        <pc:sldMkLst>
          <pc:docMk/>
          <pc:sldMk cId="4197886407" sldId="823"/>
        </pc:sldMkLst>
        <pc:spChg chg="add mod">
          <ac:chgData name="Piotr Kalaczyński" userId="144ed442d2e15e83" providerId="LiveId" clId="{5BFF7E2B-E58B-4C6E-BEF4-AEE4940717AA}" dt="2024-01-01T14:10:15.896" v="479" actId="1076"/>
          <ac:spMkLst>
            <pc:docMk/>
            <pc:sldMk cId="4197886407" sldId="823"/>
            <ac:spMk id="2" creationId="{304FFBF1-CA89-8458-68ED-AB1EDC0A3759}"/>
          </ac:spMkLst>
        </pc:spChg>
        <pc:spChg chg="add mod">
          <ac:chgData name="Piotr Kalaczyński" userId="144ed442d2e15e83" providerId="LiveId" clId="{5BFF7E2B-E58B-4C6E-BEF4-AEE4940717AA}" dt="2024-01-01T14:07:03.655" v="458" actId="1076"/>
          <ac:spMkLst>
            <pc:docMk/>
            <pc:sldMk cId="4197886407" sldId="823"/>
            <ac:spMk id="3" creationId="{9D73E584-8EAA-D993-84D3-F85837524DBE}"/>
          </ac:spMkLst>
        </pc:spChg>
        <pc:spChg chg="add mod">
          <ac:chgData name="Piotr Kalaczyński" userId="144ed442d2e15e83" providerId="LiveId" clId="{5BFF7E2B-E58B-4C6E-BEF4-AEE4940717AA}" dt="2024-01-01T14:07:07.465" v="459" actId="1076"/>
          <ac:spMkLst>
            <pc:docMk/>
            <pc:sldMk cId="4197886407" sldId="823"/>
            <ac:spMk id="4" creationId="{5868F1BC-A0B3-BF5B-EA65-C75ADCA145CB}"/>
          </ac:spMkLst>
        </pc:spChg>
        <pc:spChg chg="mod">
          <ac:chgData name="Piotr Kalaczyński" userId="144ed442d2e15e83" providerId="LiveId" clId="{5BFF7E2B-E58B-4C6E-BEF4-AEE4940717AA}" dt="2024-01-01T14:07:18.882" v="460" actId="115"/>
          <ac:spMkLst>
            <pc:docMk/>
            <pc:sldMk cId="4197886407" sldId="823"/>
            <ac:spMk id="15" creationId="{2E62AFC4-7656-4026-86F8-62E7CF8BC65B}"/>
          </ac:spMkLst>
        </pc:spChg>
        <pc:picChg chg="add mod ord">
          <ac:chgData name="Piotr Kalaczyński" userId="144ed442d2e15e83" providerId="LiveId" clId="{5BFF7E2B-E58B-4C6E-BEF4-AEE4940717AA}" dt="2024-01-01T14:10:38.734" v="482" actId="1076"/>
          <ac:picMkLst>
            <pc:docMk/>
            <pc:sldMk cId="4197886407" sldId="823"/>
            <ac:picMk id="6" creationId="{7144E3BE-AFCD-D1F4-FCFE-75EBCA6A7CC9}"/>
          </ac:picMkLst>
        </pc:picChg>
        <pc:picChg chg="mod">
          <ac:chgData name="Piotr Kalaczyński" userId="144ed442d2e15e83" providerId="LiveId" clId="{5BFF7E2B-E58B-4C6E-BEF4-AEE4940717AA}" dt="2024-01-01T14:10:12.636" v="478" actId="14100"/>
          <ac:picMkLst>
            <pc:docMk/>
            <pc:sldMk cId="4197886407" sldId="823"/>
            <ac:picMk id="14" creationId="{E9B0756B-59D2-41D9-BAEA-18E18B65CC42}"/>
          </ac:picMkLst>
        </pc:picChg>
      </pc:sldChg>
      <pc:sldChg chg="add">
        <pc:chgData name="Piotr Kalaczyński" userId="144ed442d2e15e83" providerId="LiveId" clId="{5BFF7E2B-E58B-4C6E-BEF4-AEE4940717AA}" dt="2023-12-31T13:29:24.434" v="72"/>
        <pc:sldMkLst>
          <pc:docMk/>
          <pc:sldMk cId="1978101811" sldId="824"/>
        </pc:sldMkLst>
      </pc:sldChg>
      <pc:sldChg chg="del">
        <pc:chgData name="Piotr Kalaczyński" userId="144ed442d2e15e83" providerId="LiveId" clId="{5BFF7E2B-E58B-4C6E-BEF4-AEE4940717AA}" dt="2023-12-31T13:29:17.134" v="71" actId="2696"/>
        <pc:sldMkLst>
          <pc:docMk/>
          <pc:sldMk cId="2486127225" sldId="824"/>
        </pc:sldMkLst>
      </pc:sldChg>
      <pc:sldChg chg="modSp mod ord">
        <pc:chgData name="Piotr Kalaczyński" userId="144ed442d2e15e83" providerId="LiveId" clId="{5BFF7E2B-E58B-4C6E-BEF4-AEE4940717AA}" dt="2024-01-04T15:11:30.332" v="611"/>
        <pc:sldMkLst>
          <pc:docMk/>
          <pc:sldMk cId="1057172227" sldId="864"/>
        </pc:sldMkLst>
        <pc:spChg chg="mod">
          <ac:chgData name="Piotr Kalaczyński" userId="144ed442d2e15e83" providerId="LiveId" clId="{5BFF7E2B-E58B-4C6E-BEF4-AEE4940717AA}" dt="2023-12-31T13:45:56.607" v="259" actId="14100"/>
          <ac:spMkLst>
            <pc:docMk/>
            <pc:sldMk cId="1057172227" sldId="864"/>
            <ac:spMk id="8" creationId="{21660787-4ABF-1CD3-891A-D361C16D0E51}"/>
          </ac:spMkLst>
        </pc:spChg>
      </pc:sldChg>
      <pc:sldChg chg="addSp delSp modSp mod">
        <pc:chgData name="Piotr Kalaczyński" userId="144ed442d2e15e83" providerId="LiveId" clId="{5BFF7E2B-E58B-4C6E-BEF4-AEE4940717AA}" dt="2023-12-31T13:53:42.776" v="287" actId="14826"/>
        <pc:sldMkLst>
          <pc:docMk/>
          <pc:sldMk cId="1509732792" sldId="912"/>
        </pc:sldMkLst>
        <pc:graphicFrameChg chg="del">
          <ac:chgData name="Piotr Kalaczyński" userId="144ed442d2e15e83" providerId="LiveId" clId="{5BFF7E2B-E58B-4C6E-BEF4-AEE4940717AA}" dt="2023-12-31T13:53:15.174" v="283" actId="478"/>
          <ac:graphicFrameMkLst>
            <pc:docMk/>
            <pc:sldMk cId="1509732792" sldId="912"/>
            <ac:graphicFrameMk id="2" creationId="{2070942B-21D7-6896-381A-80864CBB527E}"/>
          </ac:graphicFrameMkLst>
        </pc:graphicFrameChg>
        <pc:graphicFrameChg chg="del mod">
          <ac:chgData name="Piotr Kalaczyński" userId="144ed442d2e15e83" providerId="LiveId" clId="{5BFF7E2B-E58B-4C6E-BEF4-AEE4940717AA}" dt="2023-12-31T13:52:47.689" v="280" actId="478"/>
          <ac:graphicFrameMkLst>
            <pc:docMk/>
            <pc:sldMk cId="1509732792" sldId="912"/>
            <ac:graphicFrameMk id="14" creationId="{CCB93DDE-F1CC-0ADE-0713-9548E3A3C330}"/>
          </ac:graphicFrameMkLst>
        </pc:graphicFrameChg>
        <pc:picChg chg="add mod">
          <ac:chgData name="Piotr Kalaczyński" userId="144ed442d2e15e83" providerId="LiveId" clId="{5BFF7E2B-E58B-4C6E-BEF4-AEE4940717AA}" dt="2023-12-31T13:53:42.776" v="287" actId="14826"/>
          <ac:picMkLst>
            <pc:docMk/>
            <pc:sldMk cId="1509732792" sldId="912"/>
            <ac:picMk id="5" creationId="{50D170DA-2732-DDE4-1962-F85E8270C179}"/>
          </ac:picMkLst>
        </pc:picChg>
        <pc:picChg chg="add mod">
          <ac:chgData name="Piotr Kalaczyński" userId="144ed442d2e15e83" providerId="LiveId" clId="{5BFF7E2B-E58B-4C6E-BEF4-AEE4940717AA}" dt="2023-12-31T13:53:24.295" v="286" actId="14100"/>
          <ac:picMkLst>
            <pc:docMk/>
            <pc:sldMk cId="1509732792" sldId="912"/>
            <ac:picMk id="7" creationId="{D93294AE-1292-544B-77F3-335A271A72AA}"/>
          </ac:picMkLst>
        </pc:picChg>
      </pc:sldChg>
      <pc:sldChg chg="modSp mod">
        <pc:chgData name="Piotr Kalaczyński" userId="144ed442d2e15e83" providerId="LiveId" clId="{5BFF7E2B-E58B-4C6E-BEF4-AEE4940717AA}" dt="2024-01-04T15:12:04.187" v="615" actId="14100"/>
        <pc:sldMkLst>
          <pc:docMk/>
          <pc:sldMk cId="1730452656" sldId="938"/>
        </pc:sldMkLst>
        <pc:spChg chg="mod">
          <ac:chgData name="Piotr Kalaczyński" userId="144ed442d2e15e83" providerId="LiveId" clId="{5BFF7E2B-E58B-4C6E-BEF4-AEE4940717AA}" dt="2024-01-04T15:12:04.187" v="615" actId="14100"/>
          <ac:spMkLst>
            <pc:docMk/>
            <pc:sldMk cId="1730452656" sldId="938"/>
            <ac:spMk id="8" creationId="{21660787-4ABF-1CD3-891A-D361C16D0E51}"/>
          </ac:spMkLst>
        </pc:spChg>
        <pc:picChg chg="mod">
          <ac:chgData name="Piotr Kalaczyński" userId="144ed442d2e15e83" providerId="LiveId" clId="{5BFF7E2B-E58B-4C6E-BEF4-AEE4940717AA}" dt="2024-01-04T15:11:59.553" v="614" actId="14100"/>
          <ac:picMkLst>
            <pc:docMk/>
            <pc:sldMk cId="1730452656" sldId="938"/>
            <ac:picMk id="3" creationId="{87D07668-2EC8-1B26-BF79-ECBF2F9EB9C6}"/>
          </ac:picMkLst>
        </pc:picChg>
      </pc:sldChg>
      <pc:sldChg chg="addSp modSp mod">
        <pc:chgData name="Piotr Kalaczyński" userId="144ed442d2e15e83" providerId="LiveId" clId="{5BFF7E2B-E58B-4C6E-BEF4-AEE4940717AA}" dt="2024-01-02T13:36:22.634" v="560" actId="14100"/>
        <pc:sldMkLst>
          <pc:docMk/>
          <pc:sldMk cId="1288055732" sldId="961"/>
        </pc:sldMkLst>
        <pc:spChg chg="mod">
          <ac:chgData name="Piotr Kalaczyński" userId="144ed442d2e15e83" providerId="LiveId" clId="{5BFF7E2B-E58B-4C6E-BEF4-AEE4940717AA}" dt="2024-01-02T13:36:22.634" v="560" actId="14100"/>
          <ac:spMkLst>
            <pc:docMk/>
            <pc:sldMk cId="1288055732" sldId="961"/>
            <ac:spMk id="4" creationId="{FB9B685E-FE0F-9610-5B0A-BAB6CBC67D31}"/>
          </ac:spMkLst>
        </pc:spChg>
        <pc:spChg chg="add mod">
          <ac:chgData name="Piotr Kalaczyński" userId="144ed442d2e15e83" providerId="LiveId" clId="{5BFF7E2B-E58B-4C6E-BEF4-AEE4940717AA}" dt="2024-01-01T14:06:01.497" v="385" actId="20577"/>
          <ac:spMkLst>
            <pc:docMk/>
            <pc:sldMk cId="1288055732" sldId="961"/>
            <ac:spMk id="5" creationId="{72F7E250-F4E8-FE40-4FB2-9FD6DA6C4419}"/>
          </ac:spMkLst>
        </pc:spChg>
      </pc:sldChg>
      <pc:sldChg chg="modSp">
        <pc:chgData name="Piotr Kalaczyński" userId="144ed442d2e15e83" providerId="LiveId" clId="{5BFF7E2B-E58B-4C6E-BEF4-AEE4940717AA}" dt="2024-01-02T13:40:04.629" v="605"/>
        <pc:sldMkLst>
          <pc:docMk/>
          <pc:sldMk cId="4025114904" sldId="962"/>
        </pc:sldMkLst>
        <pc:graphicFrameChg chg="mod">
          <ac:chgData name="Piotr Kalaczyński" userId="144ed442d2e15e83" providerId="LiveId" clId="{5BFF7E2B-E58B-4C6E-BEF4-AEE4940717AA}" dt="2024-01-02T13:40:04.629" v="605"/>
          <ac:graphicFrameMkLst>
            <pc:docMk/>
            <pc:sldMk cId="4025114904" sldId="962"/>
            <ac:graphicFrameMk id="8" creationId="{A608C5CF-6958-48A6-AEEF-07078B44D093}"/>
          </ac:graphicFrameMkLst>
        </pc:graphicFrameChg>
      </pc:sldChg>
      <pc:sldChg chg="modSp">
        <pc:chgData name="Piotr Kalaczyński" userId="144ed442d2e15e83" providerId="LiveId" clId="{5BFF7E2B-E58B-4C6E-BEF4-AEE4940717AA}" dt="2024-01-02T13:39:58.085" v="603" actId="20577"/>
        <pc:sldMkLst>
          <pc:docMk/>
          <pc:sldMk cId="4022637876" sldId="963"/>
        </pc:sldMkLst>
        <pc:graphicFrameChg chg="mod">
          <ac:chgData name="Piotr Kalaczyński" userId="144ed442d2e15e83" providerId="LiveId" clId="{5BFF7E2B-E58B-4C6E-BEF4-AEE4940717AA}" dt="2024-01-02T13:39:58.085" v="603" actId="20577"/>
          <ac:graphicFrameMkLst>
            <pc:docMk/>
            <pc:sldMk cId="4022637876" sldId="963"/>
            <ac:graphicFrameMk id="8" creationId="{A608C5CF-6958-48A6-AEEF-07078B44D093}"/>
          </ac:graphicFrameMkLst>
        </pc:graphicFrameChg>
      </pc:sldChg>
      <pc:sldChg chg="modSp">
        <pc:chgData name="Piotr Kalaczyński" userId="144ed442d2e15e83" providerId="LiveId" clId="{5BFF7E2B-E58B-4C6E-BEF4-AEE4940717AA}" dt="2024-01-02T13:39:49.304" v="595" actId="207"/>
        <pc:sldMkLst>
          <pc:docMk/>
          <pc:sldMk cId="107443436" sldId="964"/>
        </pc:sldMkLst>
        <pc:graphicFrameChg chg="mod">
          <ac:chgData name="Piotr Kalaczyński" userId="144ed442d2e15e83" providerId="LiveId" clId="{5BFF7E2B-E58B-4C6E-BEF4-AEE4940717AA}" dt="2024-01-02T13:39:49.304" v="595" actId="207"/>
          <ac:graphicFrameMkLst>
            <pc:docMk/>
            <pc:sldMk cId="107443436" sldId="964"/>
            <ac:graphicFrameMk id="8" creationId="{A608C5CF-6958-48A6-AEEF-07078B44D093}"/>
          </ac:graphicFrameMkLst>
        </pc:graphicFrameChg>
      </pc:sldChg>
      <pc:sldChg chg="modSp add">
        <pc:chgData name="Piotr Kalaczyński" userId="144ed442d2e15e83" providerId="LiveId" clId="{5BFF7E2B-E58B-4C6E-BEF4-AEE4940717AA}" dt="2024-01-02T13:40:10.069" v="607"/>
        <pc:sldMkLst>
          <pc:docMk/>
          <pc:sldMk cId="1050931216" sldId="980"/>
        </pc:sldMkLst>
        <pc:graphicFrameChg chg="mod">
          <ac:chgData name="Piotr Kalaczyński" userId="144ed442d2e15e83" providerId="LiveId" clId="{5BFF7E2B-E58B-4C6E-BEF4-AEE4940717AA}" dt="2024-01-02T13:40:10.069" v="607"/>
          <ac:graphicFrameMkLst>
            <pc:docMk/>
            <pc:sldMk cId="1050931216" sldId="980"/>
            <ac:graphicFrameMk id="8" creationId="{A608C5CF-6958-48A6-AEEF-07078B44D093}"/>
          </ac:graphicFrameMkLst>
        </pc:graphicFrameChg>
      </pc:sldChg>
      <pc:sldChg chg="modSp add del">
        <pc:chgData name="Piotr Kalaczyński" userId="144ed442d2e15e83" providerId="LiveId" clId="{5BFF7E2B-E58B-4C6E-BEF4-AEE4940717AA}" dt="2024-01-02T13:39:36.355" v="584" actId="47"/>
        <pc:sldMkLst>
          <pc:docMk/>
          <pc:sldMk cId="1929257300" sldId="981"/>
        </pc:sldMkLst>
        <pc:graphicFrameChg chg="mod">
          <ac:chgData name="Piotr Kalaczyński" userId="144ed442d2e15e83" providerId="LiveId" clId="{5BFF7E2B-E58B-4C6E-BEF4-AEE4940717AA}" dt="2024-01-02T13:38:56.223" v="580"/>
          <ac:graphicFrameMkLst>
            <pc:docMk/>
            <pc:sldMk cId="1929257300" sldId="981"/>
            <ac:graphicFrameMk id="8" creationId="{A608C5CF-6958-48A6-AEEF-07078B44D093}"/>
          </ac:graphicFrameMkLst>
        </pc:graphicFrameChg>
      </pc:sldChg>
      <pc:sldChg chg="modSp add">
        <pc:chgData name="Piotr Kalaczyński" userId="144ed442d2e15e83" providerId="LiveId" clId="{5BFF7E2B-E58B-4C6E-BEF4-AEE4940717AA}" dt="2024-01-02T13:39:23.255" v="583" actId="207"/>
        <pc:sldMkLst>
          <pc:docMk/>
          <pc:sldMk cId="3868879818" sldId="982"/>
        </pc:sldMkLst>
        <pc:graphicFrameChg chg="mod">
          <ac:chgData name="Piotr Kalaczyński" userId="144ed442d2e15e83" providerId="LiveId" clId="{5BFF7E2B-E58B-4C6E-BEF4-AEE4940717AA}" dt="2024-01-02T13:39:23.255" v="583" actId="207"/>
          <ac:graphicFrameMkLst>
            <pc:docMk/>
            <pc:sldMk cId="3868879818" sldId="982"/>
            <ac:graphicFrameMk id="8" creationId="{A608C5CF-6958-48A6-AEEF-07078B44D093}"/>
          </ac:graphicFrameMkLst>
        </pc:graphicFrameChg>
      </pc:sldChg>
      <pc:sldChg chg="add del">
        <pc:chgData name="Piotr Kalaczyński" userId="144ed442d2e15e83" providerId="LiveId" clId="{5BFF7E2B-E58B-4C6E-BEF4-AEE4940717AA}" dt="2023-12-31T13:58:01.960" v="352" actId="47"/>
        <pc:sldMkLst>
          <pc:docMk/>
          <pc:sldMk cId="3787809352" sldId="98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B7AAF4-3B38-4B56-A677-9E773CEFAE38}" type="doc">
      <dgm:prSet loTypeId="urn:microsoft.com/office/officeart/2005/8/layout/process4" loCatId="process" qsTypeId="urn:microsoft.com/office/officeart/2005/8/quickstyle/simple1" qsCatId="simple" csTypeId="urn:microsoft.com/office/officeart/2005/8/colors/accent4_5" csCatId="accent4" phldr="1"/>
      <dgm:spPr/>
    </dgm:pt>
    <dgm:pt modelId="{28609321-0382-4B68-9EF2-F6D2526EDBE9}">
      <dgm:prSet phldr="0" custT="1"/>
      <dgm:spPr>
        <a:solidFill>
          <a:schemeClr val="bg1">
            <a:lumMod val="85000"/>
          </a:schemeClr>
        </a:solidFill>
      </dgm:spPr>
      <dgm:t>
        <a:bodyPr/>
        <a:lstStyle/>
        <a:p>
          <a:pPr rtl="0"/>
          <a:r>
            <a:rPr lang="pl-PL" sz="2000" dirty="0" err="1">
              <a:solidFill>
                <a:schemeClr val="bg1"/>
              </a:solidFill>
              <a:latin typeface="Helvetica"/>
            </a:rPr>
            <a:t>Analyses</a:t>
          </a:r>
          <a:endParaRPr lang="pl-PL" sz="2000" dirty="0">
            <a:solidFill>
              <a:schemeClr val="bg1"/>
            </a:solidFill>
            <a:latin typeface="Helvetica"/>
          </a:endParaRPr>
        </a:p>
      </dgm:t>
    </dgm:pt>
    <dgm:pt modelId="{82BDF612-989F-4CDF-8523-63BAEBD19AB2}" type="parTrans" cxnId="{D0DEDFAF-6F49-47BF-BF4D-5B2AD7855C25}">
      <dgm:prSet/>
      <dgm:spPr/>
      <dgm:t>
        <a:bodyPr/>
        <a:lstStyle/>
        <a:p>
          <a:endParaRPr lang="en-GB"/>
        </a:p>
      </dgm:t>
    </dgm:pt>
    <dgm:pt modelId="{30C9808D-6295-42BA-BD96-FBB9CE92D7D7}" type="sibTrans" cxnId="{D0DEDFAF-6F49-47BF-BF4D-5B2AD7855C25}">
      <dgm:prSet/>
      <dgm:spPr/>
      <dgm:t>
        <a:bodyPr/>
        <a:lstStyle/>
        <a:p>
          <a:endParaRPr lang="en-GB"/>
        </a:p>
      </dgm:t>
    </dgm:pt>
    <dgm:pt modelId="{41A1DEDC-F966-488C-9F8C-348D7C3C6642}">
      <dgm:prSet phldr="0" custT="1"/>
      <dgm:spPr>
        <a:solidFill>
          <a:srgbClr val="FFC619"/>
        </a:solidFill>
        <a:ln>
          <a:solidFill>
            <a:schemeClr val="bg1">
              <a:alpha val="90000"/>
            </a:schemeClr>
          </a:solidFill>
        </a:ln>
      </dgm:spPr>
      <dgm:t>
        <a:bodyPr/>
        <a:lstStyle/>
        <a:p>
          <a:pPr rtl="0"/>
          <a:r>
            <a:rPr lang="pl-PL" sz="2000" dirty="0" err="1">
              <a:solidFill>
                <a:schemeClr val="bg1"/>
              </a:solidFill>
              <a:latin typeface="Helvetica"/>
            </a:rPr>
            <a:t>Introduction</a:t>
          </a:r>
          <a:endParaRPr lang="pl-PL" sz="2000" dirty="0">
            <a:solidFill>
              <a:schemeClr val="bg1"/>
            </a:solidFill>
            <a:latin typeface="Helvetica"/>
          </a:endParaRPr>
        </a:p>
      </dgm:t>
    </dgm:pt>
    <dgm:pt modelId="{9D3023B2-1EAF-41AE-B943-E17337CDFB1D}" type="parTrans" cxnId="{8C8BA9D9-080A-44C4-AA4D-2A96682A487F}">
      <dgm:prSet/>
      <dgm:spPr/>
      <dgm:t>
        <a:bodyPr/>
        <a:lstStyle/>
        <a:p>
          <a:endParaRPr lang="en-GB"/>
        </a:p>
      </dgm:t>
    </dgm:pt>
    <dgm:pt modelId="{6EDD68C1-9883-4D76-BB96-01BAA9CB2920}" type="sibTrans" cxnId="{8C8BA9D9-080A-44C4-AA4D-2A96682A487F}">
      <dgm:prSet/>
      <dgm:spPr/>
      <dgm:t>
        <a:bodyPr/>
        <a:lstStyle/>
        <a:p>
          <a:endParaRPr lang="en-GB"/>
        </a:p>
      </dgm:t>
    </dgm:pt>
    <dgm:pt modelId="{1A84C287-977B-4D8B-AC72-64FA19DEB628}">
      <dgm:prSet phldr="0"/>
      <dgm:spPr>
        <a:solidFill>
          <a:srgbClr val="D9D9D9"/>
        </a:solidFill>
      </dgm:spPr>
      <dgm:t>
        <a:bodyPr/>
        <a:lstStyle/>
        <a:p>
          <a:r>
            <a:rPr lang="pl-PL" dirty="0" err="1">
              <a:latin typeface="Helvetica"/>
            </a:rPr>
            <a:t>Summary</a:t>
          </a:r>
        </a:p>
      </dgm:t>
    </dgm:pt>
    <dgm:pt modelId="{BA5CF133-434B-474C-83C9-12C6617ADBC5}" type="parTrans" cxnId="{1E6537D5-4ECB-4C12-880F-98E32C156E02}">
      <dgm:prSet/>
      <dgm:spPr/>
      <dgm:t>
        <a:bodyPr/>
        <a:lstStyle/>
        <a:p>
          <a:endParaRPr lang="pl-PL"/>
        </a:p>
      </dgm:t>
    </dgm:pt>
    <dgm:pt modelId="{39A4A16B-2EB6-427C-9BFF-754E73527992}" type="sibTrans" cxnId="{1E6537D5-4ECB-4C12-880F-98E32C156E02}">
      <dgm:prSet/>
      <dgm:spPr/>
      <dgm:t>
        <a:bodyPr/>
        <a:lstStyle/>
        <a:p>
          <a:endParaRPr lang="pl-PL"/>
        </a:p>
      </dgm:t>
    </dgm:pt>
    <dgm:pt modelId="{C8ED4201-D61E-44FD-BA42-7589EAFFDA53}">
      <dgm:prSet phldr="0" custT="1"/>
      <dgm:spPr>
        <a:solidFill>
          <a:srgbClr val="D9D9D9"/>
        </a:solidFill>
        <a:ln>
          <a:solidFill>
            <a:schemeClr val="bg1">
              <a:alpha val="90000"/>
            </a:schemeClr>
          </a:solidFill>
        </a:ln>
      </dgm:spPr>
      <dgm:t>
        <a:bodyPr/>
        <a:lstStyle/>
        <a:p>
          <a:pPr rtl="0"/>
          <a:r>
            <a:rPr lang="pl-PL" sz="2000" dirty="0">
              <a:solidFill>
                <a:schemeClr val="bg1"/>
              </a:solidFill>
              <a:latin typeface="Helvetica"/>
            </a:rPr>
            <a:t>KM3NeT</a:t>
          </a:r>
        </a:p>
      </dgm:t>
    </dgm:pt>
    <dgm:pt modelId="{56463F6B-63CB-4DF9-AB94-6EAB50D1CE6C}" type="parTrans" cxnId="{CE5F0ADE-CDA5-4C70-A647-A66BB5C06E9A}">
      <dgm:prSet/>
      <dgm:spPr/>
      <dgm:t>
        <a:bodyPr/>
        <a:lstStyle/>
        <a:p>
          <a:endParaRPr lang="pl-PL"/>
        </a:p>
      </dgm:t>
    </dgm:pt>
    <dgm:pt modelId="{74349E95-7A22-4700-94D7-24B275E32AF1}" type="sibTrans" cxnId="{CE5F0ADE-CDA5-4C70-A647-A66BB5C06E9A}">
      <dgm:prSet/>
      <dgm:spPr/>
      <dgm:t>
        <a:bodyPr/>
        <a:lstStyle/>
        <a:p>
          <a:endParaRPr lang="pl-PL"/>
        </a:p>
      </dgm:t>
    </dgm:pt>
    <dgm:pt modelId="{C5A4DDD2-C4C2-4138-8A10-EB5B772003DC}" type="pres">
      <dgm:prSet presAssocID="{73B7AAF4-3B38-4B56-A677-9E773CEFAE38}" presName="Name0" presStyleCnt="0">
        <dgm:presLayoutVars>
          <dgm:dir/>
          <dgm:animLvl val="lvl"/>
          <dgm:resizeHandles val="exact"/>
        </dgm:presLayoutVars>
      </dgm:prSet>
      <dgm:spPr/>
    </dgm:pt>
    <dgm:pt modelId="{6D9476C0-B4D8-45F6-8AF8-1558BEBE290A}" type="pres">
      <dgm:prSet presAssocID="{1A84C287-977B-4D8B-AC72-64FA19DEB628}" presName="boxAndChildren" presStyleCnt="0"/>
      <dgm:spPr/>
    </dgm:pt>
    <dgm:pt modelId="{F41BBEC6-A0DF-4135-9FA5-E9815231B277}" type="pres">
      <dgm:prSet presAssocID="{1A84C287-977B-4D8B-AC72-64FA19DEB628}" presName="parentTextBox" presStyleLbl="node1" presStyleIdx="0" presStyleCnt="4"/>
      <dgm:spPr/>
    </dgm:pt>
    <dgm:pt modelId="{D997EBFF-73AD-4984-ACE9-16769EF708E1}" type="pres">
      <dgm:prSet presAssocID="{30C9808D-6295-42BA-BD96-FBB9CE92D7D7}" presName="sp" presStyleCnt="0"/>
      <dgm:spPr/>
    </dgm:pt>
    <dgm:pt modelId="{304B2D77-12C3-4A34-8F18-D459F205CB8D}" type="pres">
      <dgm:prSet presAssocID="{28609321-0382-4B68-9EF2-F6D2526EDBE9}" presName="arrowAndChildren" presStyleCnt="0"/>
      <dgm:spPr/>
    </dgm:pt>
    <dgm:pt modelId="{1423A6B1-D007-4478-BDE2-EEDA66EF35CA}" type="pres">
      <dgm:prSet presAssocID="{28609321-0382-4B68-9EF2-F6D2526EDBE9}" presName="parentTextArrow" presStyleLbl="node1" presStyleIdx="1" presStyleCnt="4"/>
      <dgm:spPr/>
    </dgm:pt>
    <dgm:pt modelId="{E7C3D523-4D97-4473-948B-10C4B58BB303}" type="pres">
      <dgm:prSet presAssocID="{74349E95-7A22-4700-94D7-24B275E32AF1}" presName="sp" presStyleCnt="0"/>
      <dgm:spPr/>
    </dgm:pt>
    <dgm:pt modelId="{98A6B205-9B26-4608-8B07-29BCF4DB1E83}" type="pres">
      <dgm:prSet presAssocID="{C8ED4201-D61E-44FD-BA42-7589EAFFDA53}" presName="arrowAndChildren" presStyleCnt="0"/>
      <dgm:spPr/>
    </dgm:pt>
    <dgm:pt modelId="{A371B537-9788-4640-9620-FFADC5B53459}" type="pres">
      <dgm:prSet presAssocID="{C8ED4201-D61E-44FD-BA42-7589EAFFDA53}" presName="parentTextArrow" presStyleLbl="node1" presStyleIdx="2" presStyleCnt="4"/>
      <dgm:spPr/>
    </dgm:pt>
    <dgm:pt modelId="{46D64D8E-D23C-49E0-9A12-FB13EC8A372B}" type="pres">
      <dgm:prSet presAssocID="{6EDD68C1-9883-4D76-BB96-01BAA9CB2920}" presName="sp" presStyleCnt="0"/>
      <dgm:spPr/>
    </dgm:pt>
    <dgm:pt modelId="{734FAD11-9C73-48CB-AE9E-D4E5228FC264}" type="pres">
      <dgm:prSet presAssocID="{41A1DEDC-F966-488C-9F8C-348D7C3C6642}" presName="arrowAndChildren" presStyleCnt="0"/>
      <dgm:spPr/>
    </dgm:pt>
    <dgm:pt modelId="{3BF74C5D-34F1-4EF1-964F-FF743F03C91C}" type="pres">
      <dgm:prSet presAssocID="{41A1DEDC-F966-488C-9F8C-348D7C3C6642}" presName="parentTextArrow" presStyleLbl="node1" presStyleIdx="3" presStyleCnt="4"/>
      <dgm:spPr/>
    </dgm:pt>
  </dgm:ptLst>
  <dgm:cxnLst>
    <dgm:cxn modelId="{18510141-6F9D-4A16-BBA5-DABFFA0648BB}" type="presOf" srcId="{1A84C287-977B-4D8B-AC72-64FA19DEB628}" destId="{F41BBEC6-A0DF-4135-9FA5-E9815231B277}" srcOrd="0" destOrd="0" presId="urn:microsoft.com/office/officeart/2005/8/layout/process4"/>
    <dgm:cxn modelId="{1D7DBE6A-FC0B-4E31-9548-DFB5C1C93BCA}" type="presOf" srcId="{28609321-0382-4B68-9EF2-F6D2526EDBE9}" destId="{1423A6B1-D007-4478-BDE2-EEDA66EF35CA}" srcOrd="0" destOrd="0" presId="urn:microsoft.com/office/officeart/2005/8/layout/process4"/>
    <dgm:cxn modelId="{D0DEDFAF-6F49-47BF-BF4D-5B2AD7855C25}" srcId="{73B7AAF4-3B38-4B56-A677-9E773CEFAE38}" destId="{28609321-0382-4B68-9EF2-F6D2526EDBE9}" srcOrd="2" destOrd="0" parTransId="{82BDF612-989F-4CDF-8523-63BAEBD19AB2}" sibTransId="{30C9808D-6295-42BA-BD96-FBB9CE92D7D7}"/>
    <dgm:cxn modelId="{55148FC5-B465-4BFB-A49E-8D28ED71DBA3}" type="presOf" srcId="{41A1DEDC-F966-488C-9F8C-348D7C3C6642}" destId="{3BF74C5D-34F1-4EF1-964F-FF743F03C91C}" srcOrd="0" destOrd="0" presId="urn:microsoft.com/office/officeart/2005/8/layout/process4"/>
    <dgm:cxn modelId="{1584F0CF-037B-4814-BBBF-30E4A0A69827}" type="presOf" srcId="{C8ED4201-D61E-44FD-BA42-7589EAFFDA53}" destId="{A371B537-9788-4640-9620-FFADC5B53459}" srcOrd="0" destOrd="0" presId="urn:microsoft.com/office/officeart/2005/8/layout/process4"/>
    <dgm:cxn modelId="{1E6537D5-4ECB-4C12-880F-98E32C156E02}" srcId="{73B7AAF4-3B38-4B56-A677-9E773CEFAE38}" destId="{1A84C287-977B-4D8B-AC72-64FA19DEB628}" srcOrd="3" destOrd="0" parTransId="{BA5CF133-434B-474C-83C9-12C6617ADBC5}" sibTransId="{39A4A16B-2EB6-427C-9BFF-754E73527992}"/>
    <dgm:cxn modelId="{8C8BA9D9-080A-44C4-AA4D-2A96682A487F}" srcId="{73B7AAF4-3B38-4B56-A677-9E773CEFAE38}" destId="{41A1DEDC-F966-488C-9F8C-348D7C3C6642}" srcOrd="0" destOrd="0" parTransId="{9D3023B2-1EAF-41AE-B943-E17337CDFB1D}" sibTransId="{6EDD68C1-9883-4D76-BB96-01BAA9CB2920}"/>
    <dgm:cxn modelId="{CE5F0ADE-CDA5-4C70-A647-A66BB5C06E9A}" srcId="{73B7AAF4-3B38-4B56-A677-9E773CEFAE38}" destId="{C8ED4201-D61E-44FD-BA42-7589EAFFDA53}" srcOrd="1" destOrd="0" parTransId="{56463F6B-63CB-4DF9-AB94-6EAB50D1CE6C}" sibTransId="{74349E95-7A22-4700-94D7-24B275E32AF1}"/>
    <dgm:cxn modelId="{BB465FDF-FF9A-42C1-B1AA-C897F542572F}" type="presOf" srcId="{73B7AAF4-3B38-4B56-A677-9E773CEFAE38}" destId="{C5A4DDD2-C4C2-4138-8A10-EB5B772003DC}" srcOrd="0" destOrd="0" presId="urn:microsoft.com/office/officeart/2005/8/layout/process4"/>
    <dgm:cxn modelId="{B7FFAB8F-8A3B-4CDC-ABE7-3E9ED64354A4}" type="presParOf" srcId="{C5A4DDD2-C4C2-4138-8A10-EB5B772003DC}" destId="{6D9476C0-B4D8-45F6-8AF8-1558BEBE290A}" srcOrd="0" destOrd="0" presId="urn:microsoft.com/office/officeart/2005/8/layout/process4"/>
    <dgm:cxn modelId="{3EABEA87-93E0-4878-8E90-DDB6B9029367}" type="presParOf" srcId="{6D9476C0-B4D8-45F6-8AF8-1558BEBE290A}" destId="{F41BBEC6-A0DF-4135-9FA5-E9815231B277}" srcOrd="0" destOrd="0" presId="urn:microsoft.com/office/officeart/2005/8/layout/process4"/>
    <dgm:cxn modelId="{CED2CE8B-A492-4C48-B2FA-7BB92C68BD9E}" type="presParOf" srcId="{C5A4DDD2-C4C2-4138-8A10-EB5B772003DC}" destId="{D997EBFF-73AD-4984-ACE9-16769EF708E1}" srcOrd="1" destOrd="0" presId="urn:microsoft.com/office/officeart/2005/8/layout/process4"/>
    <dgm:cxn modelId="{6EB01F1B-3DD6-422E-AFD3-3E4E56C2BFBD}" type="presParOf" srcId="{C5A4DDD2-C4C2-4138-8A10-EB5B772003DC}" destId="{304B2D77-12C3-4A34-8F18-D459F205CB8D}" srcOrd="2" destOrd="0" presId="urn:microsoft.com/office/officeart/2005/8/layout/process4"/>
    <dgm:cxn modelId="{FBFFD6EB-374D-4BF8-A2C4-C43EBCAE963C}" type="presParOf" srcId="{304B2D77-12C3-4A34-8F18-D459F205CB8D}" destId="{1423A6B1-D007-4478-BDE2-EEDA66EF35CA}" srcOrd="0" destOrd="0" presId="urn:microsoft.com/office/officeart/2005/8/layout/process4"/>
    <dgm:cxn modelId="{D6345031-AFCB-4128-8847-BC09C3EB23B3}" type="presParOf" srcId="{C5A4DDD2-C4C2-4138-8A10-EB5B772003DC}" destId="{E7C3D523-4D97-4473-948B-10C4B58BB303}" srcOrd="3" destOrd="0" presId="urn:microsoft.com/office/officeart/2005/8/layout/process4"/>
    <dgm:cxn modelId="{9CBE2227-7465-4978-B9BC-FD38812D41C6}" type="presParOf" srcId="{C5A4DDD2-C4C2-4138-8A10-EB5B772003DC}" destId="{98A6B205-9B26-4608-8B07-29BCF4DB1E83}" srcOrd="4" destOrd="0" presId="urn:microsoft.com/office/officeart/2005/8/layout/process4"/>
    <dgm:cxn modelId="{C60546F2-6EF3-4D12-85AD-E20C5285A766}" type="presParOf" srcId="{98A6B205-9B26-4608-8B07-29BCF4DB1E83}" destId="{A371B537-9788-4640-9620-FFADC5B53459}" srcOrd="0" destOrd="0" presId="urn:microsoft.com/office/officeart/2005/8/layout/process4"/>
    <dgm:cxn modelId="{F1C0A77B-8C81-4FEB-9919-077838960DE5}" type="presParOf" srcId="{C5A4DDD2-C4C2-4138-8A10-EB5B772003DC}" destId="{46D64D8E-D23C-49E0-9A12-FB13EC8A372B}" srcOrd="5" destOrd="0" presId="urn:microsoft.com/office/officeart/2005/8/layout/process4"/>
    <dgm:cxn modelId="{B18E500A-AE32-4484-B975-67482906B832}" type="presParOf" srcId="{C5A4DDD2-C4C2-4138-8A10-EB5B772003DC}" destId="{734FAD11-9C73-48CB-AE9E-D4E5228FC264}" srcOrd="6" destOrd="0" presId="urn:microsoft.com/office/officeart/2005/8/layout/process4"/>
    <dgm:cxn modelId="{393D44E0-8368-4F30-8261-B8D32A27C85A}" type="presParOf" srcId="{734FAD11-9C73-48CB-AE9E-D4E5228FC264}" destId="{3BF74C5D-34F1-4EF1-964F-FF743F03C91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B7AAF4-3B38-4B56-A677-9E773CEFAE38}" type="doc">
      <dgm:prSet loTypeId="urn:microsoft.com/office/officeart/2005/8/layout/process4" loCatId="process" qsTypeId="urn:microsoft.com/office/officeart/2005/8/quickstyle/simple1" qsCatId="simple" csTypeId="urn:microsoft.com/office/officeart/2005/8/colors/accent4_5" csCatId="accent4" phldr="1"/>
      <dgm:spPr/>
    </dgm:pt>
    <dgm:pt modelId="{28609321-0382-4B68-9EF2-F6D2526EDBE9}">
      <dgm:prSet phldr="0" custT="1"/>
      <dgm:spPr>
        <a:solidFill>
          <a:schemeClr val="bg1">
            <a:lumMod val="85000"/>
          </a:schemeClr>
        </a:solidFill>
      </dgm:spPr>
      <dgm:t>
        <a:bodyPr/>
        <a:lstStyle/>
        <a:p>
          <a:pPr rtl="0"/>
          <a:r>
            <a:rPr lang="pl-PL" sz="2000" dirty="0" err="1">
              <a:solidFill>
                <a:schemeClr val="bg1"/>
              </a:solidFill>
              <a:latin typeface="Helvetica"/>
            </a:rPr>
            <a:t>Analyses</a:t>
          </a:r>
          <a:endParaRPr lang="pl-PL" sz="2000" dirty="0">
            <a:solidFill>
              <a:schemeClr val="bg1"/>
            </a:solidFill>
            <a:latin typeface="Helvetica"/>
          </a:endParaRPr>
        </a:p>
      </dgm:t>
    </dgm:pt>
    <dgm:pt modelId="{82BDF612-989F-4CDF-8523-63BAEBD19AB2}" type="parTrans" cxnId="{D0DEDFAF-6F49-47BF-BF4D-5B2AD7855C25}">
      <dgm:prSet/>
      <dgm:spPr/>
      <dgm:t>
        <a:bodyPr/>
        <a:lstStyle/>
        <a:p>
          <a:endParaRPr lang="en-GB"/>
        </a:p>
      </dgm:t>
    </dgm:pt>
    <dgm:pt modelId="{30C9808D-6295-42BA-BD96-FBB9CE92D7D7}" type="sibTrans" cxnId="{D0DEDFAF-6F49-47BF-BF4D-5B2AD7855C25}">
      <dgm:prSet/>
      <dgm:spPr/>
      <dgm:t>
        <a:bodyPr/>
        <a:lstStyle/>
        <a:p>
          <a:endParaRPr lang="en-GB"/>
        </a:p>
      </dgm:t>
    </dgm:pt>
    <dgm:pt modelId="{41A1DEDC-F966-488C-9F8C-348D7C3C6642}">
      <dgm:prSet phldr="0" custT="1"/>
      <dgm:spPr>
        <a:solidFill>
          <a:srgbClr val="D9D9D9"/>
        </a:solidFill>
        <a:ln>
          <a:solidFill>
            <a:schemeClr val="bg1">
              <a:alpha val="90000"/>
            </a:schemeClr>
          </a:solidFill>
        </a:ln>
      </dgm:spPr>
      <dgm:t>
        <a:bodyPr/>
        <a:lstStyle/>
        <a:p>
          <a:pPr rtl="0"/>
          <a:r>
            <a:rPr lang="pl-PL" sz="2000" dirty="0" err="1">
              <a:solidFill>
                <a:schemeClr val="bg1"/>
              </a:solidFill>
              <a:latin typeface="Helvetica"/>
            </a:rPr>
            <a:t>Introduction</a:t>
          </a:r>
          <a:endParaRPr lang="pl-PL" sz="2000" dirty="0">
            <a:solidFill>
              <a:schemeClr val="bg1"/>
            </a:solidFill>
            <a:latin typeface="Helvetica"/>
          </a:endParaRPr>
        </a:p>
      </dgm:t>
    </dgm:pt>
    <dgm:pt modelId="{9D3023B2-1EAF-41AE-B943-E17337CDFB1D}" type="parTrans" cxnId="{8C8BA9D9-080A-44C4-AA4D-2A96682A487F}">
      <dgm:prSet/>
      <dgm:spPr/>
      <dgm:t>
        <a:bodyPr/>
        <a:lstStyle/>
        <a:p>
          <a:endParaRPr lang="en-GB"/>
        </a:p>
      </dgm:t>
    </dgm:pt>
    <dgm:pt modelId="{6EDD68C1-9883-4D76-BB96-01BAA9CB2920}" type="sibTrans" cxnId="{8C8BA9D9-080A-44C4-AA4D-2A96682A487F}">
      <dgm:prSet/>
      <dgm:spPr/>
      <dgm:t>
        <a:bodyPr/>
        <a:lstStyle/>
        <a:p>
          <a:endParaRPr lang="en-GB"/>
        </a:p>
      </dgm:t>
    </dgm:pt>
    <dgm:pt modelId="{1A84C287-977B-4D8B-AC72-64FA19DEB628}">
      <dgm:prSet phldr="0"/>
      <dgm:spPr>
        <a:solidFill>
          <a:srgbClr val="D9D9D9"/>
        </a:solidFill>
      </dgm:spPr>
      <dgm:t>
        <a:bodyPr/>
        <a:lstStyle/>
        <a:p>
          <a:r>
            <a:rPr lang="pl-PL" dirty="0" err="1">
              <a:latin typeface="Helvetica"/>
            </a:rPr>
            <a:t>Summary</a:t>
          </a:r>
        </a:p>
      </dgm:t>
    </dgm:pt>
    <dgm:pt modelId="{BA5CF133-434B-474C-83C9-12C6617ADBC5}" type="parTrans" cxnId="{1E6537D5-4ECB-4C12-880F-98E32C156E02}">
      <dgm:prSet/>
      <dgm:spPr/>
      <dgm:t>
        <a:bodyPr/>
        <a:lstStyle/>
        <a:p>
          <a:endParaRPr lang="pl-PL"/>
        </a:p>
      </dgm:t>
    </dgm:pt>
    <dgm:pt modelId="{39A4A16B-2EB6-427C-9BFF-754E73527992}" type="sibTrans" cxnId="{1E6537D5-4ECB-4C12-880F-98E32C156E02}">
      <dgm:prSet/>
      <dgm:spPr/>
      <dgm:t>
        <a:bodyPr/>
        <a:lstStyle/>
        <a:p>
          <a:endParaRPr lang="pl-PL"/>
        </a:p>
      </dgm:t>
    </dgm:pt>
    <dgm:pt modelId="{C8ED4201-D61E-44FD-BA42-7589EAFFDA53}">
      <dgm:prSet phldr="0" custT="1"/>
      <dgm:spPr>
        <a:solidFill>
          <a:srgbClr val="FFC619"/>
        </a:solidFill>
        <a:ln>
          <a:solidFill>
            <a:schemeClr val="bg1">
              <a:alpha val="90000"/>
            </a:schemeClr>
          </a:solidFill>
        </a:ln>
      </dgm:spPr>
      <dgm:t>
        <a:bodyPr/>
        <a:lstStyle/>
        <a:p>
          <a:pPr rtl="0"/>
          <a:r>
            <a:rPr lang="pl-PL" sz="2000" dirty="0">
              <a:solidFill>
                <a:schemeClr val="bg1"/>
              </a:solidFill>
              <a:latin typeface="Helvetica"/>
            </a:rPr>
            <a:t>KM3NeT</a:t>
          </a:r>
        </a:p>
      </dgm:t>
    </dgm:pt>
    <dgm:pt modelId="{56463F6B-63CB-4DF9-AB94-6EAB50D1CE6C}" type="parTrans" cxnId="{CE5F0ADE-CDA5-4C70-A647-A66BB5C06E9A}">
      <dgm:prSet/>
      <dgm:spPr/>
      <dgm:t>
        <a:bodyPr/>
        <a:lstStyle/>
        <a:p>
          <a:endParaRPr lang="pl-PL"/>
        </a:p>
      </dgm:t>
    </dgm:pt>
    <dgm:pt modelId="{74349E95-7A22-4700-94D7-24B275E32AF1}" type="sibTrans" cxnId="{CE5F0ADE-CDA5-4C70-A647-A66BB5C06E9A}">
      <dgm:prSet/>
      <dgm:spPr/>
      <dgm:t>
        <a:bodyPr/>
        <a:lstStyle/>
        <a:p>
          <a:endParaRPr lang="pl-PL"/>
        </a:p>
      </dgm:t>
    </dgm:pt>
    <dgm:pt modelId="{C5A4DDD2-C4C2-4138-8A10-EB5B772003DC}" type="pres">
      <dgm:prSet presAssocID="{73B7AAF4-3B38-4B56-A677-9E773CEFAE38}" presName="Name0" presStyleCnt="0">
        <dgm:presLayoutVars>
          <dgm:dir/>
          <dgm:animLvl val="lvl"/>
          <dgm:resizeHandles val="exact"/>
        </dgm:presLayoutVars>
      </dgm:prSet>
      <dgm:spPr/>
    </dgm:pt>
    <dgm:pt modelId="{6D9476C0-B4D8-45F6-8AF8-1558BEBE290A}" type="pres">
      <dgm:prSet presAssocID="{1A84C287-977B-4D8B-AC72-64FA19DEB628}" presName="boxAndChildren" presStyleCnt="0"/>
      <dgm:spPr/>
    </dgm:pt>
    <dgm:pt modelId="{F41BBEC6-A0DF-4135-9FA5-E9815231B277}" type="pres">
      <dgm:prSet presAssocID="{1A84C287-977B-4D8B-AC72-64FA19DEB628}" presName="parentTextBox" presStyleLbl="node1" presStyleIdx="0" presStyleCnt="4"/>
      <dgm:spPr/>
    </dgm:pt>
    <dgm:pt modelId="{D997EBFF-73AD-4984-ACE9-16769EF708E1}" type="pres">
      <dgm:prSet presAssocID="{30C9808D-6295-42BA-BD96-FBB9CE92D7D7}" presName="sp" presStyleCnt="0"/>
      <dgm:spPr/>
    </dgm:pt>
    <dgm:pt modelId="{304B2D77-12C3-4A34-8F18-D459F205CB8D}" type="pres">
      <dgm:prSet presAssocID="{28609321-0382-4B68-9EF2-F6D2526EDBE9}" presName="arrowAndChildren" presStyleCnt="0"/>
      <dgm:spPr/>
    </dgm:pt>
    <dgm:pt modelId="{1423A6B1-D007-4478-BDE2-EEDA66EF35CA}" type="pres">
      <dgm:prSet presAssocID="{28609321-0382-4B68-9EF2-F6D2526EDBE9}" presName="parentTextArrow" presStyleLbl="node1" presStyleIdx="1" presStyleCnt="4"/>
      <dgm:spPr/>
    </dgm:pt>
    <dgm:pt modelId="{E7C3D523-4D97-4473-948B-10C4B58BB303}" type="pres">
      <dgm:prSet presAssocID="{74349E95-7A22-4700-94D7-24B275E32AF1}" presName="sp" presStyleCnt="0"/>
      <dgm:spPr/>
    </dgm:pt>
    <dgm:pt modelId="{98A6B205-9B26-4608-8B07-29BCF4DB1E83}" type="pres">
      <dgm:prSet presAssocID="{C8ED4201-D61E-44FD-BA42-7589EAFFDA53}" presName="arrowAndChildren" presStyleCnt="0"/>
      <dgm:spPr/>
    </dgm:pt>
    <dgm:pt modelId="{A371B537-9788-4640-9620-FFADC5B53459}" type="pres">
      <dgm:prSet presAssocID="{C8ED4201-D61E-44FD-BA42-7589EAFFDA53}" presName="parentTextArrow" presStyleLbl="node1" presStyleIdx="2" presStyleCnt="4"/>
      <dgm:spPr/>
    </dgm:pt>
    <dgm:pt modelId="{46D64D8E-D23C-49E0-9A12-FB13EC8A372B}" type="pres">
      <dgm:prSet presAssocID="{6EDD68C1-9883-4D76-BB96-01BAA9CB2920}" presName="sp" presStyleCnt="0"/>
      <dgm:spPr/>
    </dgm:pt>
    <dgm:pt modelId="{734FAD11-9C73-48CB-AE9E-D4E5228FC264}" type="pres">
      <dgm:prSet presAssocID="{41A1DEDC-F966-488C-9F8C-348D7C3C6642}" presName="arrowAndChildren" presStyleCnt="0"/>
      <dgm:spPr/>
    </dgm:pt>
    <dgm:pt modelId="{3BF74C5D-34F1-4EF1-964F-FF743F03C91C}" type="pres">
      <dgm:prSet presAssocID="{41A1DEDC-F966-488C-9F8C-348D7C3C6642}" presName="parentTextArrow" presStyleLbl="node1" presStyleIdx="3" presStyleCnt="4"/>
      <dgm:spPr/>
    </dgm:pt>
  </dgm:ptLst>
  <dgm:cxnLst>
    <dgm:cxn modelId="{18510141-6F9D-4A16-BBA5-DABFFA0648BB}" type="presOf" srcId="{1A84C287-977B-4D8B-AC72-64FA19DEB628}" destId="{F41BBEC6-A0DF-4135-9FA5-E9815231B277}" srcOrd="0" destOrd="0" presId="urn:microsoft.com/office/officeart/2005/8/layout/process4"/>
    <dgm:cxn modelId="{1D7DBE6A-FC0B-4E31-9548-DFB5C1C93BCA}" type="presOf" srcId="{28609321-0382-4B68-9EF2-F6D2526EDBE9}" destId="{1423A6B1-D007-4478-BDE2-EEDA66EF35CA}" srcOrd="0" destOrd="0" presId="urn:microsoft.com/office/officeart/2005/8/layout/process4"/>
    <dgm:cxn modelId="{D0DEDFAF-6F49-47BF-BF4D-5B2AD7855C25}" srcId="{73B7AAF4-3B38-4B56-A677-9E773CEFAE38}" destId="{28609321-0382-4B68-9EF2-F6D2526EDBE9}" srcOrd="2" destOrd="0" parTransId="{82BDF612-989F-4CDF-8523-63BAEBD19AB2}" sibTransId="{30C9808D-6295-42BA-BD96-FBB9CE92D7D7}"/>
    <dgm:cxn modelId="{55148FC5-B465-4BFB-A49E-8D28ED71DBA3}" type="presOf" srcId="{41A1DEDC-F966-488C-9F8C-348D7C3C6642}" destId="{3BF74C5D-34F1-4EF1-964F-FF743F03C91C}" srcOrd="0" destOrd="0" presId="urn:microsoft.com/office/officeart/2005/8/layout/process4"/>
    <dgm:cxn modelId="{1584F0CF-037B-4814-BBBF-30E4A0A69827}" type="presOf" srcId="{C8ED4201-D61E-44FD-BA42-7589EAFFDA53}" destId="{A371B537-9788-4640-9620-FFADC5B53459}" srcOrd="0" destOrd="0" presId="urn:microsoft.com/office/officeart/2005/8/layout/process4"/>
    <dgm:cxn modelId="{1E6537D5-4ECB-4C12-880F-98E32C156E02}" srcId="{73B7AAF4-3B38-4B56-A677-9E773CEFAE38}" destId="{1A84C287-977B-4D8B-AC72-64FA19DEB628}" srcOrd="3" destOrd="0" parTransId="{BA5CF133-434B-474C-83C9-12C6617ADBC5}" sibTransId="{39A4A16B-2EB6-427C-9BFF-754E73527992}"/>
    <dgm:cxn modelId="{8C8BA9D9-080A-44C4-AA4D-2A96682A487F}" srcId="{73B7AAF4-3B38-4B56-A677-9E773CEFAE38}" destId="{41A1DEDC-F966-488C-9F8C-348D7C3C6642}" srcOrd="0" destOrd="0" parTransId="{9D3023B2-1EAF-41AE-B943-E17337CDFB1D}" sibTransId="{6EDD68C1-9883-4D76-BB96-01BAA9CB2920}"/>
    <dgm:cxn modelId="{CE5F0ADE-CDA5-4C70-A647-A66BB5C06E9A}" srcId="{73B7AAF4-3B38-4B56-A677-9E773CEFAE38}" destId="{C8ED4201-D61E-44FD-BA42-7589EAFFDA53}" srcOrd="1" destOrd="0" parTransId="{56463F6B-63CB-4DF9-AB94-6EAB50D1CE6C}" sibTransId="{74349E95-7A22-4700-94D7-24B275E32AF1}"/>
    <dgm:cxn modelId="{BB465FDF-FF9A-42C1-B1AA-C897F542572F}" type="presOf" srcId="{73B7AAF4-3B38-4B56-A677-9E773CEFAE38}" destId="{C5A4DDD2-C4C2-4138-8A10-EB5B772003DC}" srcOrd="0" destOrd="0" presId="urn:microsoft.com/office/officeart/2005/8/layout/process4"/>
    <dgm:cxn modelId="{B7FFAB8F-8A3B-4CDC-ABE7-3E9ED64354A4}" type="presParOf" srcId="{C5A4DDD2-C4C2-4138-8A10-EB5B772003DC}" destId="{6D9476C0-B4D8-45F6-8AF8-1558BEBE290A}" srcOrd="0" destOrd="0" presId="urn:microsoft.com/office/officeart/2005/8/layout/process4"/>
    <dgm:cxn modelId="{3EABEA87-93E0-4878-8E90-DDB6B9029367}" type="presParOf" srcId="{6D9476C0-B4D8-45F6-8AF8-1558BEBE290A}" destId="{F41BBEC6-A0DF-4135-9FA5-E9815231B277}" srcOrd="0" destOrd="0" presId="urn:microsoft.com/office/officeart/2005/8/layout/process4"/>
    <dgm:cxn modelId="{CED2CE8B-A492-4C48-B2FA-7BB92C68BD9E}" type="presParOf" srcId="{C5A4DDD2-C4C2-4138-8A10-EB5B772003DC}" destId="{D997EBFF-73AD-4984-ACE9-16769EF708E1}" srcOrd="1" destOrd="0" presId="urn:microsoft.com/office/officeart/2005/8/layout/process4"/>
    <dgm:cxn modelId="{6EB01F1B-3DD6-422E-AFD3-3E4E56C2BFBD}" type="presParOf" srcId="{C5A4DDD2-C4C2-4138-8A10-EB5B772003DC}" destId="{304B2D77-12C3-4A34-8F18-D459F205CB8D}" srcOrd="2" destOrd="0" presId="urn:microsoft.com/office/officeart/2005/8/layout/process4"/>
    <dgm:cxn modelId="{FBFFD6EB-374D-4BF8-A2C4-C43EBCAE963C}" type="presParOf" srcId="{304B2D77-12C3-4A34-8F18-D459F205CB8D}" destId="{1423A6B1-D007-4478-BDE2-EEDA66EF35CA}" srcOrd="0" destOrd="0" presId="urn:microsoft.com/office/officeart/2005/8/layout/process4"/>
    <dgm:cxn modelId="{D6345031-AFCB-4128-8847-BC09C3EB23B3}" type="presParOf" srcId="{C5A4DDD2-C4C2-4138-8A10-EB5B772003DC}" destId="{E7C3D523-4D97-4473-948B-10C4B58BB303}" srcOrd="3" destOrd="0" presId="urn:microsoft.com/office/officeart/2005/8/layout/process4"/>
    <dgm:cxn modelId="{9CBE2227-7465-4978-B9BC-FD38812D41C6}" type="presParOf" srcId="{C5A4DDD2-C4C2-4138-8A10-EB5B772003DC}" destId="{98A6B205-9B26-4608-8B07-29BCF4DB1E83}" srcOrd="4" destOrd="0" presId="urn:microsoft.com/office/officeart/2005/8/layout/process4"/>
    <dgm:cxn modelId="{C60546F2-6EF3-4D12-85AD-E20C5285A766}" type="presParOf" srcId="{98A6B205-9B26-4608-8B07-29BCF4DB1E83}" destId="{A371B537-9788-4640-9620-FFADC5B53459}" srcOrd="0" destOrd="0" presId="urn:microsoft.com/office/officeart/2005/8/layout/process4"/>
    <dgm:cxn modelId="{F1C0A77B-8C81-4FEB-9919-077838960DE5}" type="presParOf" srcId="{C5A4DDD2-C4C2-4138-8A10-EB5B772003DC}" destId="{46D64D8E-D23C-49E0-9A12-FB13EC8A372B}" srcOrd="5" destOrd="0" presId="urn:microsoft.com/office/officeart/2005/8/layout/process4"/>
    <dgm:cxn modelId="{B18E500A-AE32-4484-B975-67482906B832}" type="presParOf" srcId="{C5A4DDD2-C4C2-4138-8A10-EB5B772003DC}" destId="{734FAD11-9C73-48CB-AE9E-D4E5228FC264}" srcOrd="6" destOrd="0" presId="urn:microsoft.com/office/officeart/2005/8/layout/process4"/>
    <dgm:cxn modelId="{393D44E0-8368-4F30-8261-B8D32A27C85A}" type="presParOf" srcId="{734FAD11-9C73-48CB-AE9E-D4E5228FC264}" destId="{3BF74C5D-34F1-4EF1-964F-FF743F03C91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B7AAF4-3B38-4B56-A677-9E773CEFAE38}" type="doc">
      <dgm:prSet loTypeId="urn:microsoft.com/office/officeart/2005/8/layout/process4" loCatId="process" qsTypeId="urn:microsoft.com/office/officeart/2005/8/quickstyle/simple1" qsCatId="simple" csTypeId="urn:microsoft.com/office/officeart/2005/8/colors/accent4_5" csCatId="accent4" phldr="1"/>
      <dgm:spPr/>
    </dgm:pt>
    <dgm:pt modelId="{28609321-0382-4B68-9EF2-F6D2526EDBE9}">
      <dgm:prSet phldr="0" custT="1"/>
      <dgm:spPr>
        <a:solidFill>
          <a:srgbClr val="FFC619"/>
        </a:solidFill>
      </dgm:spPr>
      <dgm:t>
        <a:bodyPr/>
        <a:lstStyle/>
        <a:p>
          <a:pPr rtl="0"/>
          <a:r>
            <a:rPr lang="pl-PL" sz="2000" dirty="0" err="1">
              <a:solidFill>
                <a:schemeClr val="bg1"/>
              </a:solidFill>
              <a:latin typeface="Helvetica"/>
            </a:rPr>
            <a:t>Analyses</a:t>
          </a:r>
          <a:endParaRPr lang="pl-PL" sz="2000" dirty="0">
            <a:solidFill>
              <a:schemeClr val="bg1"/>
            </a:solidFill>
            <a:latin typeface="Helvetica"/>
          </a:endParaRPr>
        </a:p>
      </dgm:t>
    </dgm:pt>
    <dgm:pt modelId="{82BDF612-989F-4CDF-8523-63BAEBD19AB2}" type="parTrans" cxnId="{D0DEDFAF-6F49-47BF-BF4D-5B2AD7855C25}">
      <dgm:prSet/>
      <dgm:spPr/>
      <dgm:t>
        <a:bodyPr/>
        <a:lstStyle/>
        <a:p>
          <a:endParaRPr lang="en-GB"/>
        </a:p>
      </dgm:t>
    </dgm:pt>
    <dgm:pt modelId="{30C9808D-6295-42BA-BD96-FBB9CE92D7D7}" type="sibTrans" cxnId="{D0DEDFAF-6F49-47BF-BF4D-5B2AD7855C25}">
      <dgm:prSet/>
      <dgm:spPr/>
      <dgm:t>
        <a:bodyPr/>
        <a:lstStyle/>
        <a:p>
          <a:endParaRPr lang="en-GB"/>
        </a:p>
      </dgm:t>
    </dgm:pt>
    <dgm:pt modelId="{41A1DEDC-F966-488C-9F8C-348D7C3C6642}">
      <dgm:prSet phldr="0" custT="1"/>
      <dgm:spPr>
        <a:solidFill>
          <a:srgbClr val="D9D9D9"/>
        </a:solidFill>
        <a:ln>
          <a:solidFill>
            <a:schemeClr val="bg1">
              <a:alpha val="90000"/>
            </a:schemeClr>
          </a:solidFill>
        </a:ln>
      </dgm:spPr>
      <dgm:t>
        <a:bodyPr/>
        <a:lstStyle/>
        <a:p>
          <a:pPr rtl="0"/>
          <a:r>
            <a:rPr lang="pl-PL" sz="2000" dirty="0" err="1">
              <a:solidFill>
                <a:schemeClr val="bg1"/>
              </a:solidFill>
              <a:latin typeface="Helvetica"/>
            </a:rPr>
            <a:t>Introduction</a:t>
          </a:r>
          <a:endParaRPr lang="pl-PL" sz="2000" dirty="0">
            <a:solidFill>
              <a:schemeClr val="bg1"/>
            </a:solidFill>
            <a:latin typeface="Helvetica"/>
          </a:endParaRPr>
        </a:p>
      </dgm:t>
    </dgm:pt>
    <dgm:pt modelId="{9D3023B2-1EAF-41AE-B943-E17337CDFB1D}" type="parTrans" cxnId="{8C8BA9D9-080A-44C4-AA4D-2A96682A487F}">
      <dgm:prSet/>
      <dgm:spPr/>
      <dgm:t>
        <a:bodyPr/>
        <a:lstStyle/>
        <a:p>
          <a:endParaRPr lang="en-GB"/>
        </a:p>
      </dgm:t>
    </dgm:pt>
    <dgm:pt modelId="{6EDD68C1-9883-4D76-BB96-01BAA9CB2920}" type="sibTrans" cxnId="{8C8BA9D9-080A-44C4-AA4D-2A96682A487F}">
      <dgm:prSet/>
      <dgm:spPr/>
      <dgm:t>
        <a:bodyPr/>
        <a:lstStyle/>
        <a:p>
          <a:endParaRPr lang="en-GB"/>
        </a:p>
      </dgm:t>
    </dgm:pt>
    <dgm:pt modelId="{1A84C287-977B-4D8B-AC72-64FA19DEB628}">
      <dgm:prSet phldr="0"/>
      <dgm:spPr>
        <a:solidFill>
          <a:srgbClr val="D9D9D9"/>
        </a:solidFill>
      </dgm:spPr>
      <dgm:t>
        <a:bodyPr/>
        <a:lstStyle/>
        <a:p>
          <a:r>
            <a:rPr lang="pl-PL" dirty="0" err="1">
              <a:latin typeface="Helvetica"/>
            </a:rPr>
            <a:t>Summary</a:t>
          </a:r>
        </a:p>
      </dgm:t>
    </dgm:pt>
    <dgm:pt modelId="{BA5CF133-434B-474C-83C9-12C6617ADBC5}" type="parTrans" cxnId="{1E6537D5-4ECB-4C12-880F-98E32C156E02}">
      <dgm:prSet/>
      <dgm:spPr/>
      <dgm:t>
        <a:bodyPr/>
        <a:lstStyle/>
        <a:p>
          <a:endParaRPr lang="pl-PL"/>
        </a:p>
      </dgm:t>
    </dgm:pt>
    <dgm:pt modelId="{39A4A16B-2EB6-427C-9BFF-754E73527992}" type="sibTrans" cxnId="{1E6537D5-4ECB-4C12-880F-98E32C156E02}">
      <dgm:prSet/>
      <dgm:spPr/>
      <dgm:t>
        <a:bodyPr/>
        <a:lstStyle/>
        <a:p>
          <a:endParaRPr lang="pl-PL"/>
        </a:p>
      </dgm:t>
    </dgm:pt>
    <dgm:pt modelId="{C8ED4201-D61E-44FD-BA42-7589EAFFDA53}">
      <dgm:prSet phldr="0" custT="1"/>
      <dgm:spPr>
        <a:solidFill>
          <a:srgbClr val="D9D9D9"/>
        </a:solidFill>
        <a:ln>
          <a:solidFill>
            <a:schemeClr val="bg1">
              <a:alpha val="90000"/>
            </a:schemeClr>
          </a:solidFill>
        </a:ln>
      </dgm:spPr>
      <dgm:t>
        <a:bodyPr/>
        <a:lstStyle/>
        <a:p>
          <a:pPr rtl="0"/>
          <a:r>
            <a:rPr lang="pl-PL" sz="2000" dirty="0">
              <a:solidFill>
                <a:schemeClr val="bg1"/>
              </a:solidFill>
              <a:latin typeface="Helvetica"/>
            </a:rPr>
            <a:t>KM3NeT</a:t>
          </a:r>
        </a:p>
      </dgm:t>
    </dgm:pt>
    <dgm:pt modelId="{56463F6B-63CB-4DF9-AB94-6EAB50D1CE6C}" type="parTrans" cxnId="{CE5F0ADE-CDA5-4C70-A647-A66BB5C06E9A}">
      <dgm:prSet/>
      <dgm:spPr/>
      <dgm:t>
        <a:bodyPr/>
        <a:lstStyle/>
        <a:p>
          <a:endParaRPr lang="pl-PL"/>
        </a:p>
      </dgm:t>
    </dgm:pt>
    <dgm:pt modelId="{74349E95-7A22-4700-94D7-24B275E32AF1}" type="sibTrans" cxnId="{CE5F0ADE-CDA5-4C70-A647-A66BB5C06E9A}">
      <dgm:prSet/>
      <dgm:spPr/>
      <dgm:t>
        <a:bodyPr/>
        <a:lstStyle/>
        <a:p>
          <a:endParaRPr lang="pl-PL"/>
        </a:p>
      </dgm:t>
    </dgm:pt>
    <dgm:pt modelId="{5169697A-221C-41DE-AD31-77BC0117734E}">
      <dgm:prSet phldr="0" custT="1"/>
      <dgm:spPr>
        <a:solidFill>
          <a:srgbClr val="FFC619"/>
        </a:solidFill>
      </dgm:spPr>
      <dgm:t>
        <a:bodyPr/>
        <a:lstStyle/>
        <a:p>
          <a:pPr rtl="0"/>
          <a:r>
            <a:rPr lang="pl-PL" sz="2000" dirty="0" err="1">
              <a:solidFill>
                <a:schemeClr val="bg1"/>
              </a:solidFill>
              <a:latin typeface="Helvetica"/>
            </a:rPr>
            <a:t>Osci</a:t>
          </a:r>
          <a:endParaRPr lang="pl-PL" sz="2000" dirty="0">
            <a:solidFill>
              <a:schemeClr val="bg1"/>
            </a:solidFill>
            <a:latin typeface="Helvetica"/>
          </a:endParaRPr>
        </a:p>
      </dgm:t>
    </dgm:pt>
    <dgm:pt modelId="{FE3BF154-7A1B-4D05-83A0-E78968F9FAA6}" type="parTrans" cxnId="{9E9D35F6-070C-4AC8-86BB-46A5B9571412}">
      <dgm:prSet/>
      <dgm:spPr/>
      <dgm:t>
        <a:bodyPr/>
        <a:lstStyle/>
        <a:p>
          <a:endParaRPr lang="pl-PL"/>
        </a:p>
      </dgm:t>
    </dgm:pt>
    <dgm:pt modelId="{1B6CBAB1-BFAD-44BA-B06F-22C7969D74FC}" type="sibTrans" cxnId="{9E9D35F6-070C-4AC8-86BB-46A5B9571412}">
      <dgm:prSet/>
      <dgm:spPr/>
      <dgm:t>
        <a:bodyPr/>
        <a:lstStyle/>
        <a:p>
          <a:endParaRPr lang="pl-PL"/>
        </a:p>
      </dgm:t>
    </dgm:pt>
    <dgm:pt modelId="{60DA207E-CF5A-4844-86AA-CCBCC253CEC2}">
      <dgm:prSet phldr="0" custT="1"/>
      <dgm:spPr>
        <a:solidFill>
          <a:srgbClr val="D9D9D9"/>
        </a:solidFill>
      </dgm:spPr>
      <dgm:t>
        <a:bodyPr/>
        <a:lstStyle/>
        <a:p>
          <a:pPr rtl="0"/>
          <a:r>
            <a:rPr lang="pl-PL" sz="2000" dirty="0">
              <a:solidFill>
                <a:schemeClr val="bg1"/>
              </a:solidFill>
              <a:latin typeface="Helvetica"/>
            </a:rPr>
            <a:t>Astro</a:t>
          </a:r>
        </a:p>
      </dgm:t>
    </dgm:pt>
    <dgm:pt modelId="{524F8C4B-6833-44CB-800E-30C6F80F12B6}" type="parTrans" cxnId="{9A2F4D5C-FEC7-4A52-8B78-81C504861EA0}">
      <dgm:prSet/>
      <dgm:spPr/>
      <dgm:t>
        <a:bodyPr/>
        <a:lstStyle/>
        <a:p>
          <a:endParaRPr lang="pl-PL"/>
        </a:p>
      </dgm:t>
    </dgm:pt>
    <dgm:pt modelId="{8F545ABB-E19E-41A2-846C-E42EA38F33B9}" type="sibTrans" cxnId="{9A2F4D5C-FEC7-4A52-8B78-81C504861EA0}">
      <dgm:prSet/>
      <dgm:spPr/>
      <dgm:t>
        <a:bodyPr/>
        <a:lstStyle/>
        <a:p>
          <a:endParaRPr lang="pl-PL"/>
        </a:p>
      </dgm:t>
    </dgm:pt>
    <dgm:pt modelId="{0F6D57BF-3542-4DEB-9BB3-B6F9D9C2A150}">
      <dgm:prSet phldr="0" custT="1"/>
      <dgm:spPr>
        <a:solidFill>
          <a:srgbClr val="D9D9D9"/>
        </a:solidFill>
      </dgm:spPr>
      <dgm:t>
        <a:bodyPr/>
        <a:lstStyle/>
        <a:p>
          <a:pPr rtl="0"/>
          <a:r>
            <a:rPr lang="pl-PL" sz="2000" dirty="0">
              <a:solidFill>
                <a:schemeClr val="bg1"/>
              </a:solidFill>
              <a:latin typeface="Helvetica"/>
            </a:rPr>
            <a:t>CR &amp; </a:t>
          </a:r>
          <a:r>
            <a:rPr lang="pl-PL" sz="2000" dirty="0" err="1">
              <a:solidFill>
                <a:schemeClr val="bg1"/>
              </a:solidFill>
              <a:latin typeface="Helvetica"/>
            </a:rPr>
            <a:t>other</a:t>
          </a:r>
          <a:endParaRPr lang="pl-PL" sz="2000" dirty="0">
            <a:solidFill>
              <a:schemeClr val="bg1"/>
            </a:solidFill>
            <a:latin typeface="Helvetica"/>
          </a:endParaRPr>
        </a:p>
      </dgm:t>
    </dgm:pt>
    <dgm:pt modelId="{8F81C0CB-26C4-4C29-8F9B-92571812131C}" type="parTrans" cxnId="{894A1C31-9417-4E10-ACF1-886472C1A476}">
      <dgm:prSet/>
      <dgm:spPr/>
      <dgm:t>
        <a:bodyPr/>
        <a:lstStyle/>
        <a:p>
          <a:endParaRPr lang="pl-PL"/>
        </a:p>
      </dgm:t>
    </dgm:pt>
    <dgm:pt modelId="{DB6B3892-C565-4EF9-9AC1-33A339CB7BF9}" type="sibTrans" cxnId="{894A1C31-9417-4E10-ACF1-886472C1A476}">
      <dgm:prSet/>
      <dgm:spPr/>
      <dgm:t>
        <a:bodyPr/>
        <a:lstStyle/>
        <a:p>
          <a:endParaRPr lang="pl-PL"/>
        </a:p>
      </dgm:t>
    </dgm:pt>
    <dgm:pt modelId="{C5A4DDD2-C4C2-4138-8A10-EB5B772003DC}" type="pres">
      <dgm:prSet presAssocID="{73B7AAF4-3B38-4B56-A677-9E773CEFAE38}" presName="Name0" presStyleCnt="0">
        <dgm:presLayoutVars>
          <dgm:dir/>
          <dgm:animLvl val="lvl"/>
          <dgm:resizeHandles val="exact"/>
        </dgm:presLayoutVars>
      </dgm:prSet>
      <dgm:spPr/>
    </dgm:pt>
    <dgm:pt modelId="{6D9476C0-B4D8-45F6-8AF8-1558BEBE290A}" type="pres">
      <dgm:prSet presAssocID="{1A84C287-977B-4D8B-AC72-64FA19DEB628}" presName="boxAndChildren" presStyleCnt="0"/>
      <dgm:spPr/>
    </dgm:pt>
    <dgm:pt modelId="{F41BBEC6-A0DF-4135-9FA5-E9815231B277}" type="pres">
      <dgm:prSet presAssocID="{1A84C287-977B-4D8B-AC72-64FA19DEB628}" presName="parentTextBox" presStyleLbl="node1" presStyleIdx="0" presStyleCnt="4"/>
      <dgm:spPr/>
    </dgm:pt>
    <dgm:pt modelId="{D997EBFF-73AD-4984-ACE9-16769EF708E1}" type="pres">
      <dgm:prSet presAssocID="{30C9808D-6295-42BA-BD96-FBB9CE92D7D7}" presName="sp" presStyleCnt="0"/>
      <dgm:spPr/>
    </dgm:pt>
    <dgm:pt modelId="{304B2D77-12C3-4A34-8F18-D459F205CB8D}" type="pres">
      <dgm:prSet presAssocID="{28609321-0382-4B68-9EF2-F6D2526EDBE9}" presName="arrowAndChildren" presStyleCnt="0"/>
      <dgm:spPr/>
    </dgm:pt>
    <dgm:pt modelId="{1423A6B1-D007-4478-BDE2-EEDA66EF35CA}" type="pres">
      <dgm:prSet presAssocID="{28609321-0382-4B68-9EF2-F6D2526EDBE9}" presName="parentTextArrow" presStyleLbl="node1" presStyleIdx="0" presStyleCnt="4"/>
      <dgm:spPr/>
    </dgm:pt>
    <dgm:pt modelId="{2650F9BD-B8F9-477B-93AF-F904032955E0}" type="pres">
      <dgm:prSet presAssocID="{28609321-0382-4B68-9EF2-F6D2526EDBE9}" presName="arrow" presStyleLbl="node1" presStyleIdx="1" presStyleCnt="4"/>
      <dgm:spPr/>
    </dgm:pt>
    <dgm:pt modelId="{A22FF9CA-47C2-40F9-8665-5B0A19267E8D}" type="pres">
      <dgm:prSet presAssocID="{28609321-0382-4B68-9EF2-F6D2526EDBE9}" presName="descendantArrow" presStyleCnt="0"/>
      <dgm:spPr/>
    </dgm:pt>
    <dgm:pt modelId="{70F986B5-FDC9-4D31-B452-FD68EFF3C105}" type="pres">
      <dgm:prSet presAssocID="{5169697A-221C-41DE-AD31-77BC0117734E}" presName="childTextArrow" presStyleLbl="fgAccFollowNode1" presStyleIdx="0" presStyleCnt="3">
        <dgm:presLayoutVars>
          <dgm:bulletEnabled val="1"/>
        </dgm:presLayoutVars>
      </dgm:prSet>
      <dgm:spPr/>
    </dgm:pt>
    <dgm:pt modelId="{CB8AB534-6163-4485-99E8-1F4F92F1A606}" type="pres">
      <dgm:prSet presAssocID="{60DA207E-CF5A-4844-86AA-CCBCC253CEC2}" presName="childTextArrow" presStyleLbl="fgAccFollowNode1" presStyleIdx="1" presStyleCnt="3">
        <dgm:presLayoutVars>
          <dgm:bulletEnabled val="1"/>
        </dgm:presLayoutVars>
      </dgm:prSet>
      <dgm:spPr/>
    </dgm:pt>
    <dgm:pt modelId="{FF0767F3-F9C9-4DB1-9469-52E7B0DDF901}" type="pres">
      <dgm:prSet presAssocID="{0F6D57BF-3542-4DEB-9BB3-B6F9D9C2A150}" presName="childTextArrow" presStyleLbl="fgAccFollowNode1" presStyleIdx="2" presStyleCnt="3">
        <dgm:presLayoutVars>
          <dgm:bulletEnabled val="1"/>
        </dgm:presLayoutVars>
      </dgm:prSet>
      <dgm:spPr/>
    </dgm:pt>
    <dgm:pt modelId="{E7C3D523-4D97-4473-948B-10C4B58BB303}" type="pres">
      <dgm:prSet presAssocID="{74349E95-7A22-4700-94D7-24B275E32AF1}" presName="sp" presStyleCnt="0"/>
      <dgm:spPr/>
    </dgm:pt>
    <dgm:pt modelId="{98A6B205-9B26-4608-8B07-29BCF4DB1E83}" type="pres">
      <dgm:prSet presAssocID="{C8ED4201-D61E-44FD-BA42-7589EAFFDA53}" presName="arrowAndChildren" presStyleCnt="0"/>
      <dgm:spPr/>
    </dgm:pt>
    <dgm:pt modelId="{A371B537-9788-4640-9620-FFADC5B53459}" type="pres">
      <dgm:prSet presAssocID="{C8ED4201-D61E-44FD-BA42-7589EAFFDA53}" presName="parentTextArrow" presStyleLbl="node1" presStyleIdx="2" presStyleCnt="4"/>
      <dgm:spPr/>
    </dgm:pt>
    <dgm:pt modelId="{46D64D8E-D23C-49E0-9A12-FB13EC8A372B}" type="pres">
      <dgm:prSet presAssocID="{6EDD68C1-9883-4D76-BB96-01BAA9CB2920}" presName="sp" presStyleCnt="0"/>
      <dgm:spPr/>
    </dgm:pt>
    <dgm:pt modelId="{734FAD11-9C73-48CB-AE9E-D4E5228FC264}" type="pres">
      <dgm:prSet presAssocID="{41A1DEDC-F966-488C-9F8C-348D7C3C6642}" presName="arrowAndChildren" presStyleCnt="0"/>
      <dgm:spPr/>
    </dgm:pt>
    <dgm:pt modelId="{3BF74C5D-34F1-4EF1-964F-FF743F03C91C}" type="pres">
      <dgm:prSet presAssocID="{41A1DEDC-F966-488C-9F8C-348D7C3C6642}" presName="parentTextArrow" presStyleLbl="node1" presStyleIdx="3" presStyleCnt="4"/>
      <dgm:spPr/>
    </dgm:pt>
  </dgm:ptLst>
  <dgm:cxnLst>
    <dgm:cxn modelId="{894A1C31-9417-4E10-ACF1-886472C1A476}" srcId="{28609321-0382-4B68-9EF2-F6D2526EDBE9}" destId="{0F6D57BF-3542-4DEB-9BB3-B6F9D9C2A150}" srcOrd="2" destOrd="0" parTransId="{8F81C0CB-26C4-4C29-8F9B-92571812131C}" sibTransId="{DB6B3892-C565-4EF9-9AC1-33A339CB7BF9}"/>
    <dgm:cxn modelId="{9A2F4D5C-FEC7-4A52-8B78-81C504861EA0}" srcId="{28609321-0382-4B68-9EF2-F6D2526EDBE9}" destId="{60DA207E-CF5A-4844-86AA-CCBCC253CEC2}" srcOrd="1" destOrd="0" parTransId="{524F8C4B-6833-44CB-800E-30C6F80F12B6}" sibTransId="{8F545ABB-E19E-41A2-846C-E42EA38F33B9}"/>
    <dgm:cxn modelId="{18510141-6F9D-4A16-BBA5-DABFFA0648BB}" type="presOf" srcId="{1A84C287-977B-4D8B-AC72-64FA19DEB628}" destId="{F41BBEC6-A0DF-4135-9FA5-E9815231B277}" srcOrd="0" destOrd="0" presId="urn:microsoft.com/office/officeart/2005/8/layout/process4"/>
    <dgm:cxn modelId="{1D7DBE6A-FC0B-4E31-9548-DFB5C1C93BCA}" type="presOf" srcId="{28609321-0382-4B68-9EF2-F6D2526EDBE9}" destId="{1423A6B1-D007-4478-BDE2-EEDA66EF35CA}" srcOrd="0" destOrd="0" presId="urn:microsoft.com/office/officeart/2005/8/layout/process4"/>
    <dgm:cxn modelId="{A2A36B79-7E92-4CD4-B1D7-B2E6140FA366}" type="presOf" srcId="{28609321-0382-4B68-9EF2-F6D2526EDBE9}" destId="{2650F9BD-B8F9-477B-93AF-F904032955E0}" srcOrd="1" destOrd="0" presId="urn:microsoft.com/office/officeart/2005/8/layout/process4"/>
    <dgm:cxn modelId="{757F82AD-67C8-4284-87AF-130603BAF03B}" type="presOf" srcId="{5169697A-221C-41DE-AD31-77BC0117734E}" destId="{70F986B5-FDC9-4D31-B452-FD68EFF3C105}" srcOrd="0" destOrd="0" presId="urn:microsoft.com/office/officeart/2005/8/layout/process4"/>
    <dgm:cxn modelId="{D0DEDFAF-6F49-47BF-BF4D-5B2AD7855C25}" srcId="{73B7AAF4-3B38-4B56-A677-9E773CEFAE38}" destId="{28609321-0382-4B68-9EF2-F6D2526EDBE9}" srcOrd="2" destOrd="0" parTransId="{82BDF612-989F-4CDF-8523-63BAEBD19AB2}" sibTransId="{30C9808D-6295-42BA-BD96-FBB9CE92D7D7}"/>
    <dgm:cxn modelId="{5706F0BD-4AEB-45DE-8756-1BF965907E7C}" type="presOf" srcId="{0F6D57BF-3542-4DEB-9BB3-B6F9D9C2A150}" destId="{FF0767F3-F9C9-4DB1-9469-52E7B0DDF901}" srcOrd="0" destOrd="0" presId="urn:microsoft.com/office/officeart/2005/8/layout/process4"/>
    <dgm:cxn modelId="{55148FC5-B465-4BFB-A49E-8D28ED71DBA3}" type="presOf" srcId="{41A1DEDC-F966-488C-9F8C-348D7C3C6642}" destId="{3BF74C5D-34F1-4EF1-964F-FF743F03C91C}" srcOrd="0" destOrd="0" presId="urn:microsoft.com/office/officeart/2005/8/layout/process4"/>
    <dgm:cxn modelId="{1584F0CF-037B-4814-BBBF-30E4A0A69827}" type="presOf" srcId="{C8ED4201-D61E-44FD-BA42-7589EAFFDA53}" destId="{A371B537-9788-4640-9620-FFADC5B53459}" srcOrd="0" destOrd="0" presId="urn:microsoft.com/office/officeart/2005/8/layout/process4"/>
    <dgm:cxn modelId="{1E6537D5-4ECB-4C12-880F-98E32C156E02}" srcId="{73B7AAF4-3B38-4B56-A677-9E773CEFAE38}" destId="{1A84C287-977B-4D8B-AC72-64FA19DEB628}" srcOrd="3" destOrd="0" parTransId="{BA5CF133-434B-474C-83C9-12C6617ADBC5}" sibTransId="{39A4A16B-2EB6-427C-9BFF-754E73527992}"/>
    <dgm:cxn modelId="{8C8BA9D9-080A-44C4-AA4D-2A96682A487F}" srcId="{73B7AAF4-3B38-4B56-A677-9E773CEFAE38}" destId="{41A1DEDC-F966-488C-9F8C-348D7C3C6642}" srcOrd="0" destOrd="0" parTransId="{9D3023B2-1EAF-41AE-B943-E17337CDFB1D}" sibTransId="{6EDD68C1-9883-4D76-BB96-01BAA9CB2920}"/>
    <dgm:cxn modelId="{CE5F0ADE-CDA5-4C70-A647-A66BB5C06E9A}" srcId="{73B7AAF4-3B38-4B56-A677-9E773CEFAE38}" destId="{C8ED4201-D61E-44FD-BA42-7589EAFFDA53}" srcOrd="1" destOrd="0" parTransId="{56463F6B-63CB-4DF9-AB94-6EAB50D1CE6C}" sibTransId="{74349E95-7A22-4700-94D7-24B275E32AF1}"/>
    <dgm:cxn modelId="{B84D77DE-C80C-4903-A4B8-9500F567DC03}" type="presOf" srcId="{60DA207E-CF5A-4844-86AA-CCBCC253CEC2}" destId="{CB8AB534-6163-4485-99E8-1F4F92F1A606}" srcOrd="0" destOrd="0" presId="urn:microsoft.com/office/officeart/2005/8/layout/process4"/>
    <dgm:cxn modelId="{BB465FDF-FF9A-42C1-B1AA-C897F542572F}" type="presOf" srcId="{73B7AAF4-3B38-4B56-A677-9E773CEFAE38}" destId="{C5A4DDD2-C4C2-4138-8A10-EB5B772003DC}" srcOrd="0" destOrd="0" presId="urn:microsoft.com/office/officeart/2005/8/layout/process4"/>
    <dgm:cxn modelId="{9E9D35F6-070C-4AC8-86BB-46A5B9571412}" srcId="{28609321-0382-4B68-9EF2-F6D2526EDBE9}" destId="{5169697A-221C-41DE-AD31-77BC0117734E}" srcOrd="0" destOrd="0" parTransId="{FE3BF154-7A1B-4D05-83A0-E78968F9FAA6}" sibTransId="{1B6CBAB1-BFAD-44BA-B06F-22C7969D74FC}"/>
    <dgm:cxn modelId="{B7FFAB8F-8A3B-4CDC-ABE7-3E9ED64354A4}" type="presParOf" srcId="{C5A4DDD2-C4C2-4138-8A10-EB5B772003DC}" destId="{6D9476C0-B4D8-45F6-8AF8-1558BEBE290A}" srcOrd="0" destOrd="0" presId="urn:microsoft.com/office/officeart/2005/8/layout/process4"/>
    <dgm:cxn modelId="{3EABEA87-93E0-4878-8E90-DDB6B9029367}" type="presParOf" srcId="{6D9476C0-B4D8-45F6-8AF8-1558BEBE290A}" destId="{F41BBEC6-A0DF-4135-9FA5-E9815231B277}" srcOrd="0" destOrd="0" presId="urn:microsoft.com/office/officeart/2005/8/layout/process4"/>
    <dgm:cxn modelId="{CED2CE8B-A492-4C48-B2FA-7BB92C68BD9E}" type="presParOf" srcId="{C5A4DDD2-C4C2-4138-8A10-EB5B772003DC}" destId="{D997EBFF-73AD-4984-ACE9-16769EF708E1}" srcOrd="1" destOrd="0" presId="urn:microsoft.com/office/officeart/2005/8/layout/process4"/>
    <dgm:cxn modelId="{6EB01F1B-3DD6-422E-AFD3-3E4E56C2BFBD}" type="presParOf" srcId="{C5A4DDD2-C4C2-4138-8A10-EB5B772003DC}" destId="{304B2D77-12C3-4A34-8F18-D459F205CB8D}" srcOrd="2" destOrd="0" presId="urn:microsoft.com/office/officeart/2005/8/layout/process4"/>
    <dgm:cxn modelId="{FBFFD6EB-374D-4BF8-A2C4-C43EBCAE963C}" type="presParOf" srcId="{304B2D77-12C3-4A34-8F18-D459F205CB8D}" destId="{1423A6B1-D007-4478-BDE2-EEDA66EF35CA}" srcOrd="0" destOrd="0" presId="urn:microsoft.com/office/officeart/2005/8/layout/process4"/>
    <dgm:cxn modelId="{473A3A7B-8902-40A5-8A6C-8D6759A5E183}" type="presParOf" srcId="{304B2D77-12C3-4A34-8F18-D459F205CB8D}" destId="{2650F9BD-B8F9-477B-93AF-F904032955E0}" srcOrd="1" destOrd="0" presId="urn:microsoft.com/office/officeart/2005/8/layout/process4"/>
    <dgm:cxn modelId="{EBA208C2-208E-4023-953F-3C66F72FD272}" type="presParOf" srcId="{304B2D77-12C3-4A34-8F18-D459F205CB8D}" destId="{A22FF9CA-47C2-40F9-8665-5B0A19267E8D}" srcOrd="2" destOrd="0" presId="urn:microsoft.com/office/officeart/2005/8/layout/process4"/>
    <dgm:cxn modelId="{1CA0A1B0-B3DA-49AE-9C61-B6C71CBEBFC7}" type="presParOf" srcId="{A22FF9CA-47C2-40F9-8665-5B0A19267E8D}" destId="{70F986B5-FDC9-4D31-B452-FD68EFF3C105}" srcOrd="0" destOrd="0" presId="urn:microsoft.com/office/officeart/2005/8/layout/process4"/>
    <dgm:cxn modelId="{E7615DF0-6C04-44B2-8321-7734902292E5}" type="presParOf" srcId="{A22FF9CA-47C2-40F9-8665-5B0A19267E8D}" destId="{CB8AB534-6163-4485-99E8-1F4F92F1A606}" srcOrd="1" destOrd="0" presId="urn:microsoft.com/office/officeart/2005/8/layout/process4"/>
    <dgm:cxn modelId="{263262BA-FCF1-41D7-BFD5-1DD7D5354028}" type="presParOf" srcId="{A22FF9CA-47C2-40F9-8665-5B0A19267E8D}" destId="{FF0767F3-F9C9-4DB1-9469-52E7B0DDF901}" srcOrd="2" destOrd="0" presId="urn:microsoft.com/office/officeart/2005/8/layout/process4"/>
    <dgm:cxn modelId="{D6345031-AFCB-4128-8847-BC09C3EB23B3}" type="presParOf" srcId="{C5A4DDD2-C4C2-4138-8A10-EB5B772003DC}" destId="{E7C3D523-4D97-4473-948B-10C4B58BB303}" srcOrd="3" destOrd="0" presId="urn:microsoft.com/office/officeart/2005/8/layout/process4"/>
    <dgm:cxn modelId="{9CBE2227-7465-4978-B9BC-FD38812D41C6}" type="presParOf" srcId="{C5A4DDD2-C4C2-4138-8A10-EB5B772003DC}" destId="{98A6B205-9B26-4608-8B07-29BCF4DB1E83}" srcOrd="4" destOrd="0" presId="urn:microsoft.com/office/officeart/2005/8/layout/process4"/>
    <dgm:cxn modelId="{C60546F2-6EF3-4D12-85AD-E20C5285A766}" type="presParOf" srcId="{98A6B205-9B26-4608-8B07-29BCF4DB1E83}" destId="{A371B537-9788-4640-9620-FFADC5B53459}" srcOrd="0" destOrd="0" presId="urn:microsoft.com/office/officeart/2005/8/layout/process4"/>
    <dgm:cxn modelId="{F1C0A77B-8C81-4FEB-9919-077838960DE5}" type="presParOf" srcId="{C5A4DDD2-C4C2-4138-8A10-EB5B772003DC}" destId="{46D64D8E-D23C-49E0-9A12-FB13EC8A372B}" srcOrd="5" destOrd="0" presId="urn:microsoft.com/office/officeart/2005/8/layout/process4"/>
    <dgm:cxn modelId="{B18E500A-AE32-4484-B975-67482906B832}" type="presParOf" srcId="{C5A4DDD2-C4C2-4138-8A10-EB5B772003DC}" destId="{734FAD11-9C73-48CB-AE9E-D4E5228FC264}" srcOrd="6" destOrd="0" presId="urn:microsoft.com/office/officeart/2005/8/layout/process4"/>
    <dgm:cxn modelId="{393D44E0-8368-4F30-8261-B8D32A27C85A}" type="presParOf" srcId="{734FAD11-9C73-48CB-AE9E-D4E5228FC264}" destId="{3BF74C5D-34F1-4EF1-964F-FF743F03C91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B7AAF4-3B38-4B56-A677-9E773CEFAE38}" type="doc">
      <dgm:prSet loTypeId="urn:microsoft.com/office/officeart/2005/8/layout/process4" loCatId="process" qsTypeId="urn:microsoft.com/office/officeart/2005/8/quickstyle/simple1" qsCatId="simple" csTypeId="urn:microsoft.com/office/officeart/2005/8/colors/accent4_5" csCatId="accent4" phldr="1"/>
      <dgm:spPr/>
    </dgm:pt>
    <dgm:pt modelId="{28609321-0382-4B68-9EF2-F6D2526EDBE9}">
      <dgm:prSet phldr="0" custT="1"/>
      <dgm:spPr>
        <a:solidFill>
          <a:srgbClr val="FFC619"/>
        </a:solidFill>
      </dgm:spPr>
      <dgm:t>
        <a:bodyPr/>
        <a:lstStyle/>
        <a:p>
          <a:pPr rtl="0"/>
          <a:r>
            <a:rPr lang="pl-PL" sz="2000" dirty="0" err="1">
              <a:solidFill>
                <a:schemeClr val="bg1"/>
              </a:solidFill>
              <a:latin typeface="Helvetica"/>
            </a:rPr>
            <a:t>Analyses</a:t>
          </a:r>
          <a:endParaRPr lang="pl-PL" sz="2000" dirty="0">
            <a:solidFill>
              <a:schemeClr val="bg1"/>
            </a:solidFill>
            <a:latin typeface="Helvetica"/>
          </a:endParaRPr>
        </a:p>
      </dgm:t>
    </dgm:pt>
    <dgm:pt modelId="{82BDF612-989F-4CDF-8523-63BAEBD19AB2}" type="parTrans" cxnId="{D0DEDFAF-6F49-47BF-BF4D-5B2AD7855C25}">
      <dgm:prSet/>
      <dgm:spPr/>
      <dgm:t>
        <a:bodyPr/>
        <a:lstStyle/>
        <a:p>
          <a:endParaRPr lang="en-GB"/>
        </a:p>
      </dgm:t>
    </dgm:pt>
    <dgm:pt modelId="{30C9808D-6295-42BA-BD96-FBB9CE92D7D7}" type="sibTrans" cxnId="{D0DEDFAF-6F49-47BF-BF4D-5B2AD7855C25}">
      <dgm:prSet/>
      <dgm:spPr/>
      <dgm:t>
        <a:bodyPr/>
        <a:lstStyle/>
        <a:p>
          <a:endParaRPr lang="en-GB"/>
        </a:p>
      </dgm:t>
    </dgm:pt>
    <dgm:pt modelId="{41A1DEDC-F966-488C-9F8C-348D7C3C6642}">
      <dgm:prSet phldr="0" custT="1"/>
      <dgm:spPr>
        <a:solidFill>
          <a:srgbClr val="D9D9D9"/>
        </a:solidFill>
        <a:ln>
          <a:solidFill>
            <a:schemeClr val="bg1">
              <a:alpha val="90000"/>
            </a:schemeClr>
          </a:solidFill>
        </a:ln>
      </dgm:spPr>
      <dgm:t>
        <a:bodyPr/>
        <a:lstStyle/>
        <a:p>
          <a:pPr rtl="0"/>
          <a:r>
            <a:rPr lang="pl-PL" sz="2000" dirty="0" err="1">
              <a:solidFill>
                <a:schemeClr val="bg1"/>
              </a:solidFill>
              <a:latin typeface="Helvetica"/>
            </a:rPr>
            <a:t>Introduction</a:t>
          </a:r>
          <a:endParaRPr lang="pl-PL" sz="2000" dirty="0">
            <a:solidFill>
              <a:schemeClr val="bg1"/>
            </a:solidFill>
            <a:latin typeface="Helvetica"/>
          </a:endParaRPr>
        </a:p>
      </dgm:t>
    </dgm:pt>
    <dgm:pt modelId="{9D3023B2-1EAF-41AE-B943-E17337CDFB1D}" type="parTrans" cxnId="{8C8BA9D9-080A-44C4-AA4D-2A96682A487F}">
      <dgm:prSet/>
      <dgm:spPr/>
      <dgm:t>
        <a:bodyPr/>
        <a:lstStyle/>
        <a:p>
          <a:endParaRPr lang="en-GB"/>
        </a:p>
      </dgm:t>
    </dgm:pt>
    <dgm:pt modelId="{6EDD68C1-9883-4D76-BB96-01BAA9CB2920}" type="sibTrans" cxnId="{8C8BA9D9-080A-44C4-AA4D-2A96682A487F}">
      <dgm:prSet/>
      <dgm:spPr/>
      <dgm:t>
        <a:bodyPr/>
        <a:lstStyle/>
        <a:p>
          <a:endParaRPr lang="en-GB"/>
        </a:p>
      </dgm:t>
    </dgm:pt>
    <dgm:pt modelId="{1A84C287-977B-4D8B-AC72-64FA19DEB628}">
      <dgm:prSet phldr="0"/>
      <dgm:spPr>
        <a:solidFill>
          <a:srgbClr val="D9D9D9"/>
        </a:solidFill>
      </dgm:spPr>
      <dgm:t>
        <a:bodyPr/>
        <a:lstStyle/>
        <a:p>
          <a:r>
            <a:rPr lang="pl-PL" dirty="0" err="1">
              <a:latin typeface="Helvetica"/>
            </a:rPr>
            <a:t>Summary</a:t>
          </a:r>
        </a:p>
      </dgm:t>
    </dgm:pt>
    <dgm:pt modelId="{BA5CF133-434B-474C-83C9-12C6617ADBC5}" type="parTrans" cxnId="{1E6537D5-4ECB-4C12-880F-98E32C156E02}">
      <dgm:prSet/>
      <dgm:spPr/>
      <dgm:t>
        <a:bodyPr/>
        <a:lstStyle/>
        <a:p>
          <a:endParaRPr lang="pl-PL"/>
        </a:p>
      </dgm:t>
    </dgm:pt>
    <dgm:pt modelId="{39A4A16B-2EB6-427C-9BFF-754E73527992}" type="sibTrans" cxnId="{1E6537D5-4ECB-4C12-880F-98E32C156E02}">
      <dgm:prSet/>
      <dgm:spPr/>
      <dgm:t>
        <a:bodyPr/>
        <a:lstStyle/>
        <a:p>
          <a:endParaRPr lang="pl-PL"/>
        </a:p>
      </dgm:t>
    </dgm:pt>
    <dgm:pt modelId="{C8ED4201-D61E-44FD-BA42-7589EAFFDA53}">
      <dgm:prSet phldr="0" custT="1"/>
      <dgm:spPr>
        <a:solidFill>
          <a:srgbClr val="D9D9D9"/>
        </a:solidFill>
        <a:ln>
          <a:solidFill>
            <a:schemeClr val="bg1">
              <a:alpha val="90000"/>
            </a:schemeClr>
          </a:solidFill>
        </a:ln>
      </dgm:spPr>
      <dgm:t>
        <a:bodyPr/>
        <a:lstStyle/>
        <a:p>
          <a:pPr rtl="0"/>
          <a:r>
            <a:rPr lang="pl-PL" sz="2000" dirty="0">
              <a:solidFill>
                <a:schemeClr val="bg1"/>
              </a:solidFill>
              <a:latin typeface="Helvetica"/>
            </a:rPr>
            <a:t>KM3NeT</a:t>
          </a:r>
        </a:p>
      </dgm:t>
    </dgm:pt>
    <dgm:pt modelId="{56463F6B-63CB-4DF9-AB94-6EAB50D1CE6C}" type="parTrans" cxnId="{CE5F0ADE-CDA5-4C70-A647-A66BB5C06E9A}">
      <dgm:prSet/>
      <dgm:spPr/>
      <dgm:t>
        <a:bodyPr/>
        <a:lstStyle/>
        <a:p>
          <a:endParaRPr lang="pl-PL"/>
        </a:p>
      </dgm:t>
    </dgm:pt>
    <dgm:pt modelId="{74349E95-7A22-4700-94D7-24B275E32AF1}" type="sibTrans" cxnId="{CE5F0ADE-CDA5-4C70-A647-A66BB5C06E9A}">
      <dgm:prSet/>
      <dgm:spPr/>
      <dgm:t>
        <a:bodyPr/>
        <a:lstStyle/>
        <a:p>
          <a:endParaRPr lang="pl-PL"/>
        </a:p>
      </dgm:t>
    </dgm:pt>
    <dgm:pt modelId="{5169697A-221C-41DE-AD31-77BC0117734E}">
      <dgm:prSet phldr="0" custT="1"/>
      <dgm:spPr>
        <a:solidFill>
          <a:srgbClr val="D9D9D9"/>
        </a:solidFill>
      </dgm:spPr>
      <dgm:t>
        <a:bodyPr/>
        <a:lstStyle/>
        <a:p>
          <a:pPr rtl="0"/>
          <a:r>
            <a:rPr lang="pl-PL" sz="2000" dirty="0" err="1">
              <a:solidFill>
                <a:schemeClr val="bg1"/>
              </a:solidFill>
              <a:latin typeface="Helvetica"/>
            </a:rPr>
            <a:t>Osci</a:t>
          </a:r>
          <a:endParaRPr lang="pl-PL" sz="2000" dirty="0">
            <a:solidFill>
              <a:schemeClr val="bg1"/>
            </a:solidFill>
            <a:latin typeface="Helvetica"/>
          </a:endParaRPr>
        </a:p>
      </dgm:t>
    </dgm:pt>
    <dgm:pt modelId="{FE3BF154-7A1B-4D05-83A0-E78968F9FAA6}" type="parTrans" cxnId="{9E9D35F6-070C-4AC8-86BB-46A5B9571412}">
      <dgm:prSet/>
      <dgm:spPr/>
      <dgm:t>
        <a:bodyPr/>
        <a:lstStyle/>
        <a:p>
          <a:endParaRPr lang="pl-PL"/>
        </a:p>
      </dgm:t>
    </dgm:pt>
    <dgm:pt modelId="{1B6CBAB1-BFAD-44BA-B06F-22C7969D74FC}" type="sibTrans" cxnId="{9E9D35F6-070C-4AC8-86BB-46A5B9571412}">
      <dgm:prSet/>
      <dgm:spPr/>
      <dgm:t>
        <a:bodyPr/>
        <a:lstStyle/>
        <a:p>
          <a:endParaRPr lang="pl-PL"/>
        </a:p>
      </dgm:t>
    </dgm:pt>
    <dgm:pt modelId="{60DA207E-CF5A-4844-86AA-CCBCC253CEC2}">
      <dgm:prSet phldr="0" custT="1"/>
      <dgm:spPr>
        <a:solidFill>
          <a:srgbClr val="FFC619"/>
        </a:solidFill>
      </dgm:spPr>
      <dgm:t>
        <a:bodyPr/>
        <a:lstStyle/>
        <a:p>
          <a:pPr rtl="0"/>
          <a:r>
            <a:rPr lang="pl-PL" sz="2000" dirty="0">
              <a:solidFill>
                <a:schemeClr val="bg1"/>
              </a:solidFill>
              <a:latin typeface="Helvetica"/>
            </a:rPr>
            <a:t>Astro</a:t>
          </a:r>
        </a:p>
      </dgm:t>
    </dgm:pt>
    <dgm:pt modelId="{524F8C4B-6833-44CB-800E-30C6F80F12B6}" type="parTrans" cxnId="{9A2F4D5C-FEC7-4A52-8B78-81C504861EA0}">
      <dgm:prSet/>
      <dgm:spPr/>
      <dgm:t>
        <a:bodyPr/>
        <a:lstStyle/>
        <a:p>
          <a:endParaRPr lang="pl-PL"/>
        </a:p>
      </dgm:t>
    </dgm:pt>
    <dgm:pt modelId="{8F545ABB-E19E-41A2-846C-E42EA38F33B9}" type="sibTrans" cxnId="{9A2F4D5C-FEC7-4A52-8B78-81C504861EA0}">
      <dgm:prSet/>
      <dgm:spPr/>
      <dgm:t>
        <a:bodyPr/>
        <a:lstStyle/>
        <a:p>
          <a:endParaRPr lang="pl-PL"/>
        </a:p>
      </dgm:t>
    </dgm:pt>
    <dgm:pt modelId="{0F6D57BF-3542-4DEB-9BB3-B6F9D9C2A150}">
      <dgm:prSet phldr="0" custT="1"/>
      <dgm:spPr>
        <a:solidFill>
          <a:srgbClr val="D9D9D9"/>
        </a:solidFill>
      </dgm:spPr>
      <dgm:t>
        <a:bodyPr/>
        <a:lstStyle/>
        <a:p>
          <a:pPr rtl="0"/>
          <a:r>
            <a:rPr lang="pl-PL" sz="2000" dirty="0">
              <a:solidFill>
                <a:schemeClr val="bg1"/>
              </a:solidFill>
              <a:latin typeface="Helvetica"/>
            </a:rPr>
            <a:t>CR &amp; </a:t>
          </a:r>
          <a:r>
            <a:rPr lang="pl-PL" sz="2000" dirty="0" err="1">
              <a:solidFill>
                <a:schemeClr val="bg1"/>
              </a:solidFill>
              <a:latin typeface="Helvetica"/>
            </a:rPr>
            <a:t>other</a:t>
          </a:r>
          <a:endParaRPr lang="pl-PL" sz="2000" dirty="0">
            <a:solidFill>
              <a:schemeClr val="bg1"/>
            </a:solidFill>
            <a:latin typeface="Helvetica"/>
          </a:endParaRPr>
        </a:p>
      </dgm:t>
    </dgm:pt>
    <dgm:pt modelId="{8F81C0CB-26C4-4C29-8F9B-92571812131C}" type="parTrans" cxnId="{894A1C31-9417-4E10-ACF1-886472C1A476}">
      <dgm:prSet/>
      <dgm:spPr/>
      <dgm:t>
        <a:bodyPr/>
        <a:lstStyle/>
        <a:p>
          <a:endParaRPr lang="pl-PL"/>
        </a:p>
      </dgm:t>
    </dgm:pt>
    <dgm:pt modelId="{DB6B3892-C565-4EF9-9AC1-33A339CB7BF9}" type="sibTrans" cxnId="{894A1C31-9417-4E10-ACF1-886472C1A476}">
      <dgm:prSet/>
      <dgm:spPr/>
      <dgm:t>
        <a:bodyPr/>
        <a:lstStyle/>
        <a:p>
          <a:endParaRPr lang="pl-PL"/>
        </a:p>
      </dgm:t>
    </dgm:pt>
    <dgm:pt modelId="{C5A4DDD2-C4C2-4138-8A10-EB5B772003DC}" type="pres">
      <dgm:prSet presAssocID="{73B7AAF4-3B38-4B56-A677-9E773CEFAE38}" presName="Name0" presStyleCnt="0">
        <dgm:presLayoutVars>
          <dgm:dir/>
          <dgm:animLvl val="lvl"/>
          <dgm:resizeHandles val="exact"/>
        </dgm:presLayoutVars>
      </dgm:prSet>
      <dgm:spPr/>
    </dgm:pt>
    <dgm:pt modelId="{6D9476C0-B4D8-45F6-8AF8-1558BEBE290A}" type="pres">
      <dgm:prSet presAssocID="{1A84C287-977B-4D8B-AC72-64FA19DEB628}" presName="boxAndChildren" presStyleCnt="0"/>
      <dgm:spPr/>
    </dgm:pt>
    <dgm:pt modelId="{F41BBEC6-A0DF-4135-9FA5-E9815231B277}" type="pres">
      <dgm:prSet presAssocID="{1A84C287-977B-4D8B-AC72-64FA19DEB628}" presName="parentTextBox" presStyleLbl="node1" presStyleIdx="0" presStyleCnt="4"/>
      <dgm:spPr/>
    </dgm:pt>
    <dgm:pt modelId="{D997EBFF-73AD-4984-ACE9-16769EF708E1}" type="pres">
      <dgm:prSet presAssocID="{30C9808D-6295-42BA-BD96-FBB9CE92D7D7}" presName="sp" presStyleCnt="0"/>
      <dgm:spPr/>
    </dgm:pt>
    <dgm:pt modelId="{304B2D77-12C3-4A34-8F18-D459F205CB8D}" type="pres">
      <dgm:prSet presAssocID="{28609321-0382-4B68-9EF2-F6D2526EDBE9}" presName="arrowAndChildren" presStyleCnt="0"/>
      <dgm:spPr/>
    </dgm:pt>
    <dgm:pt modelId="{1423A6B1-D007-4478-BDE2-EEDA66EF35CA}" type="pres">
      <dgm:prSet presAssocID="{28609321-0382-4B68-9EF2-F6D2526EDBE9}" presName="parentTextArrow" presStyleLbl="node1" presStyleIdx="0" presStyleCnt="4"/>
      <dgm:spPr/>
    </dgm:pt>
    <dgm:pt modelId="{2650F9BD-B8F9-477B-93AF-F904032955E0}" type="pres">
      <dgm:prSet presAssocID="{28609321-0382-4B68-9EF2-F6D2526EDBE9}" presName="arrow" presStyleLbl="node1" presStyleIdx="1" presStyleCnt="4"/>
      <dgm:spPr/>
    </dgm:pt>
    <dgm:pt modelId="{A22FF9CA-47C2-40F9-8665-5B0A19267E8D}" type="pres">
      <dgm:prSet presAssocID="{28609321-0382-4B68-9EF2-F6D2526EDBE9}" presName="descendantArrow" presStyleCnt="0"/>
      <dgm:spPr/>
    </dgm:pt>
    <dgm:pt modelId="{70F986B5-FDC9-4D31-B452-FD68EFF3C105}" type="pres">
      <dgm:prSet presAssocID="{5169697A-221C-41DE-AD31-77BC0117734E}" presName="childTextArrow" presStyleLbl="fgAccFollowNode1" presStyleIdx="0" presStyleCnt="3">
        <dgm:presLayoutVars>
          <dgm:bulletEnabled val="1"/>
        </dgm:presLayoutVars>
      </dgm:prSet>
      <dgm:spPr/>
    </dgm:pt>
    <dgm:pt modelId="{CB8AB534-6163-4485-99E8-1F4F92F1A606}" type="pres">
      <dgm:prSet presAssocID="{60DA207E-CF5A-4844-86AA-CCBCC253CEC2}" presName="childTextArrow" presStyleLbl="fgAccFollowNode1" presStyleIdx="1" presStyleCnt="3">
        <dgm:presLayoutVars>
          <dgm:bulletEnabled val="1"/>
        </dgm:presLayoutVars>
      </dgm:prSet>
      <dgm:spPr/>
    </dgm:pt>
    <dgm:pt modelId="{FF0767F3-F9C9-4DB1-9469-52E7B0DDF901}" type="pres">
      <dgm:prSet presAssocID="{0F6D57BF-3542-4DEB-9BB3-B6F9D9C2A150}" presName="childTextArrow" presStyleLbl="fgAccFollowNode1" presStyleIdx="2" presStyleCnt="3">
        <dgm:presLayoutVars>
          <dgm:bulletEnabled val="1"/>
        </dgm:presLayoutVars>
      </dgm:prSet>
      <dgm:spPr/>
    </dgm:pt>
    <dgm:pt modelId="{E7C3D523-4D97-4473-948B-10C4B58BB303}" type="pres">
      <dgm:prSet presAssocID="{74349E95-7A22-4700-94D7-24B275E32AF1}" presName="sp" presStyleCnt="0"/>
      <dgm:spPr/>
    </dgm:pt>
    <dgm:pt modelId="{98A6B205-9B26-4608-8B07-29BCF4DB1E83}" type="pres">
      <dgm:prSet presAssocID="{C8ED4201-D61E-44FD-BA42-7589EAFFDA53}" presName="arrowAndChildren" presStyleCnt="0"/>
      <dgm:spPr/>
    </dgm:pt>
    <dgm:pt modelId="{A371B537-9788-4640-9620-FFADC5B53459}" type="pres">
      <dgm:prSet presAssocID="{C8ED4201-D61E-44FD-BA42-7589EAFFDA53}" presName="parentTextArrow" presStyleLbl="node1" presStyleIdx="2" presStyleCnt="4"/>
      <dgm:spPr/>
    </dgm:pt>
    <dgm:pt modelId="{46D64D8E-D23C-49E0-9A12-FB13EC8A372B}" type="pres">
      <dgm:prSet presAssocID="{6EDD68C1-9883-4D76-BB96-01BAA9CB2920}" presName="sp" presStyleCnt="0"/>
      <dgm:spPr/>
    </dgm:pt>
    <dgm:pt modelId="{734FAD11-9C73-48CB-AE9E-D4E5228FC264}" type="pres">
      <dgm:prSet presAssocID="{41A1DEDC-F966-488C-9F8C-348D7C3C6642}" presName="arrowAndChildren" presStyleCnt="0"/>
      <dgm:spPr/>
    </dgm:pt>
    <dgm:pt modelId="{3BF74C5D-34F1-4EF1-964F-FF743F03C91C}" type="pres">
      <dgm:prSet presAssocID="{41A1DEDC-F966-488C-9F8C-348D7C3C6642}" presName="parentTextArrow" presStyleLbl="node1" presStyleIdx="3" presStyleCnt="4"/>
      <dgm:spPr/>
    </dgm:pt>
  </dgm:ptLst>
  <dgm:cxnLst>
    <dgm:cxn modelId="{894A1C31-9417-4E10-ACF1-886472C1A476}" srcId="{28609321-0382-4B68-9EF2-F6D2526EDBE9}" destId="{0F6D57BF-3542-4DEB-9BB3-B6F9D9C2A150}" srcOrd="2" destOrd="0" parTransId="{8F81C0CB-26C4-4C29-8F9B-92571812131C}" sibTransId="{DB6B3892-C565-4EF9-9AC1-33A339CB7BF9}"/>
    <dgm:cxn modelId="{9A2F4D5C-FEC7-4A52-8B78-81C504861EA0}" srcId="{28609321-0382-4B68-9EF2-F6D2526EDBE9}" destId="{60DA207E-CF5A-4844-86AA-CCBCC253CEC2}" srcOrd="1" destOrd="0" parTransId="{524F8C4B-6833-44CB-800E-30C6F80F12B6}" sibTransId="{8F545ABB-E19E-41A2-846C-E42EA38F33B9}"/>
    <dgm:cxn modelId="{18510141-6F9D-4A16-BBA5-DABFFA0648BB}" type="presOf" srcId="{1A84C287-977B-4D8B-AC72-64FA19DEB628}" destId="{F41BBEC6-A0DF-4135-9FA5-E9815231B277}" srcOrd="0" destOrd="0" presId="urn:microsoft.com/office/officeart/2005/8/layout/process4"/>
    <dgm:cxn modelId="{1D7DBE6A-FC0B-4E31-9548-DFB5C1C93BCA}" type="presOf" srcId="{28609321-0382-4B68-9EF2-F6D2526EDBE9}" destId="{1423A6B1-D007-4478-BDE2-EEDA66EF35CA}" srcOrd="0" destOrd="0" presId="urn:microsoft.com/office/officeart/2005/8/layout/process4"/>
    <dgm:cxn modelId="{A2A36B79-7E92-4CD4-B1D7-B2E6140FA366}" type="presOf" srcId="{28609321-0382-4B68-9EF2-F6D2526EDBE9}" destId="{2650F9BD-B8F9-477B-93AF-F904032955E0}" srcOrd="1" destOrd="0" presId="urn:microsoft.com/office/officeart/2005/8/layout/process4"/>
    <dgm:cxn modelId="{757F82AD-67C8-4284-87AF-130603BAF03B}" type="presOf" srcId="{5169697A-221C-41DE-AD31-77BC0117734E}" destId="{70F986B5-FDC9-4D31-B452-FD68EFF3C105}" srcOrd="0" destOrd="0" presId="urn:microsoft.com/office/officeart/2005/8/layout/process4"/>
    <dgm:cxn modelId="{D0DEDFAF-6F49-47BF-BF4D-5B2AD7855C25}" srcId="{73B7AAF4-3B38-4B56-A677-9E773CEFAE38}" destId="{28609321-0382-4B68-9EF2-F6D2526EDBE9}" srcOrd="2" destOrd="0" parTransId="{82BDF612-989F-4CDF-8523-63BAEBD19AB2}" sibTransId="{30C9808D-6295-42BA-BD96-FBB9CE92D7D7}"/>
    <dgm:cxn modelId="{5706F0BD-4AEB-45DE-8756-1BF965907E7C}" type="presOf" srcId="{0F6D57BF-3542-4DEB-9BB3-B6F9D9C2A150}" destId="{FF0767F3-F9C9-4DB1-9469-52E7B0DDF901}" srcOrd="0" destOrd="0" presId="urn:microsoft.com/office/officeart/2005/8/layout/process4"/>
    <dgm:cxn modelId="{55148FC5-B465-4BFB-A49E-8D28ED71DBA3}" type="presOf" srcId="{41A1DEDC-F966-488C-9F8C-348D7C3C6642}" destId="{3BF74C5D-34F1-4EF1-964F-FF743F03C91C}" srcOrd="0" destOrd="0" presId="urn:microsoft.com/office/officeart/2005/8/layout/process4"/>
    <dgm:cxn modelId="{1584F0CF-037B-4814-BBBF-30E4A0A69827}" type="presOf" srcId="{C8ED4201-D61E-44FD-BA42-7589EAFFDA53}" destId="{A371B537-9788-4640-9620-FFADC5B53459}" srcOrd="0" destOrd="0" presId="urn:microsoft.com/office/officeart/2005/8/layout/process4"/>
    <dgm:cxn modelId="{1E6537D5-4ECB-4C12-880F-98E32C156E02}" srcId="{73B7AAF4-3B38-4B56-A677-9E773CEFAE38}" destId="{1A84C287-977B-4D8B-AC72-64FA19DEB628}" srcOrd="3" destOrd="0" parTransId="{BA5CF133-434B-474C-83C9-12C6617ADBC5}" sibTransId="{39A4A16B-2EB6-427C-9BFF-754E73527992}"/>
    <dgm:cxn modelId="{8C8BA9D9-080A-44C4-AA4D-2A96682A487F}" srcId="{73B7AAF4-3B38-4B56-A677-9E773CEFAE38}" destId="{41A1DEDC-F966-488C-9F8C-348D7C3C6642}" srcOrd="0" destOrd="0" parTransId="{9D3023B2-1EAF-41AE-B943-E17337CDFB1D}" sibTransId="{6EDD68C1-9883-4D76-BB96-01BAA9CB2920}"/>
    <dgm:cxn modelId="{CE5F0ADE-CDA5-4C70-A647-A66BB5C06E9A}" srcId="{73B7AAF4-3B38-4B56-A677-9E773CEFAE38}" destId="{C8ED4201-D61E-44FD-BA42-7589EAFFDA53}" srcOrd="1" destOrd="0" parTransId="{56463F6B-63CB-4DF9-AB94-6EAB50D1CE6C}" sibTransId="{74349E95-7A22-4700-94D7-24B275E32AF1}"/>
    <dgm:cxn modelId="{B84D77DE-C80C-4903-A4B8-9500F567DC03}" type="presOf" srcId="{60DA207E-CF5A-4844-86AA-CCBCC253CEC2}" destId="{CB8AB534-6163-4485-99E8-1F4F92F1A606}" srcOrd="0" destOrd="0" presId="urn:microsoft.com/office/officeart/2005/8/layout/process4"/>
    <dgm:cxn modelId="{BB465FDF-FF9A-42C1-B1AA-C897F542572F}" type="presOf" srcId="{73B7AAF4-3B38-4B56-A677-9E773CEFAE38}" destId="{C5A4DDD2-C4C2-4138-8A10-EB5B772003DC}" srcOrd="0" destOrd="0" presId="urn:microsoft.com/office/officeart/2005/8/layout/process4"/>
    <dgm:cxn modelId="{9E9D35F6-070C-4AC8-86BB-46A5B9571412}" srcId="{28609321-0382-4B68-9EF2-F6D2526EDBE9}" destId="{5169697A-221C-41DE-AD31-77BC0117734E}" srcOrd="0" destOrd="0" parTransId="{FE3BF154-7A1B-4D05-83A0-E78968F9FAA6}" sibTransId="{1B6CBAB1-BFAD-44BA-B06F-22C7969D74FC}"/>
    <dgm:cxn modelId="{B7FFAB8F-8A3B-4CDC-ABE7-3E9ED64354A4}" type="presParOf" srcId="{C5A4DDD2-C4C2-4138-8A10-EB5B772003DC}" destId="{6D9476C0-B4D8-45F6-8AF8-1558BEBE290A}" srcOrd="0" destOrd="0" presId="urn:microsoft.com/office/officeart/2005/8/layout/process4"/>
    <dgm:cxn modelId="{3EABEA87-93E0-4878-8E90-DDB6B9029367}" type="presParOf" srcId="{6D9476C0-B4D8-45F6-8AF8-1558BEBE290A}" destId="{F41BBEC6-A0DF-4135-9FA5-E9815231B277}" srcOrd="0" destOrd="0" presId="urn:microsoft.com/office/officeart/2005/8/layout/process4"/>
    <dgm:cxn modelId="{CED2CE8B-A492-4C48-B2FA-7BB92C68BD9E}" type="presParOf" srcId="{C5A4DDD2-C4C2-4138-8A10-EB5B772003DC}" destId="{D997EBFF-73AD-4984-ACE9-16769EF708E1}" srcOrd="1" destOrd="0" presId="urn:microsoft.com/office/officeart/2005/8/layout/process4"/>
    <dgm:cxn modelId="{6EB01F1B-3DD6-422E-AFD3-3E4E56C2BFBD}" type="presParOf" srcId="{C5A4DDD2-C4C2-4138-8A10-EB5B772003DC}" destId="{304B2D77-12C3-4A34-8F18-D459F205CB8D}" srcOrd="2" destOrd="0" presId="urn:microsoft.com/office/officeart/2005/8/layout/process4"/>
    <dgm:cxn modelId="{FBFFD6EB-374D-4BF8-A2C4-C43EBCAE963C}" type="presParOf" srcId="{304B2D77-12C3-4A34-8F18-D459F205CB8D}" destId="{1423A6B1-D007-4478-BDE2-EEDA66EF35CA}" srcOrd="0" destOrd="0" presId="urn:microsoft.com/office/officeart/2005/8/layout/process4"/>
    <dgm:cxn modelId="{473A3A7B-8902-40A5-8A6C-8D6759A5E183}" type="presParOf" srcId="{304B2D77-12C3-4A34-8F18-D459F205CB8D}" destId="{2650F9BD-B8F9-477B-93AF-F904032955E0}" srcOrd="1" destOrd="0" presId="urn:microsoft.com/office/officeart/2005/8/layout/process4"/>
    <dgm:cxn modelId="{EBA208C2-208E-4023-953F-3C66F72FD272}" type="presParOf" srcId="{304B2D77-12C3-4A34-8F18-D459F205CB8D}" destId="{A22FF9CA-47C2-40F9-8665-5B0A19267E8D}" srcOrd="2" destOrd="0" presId="urn:microsoft.com/office/officeart/2005/8/layout/process4"/>
    <dgm:cxn modelId="{1CA0A1B0-B3DA-49AE-9C61-B6C71CBEBFC7}" type="presParOf" srcId="{A22FF9CA-47C2-40F9-8665-5B0A19267E8D}" destId="{70F986B5-FDC9-4D31-B452-FD68EFF3C105}" srcOrd="0" destOrd="0" presId="urn:microsoft.com/office/officeart/2005/8/layout/process4"/>
    <dgm:cxn modelId="{E7615DF0-6C04-44B2-8321-7734902292E5}" type="presParOf" srcId="{A22FF9CA-47C2-40F9-8665-5B0A19267E8D}" destId="{CB8AB534-6163-4485-99E8-1F4F92F1A606}" srcOrd="1" destOrd="0" presId="urn:microsoft.com/office/officeart/2005/8/layout/process4"/>
    <dgm:cxn modelId="{263262BA-FCF1-41D7-BFD5-1DD7D5354028}" type="presParOf" srcId="{A22FF9CA-47C2-40F9-8665-5B0A19267E8D}" destId="{FF0767F3-F9C9-4DB1-9469-52E7B0DDF901}" srcOrd="2" destOrd="0" presId="urn:microsoft.com/office/officeart/2005/8/layout/process4"/>
    <dgm:cxn modelId="{D6345031-AFCB-4128-8847-BC09C3EB23B3}" type="presParOf" srcId="{C5A4DDD2-C4C2-4138-8A10-EB5B772003DC}" destId="{E7C3D523-4D97-4473-948B-10C4B58BB303}" srcOrd="3" destOrd="0" presId="urn:microsoft.com/office/officeart/2005/8/layout/process4"/>
    <dgm:cxn modelId="{9CBE2227-7465-4978-B9BC-FD38812D41C6}" type="presParOf" srcId="{C5A4DDD2-C4C2-4138-8A10-EB5B772003DC}" destId="{98A6B205-9B26-4608-8B07-29BCF4DB1E83}" srcOrd="4" destOrd="0" presId="urn:microsoft.com/office/officeart/2005/8/layout/process4"/>
    <dgm:cxn modelId="{C60546F2-6EF3-4D12-85AD-E20C5285A766}" type="presParOf" srcId="{98A6B205-9B26-4608-8B07-29BCF4DB1E83}" destId="{A371B537-9788-4640-9620-FFADC5B53459}" srcOrd="0" destOrd="0" presId="urn:microsoft.com/office/officeart/2005/8/layout/process4"/>
    <dgm:cxn modelId="{F1C0A77B-8C81-4FEB-9919-077838960DE5}" type="presParOf" srcId="{C5A4DDD2-C4C2-4138-8A10-EB5B772003DC}" destId="{46D64D8E-D23C-49E0-9A12-FB13EC8A372B}" srcOrd="5" destOrd="0" presId="urn:microsoft.com/office/officeart/2005/8/layout/process4"/>
    <dgm:cxn modelId="{B18E500A-AE32-4484-B975-67482906B832}" type="presParOf" srcId="{C5A4DDD2-C4C2-4138-8A10-EB5B772003DC}" destId="{734FAD11-9C73-48CB-AE9E-D4E5228FC264}" srcOrd="6" destOrd="0" presId="urn:microsoft.com/office/officeart/2005/8/layout/process4"/>
    <dgm:cxn modelId="{393D44E0-8368-4F30-8261-B8D32A27C85A}" type="presParOf" srcId="{734FAD11-9C73-48CB-AE9E-D4E5228FC264}" destId="{3BF74C5D-34F1-4EF1-964F-FF743F03C91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B7AAF4-3B38-4B56-A677-9E773CEFAE38}" type="doc">
      <dgm:prSet loTypeId="urn:microsoft.com/office/officeart/2005/8/layout/process4" loCatId="process" qsTypeId="urn:microsoft.com/office/officeart/2005/8/quickstyle/simple1" qsCatId="simple" csTypeId="urn:microsoft.com/office/officeart/2005/8/colors/accent4_5" csCatId="accent4" phldr="1"/>
      <dgm:spPr/>
    </dgm:pt>
    <dgm:pt modelId="{28609321-0382-4B68-9EF2-F6D2526EDBE9}">
      <dgm:prSet phldr="0" custT="1"/>
      <dgm:spPr>
        <a:solidFill>
          <a:srgbClr val="FFC619"/>
        </a:solidFill>
      </dgm:spPr>
      <dgm:t>
        <a:bodyPr/>
        <a:lstStyle/>
        <a:p>
          <a:pPr rtl="0"/>
          <a:r>
            <a:rPr lang="pl-PL" sz="2000" dirty="0" err="1">
              <a:solidFill>
                <a:schemeClr val="bg1"/>
              </a:solidFill>
              <a:latin typeface="Helvetica"/>
            </a:rPr>
            <a:t>Analyses</a:t>
          </a:r>
          <a:endParaRPr lang="pl-PL" sz="2000" dirty="0">
            <a:solidFill>
              <a:schemeClr val="bg1"/>
            </a:solidFill>
            <a:latin typeface="Helvetica"/>
          </a:endParaRPr>
        </a:p>
      </dgm:t>
    </dgm:pt>
    <dgm:pt modelId="{82BDF612-989F-4CDF-8523-63BAEBD19AB2}" type="parTrans" cxnId="{D0DEDFAF-6F49-47BF-BF4D-5B2AD7855C25}">
      <dgm:prSet/>
      <dgm:spPr/>
      <dgm:t>
        <a:bodyPr/>
        <a:lstStyle/>
        <a:p>
          <a:endParaRPr lang="en-GB"/>
        </a:p>
      </dgm:t>
    </dgm:pt>
    <dgm:pt modelId="{30C9808D-6295-42BA-BD96-FBB9CE92D7D7}" type="sibTrans" cxnId="{D0DEDFAF-6F49-47BF-BF4D-5B2AD7855C25}">
      <dgm:prSet/>
      <dgm:spPr/>
      <dgm:t>
        <a:bodyPr/>
        <a:lstStyle/>
        <a:p>
          <a:endParaRPr lang="en-GB"/>
        </a:p>
      </dgm:t>
    </dgm:pt>
    <dgm:pt modelId="{41A1DEDC-F966-488C-9F8C-348D7C3C6642}">
      <dgm:prSet phldr="0" custT="1"/>
      <dgm:spPr>
        <a:solidFill>
          <a:srgbClr val="D9D9D9"/>
        </a:solidFill>
        <a:ln>
          <a:solidFill>
            <a:schemeClr val="bg1">
              <a:alpha val="90000"/>
            </a:schemeClr>
          </a:solidFill>
        </a:ln>
      </dgm:spPr>
      <dgm:t>
        <a:bodyPr/>
        <a:lstStyle/>
        <a:p>
          <a:pPr rtl="0"/>
          <a:r>
            <a:rPr lang="pl-PL" sz="2000" dirty="0" err="1">
              <a:solidFill>
                <a:schemeClr val="bg1"/>
              </a:solidFill>
              <a:latin typeface="Helvetica"/>
            </a:rPr>
            <a:t>Introduction</a:t>
          </a:r>
          <a:endParaRPr lang="pl-PL" sz="2000" dirty="0">
            <a:solidFill>
              <a:schemeClr val="bg1"/>
            </a:solidFill>
            <a:latin typeface="Helvetica"/>
          </a:endParaRPr>
        </a:p>
      </dgm:t>
    </dgm:pt>
    <dgm:pt modelId="{9D3023B2-1EAF-41AE-B943-E17337CDFB1D}" type="parTrans" cxnId="{8C8BA9D9-080A-44C4-AA4D-2A96682A487F}">
      <dgm:prSet/>
      <dgm:spPr/>
      <dgm:t>
        <a:bodyPr/>
        <a:lstStyle/>
        <a:p>
          <a:endParaRPr lang="en-GB"/>
        </a:p>
      </dgm:t>
    </dgm:pt>
    <dgm:pt modelId="{6EDD68C1-9883-4D76-BB96-01BAA9CB2920}" type="sibTrans" cxnId="{8C8BA9D9-080A-44C4-AA4D-2A96682A487F}">
      <dgm:prSet/>
      <dgm:spPr/>
      <dgm:t>
        <a:bodyPr/>
        <a:lstStyle/>
        <a:p>
          <a:endParaRPr lang="en-GB"/>
        </a:p>
      </dgm:t>
    </dgm:pt>
    <dgm:pt modelId="{1A84C287-977B-4D8B-AC72-64FA19DEB628}">
      <dgm:prSet phldr="0"/>
      <dgm:spPr>
        <a:solidFill>
          <a:srgbClr val="D9D9D9"/>
        </a:solidFill>
      </dgm:spPr>
      <dgm:t>
        <a:bodyPr/>
        <a:lstStyle/>
        <a:p>
          <a:r>
            <a:rPr lang="pl-PL" dirty="0" err="1">
              <a:latin typeface="Helvetica"/>
            </a:rPr>
            <a:t>Summary</a:t>
          </a:r>
        </a:p>
      </dgm:t>
    </dgm:pt>
    <dgm:pt modelId="{BA5CF133-434B-474C-83C9-12C6617ADBC5}" type="parTrans" cxnId="{1E6537D5-4ECB-4C12-880F-98E32C156E02}">
      <dgm:prSet/>
      <dgm:spPr/>
      <dgm:t>
        <a:bodyPr/>
        <a:lstStyle/>
        <a:p>
          <a:endParaRPr lang="pl-PL"/>
        </a:p>
      </dgm:t>
    </dgm:pt>
    <dgm:pt modelId="{39A4A16B-2EB6-427C-9BFF-754E73527992}" type="sibTrans" cxnId="{1E6537D5-4ECB-4C12-880F-98E32C156E02}">
      <dgm:prSet/>
      <dgm:spPr/>
      <dgm:t>
        <a:bodyPr/>
        <a:lstStyle/>
        <a:p>
          <a:endParaRPr lang="pl-PL"/>
        </a:p>
      </dgm:t>
    </dgm:pt>
    <dgm:pt modelId="{C8ED4201-D61E-44FD-BA42-7589EAFFDA53}">
      <dgm:prSet phldr="0" custT="1"/>
      <dgm:spPr>
        <a:solidFill>
          <a:srgbClr val="D9D9D9"/>
        </a:solidFill>
        <a:ln>
          <a:solidFill>
            <a:schemeClr val="bg1">
              <a:alpha val="90000"/>
            </a:schemeClr>
          </a:solidFill>
        </a:ln>
      </dgm:spPr>
      <dgm:t>
        <a:bodyPr/>
        <a:lstStyle/>
        <a:p>
          <a:pPr rtl="0"/>
          <a:r>
            <a:rPr lang="pl-PL" sz="2000" dirty="0">
              <a:solidFill>
                <a:schemeClr val="bg1"/>
              </a:solidFill>
              <a:latin typeface="Helvetica"/>
            </a:rPr>
            <a:t>KM3NeT</a:t>
          </a:r>
        </a:p>
      </dgm:t>
    </dgm:pt>
    <dgm:pt modelId="{56463F6B-63CB-4DF9-AB94-6EAB50D1CE6C}" type="parTrans" cxnId="{CE5F0ADE-CDA5-4C70-A647-A66BB5C06E9A}">
      <dgm:prSet/>
      <dgm:spPr/>
      <dgm:t>
        <a:bodyPr/>
        <a:lstStyle/>
        <a:p>
          <a:endParaRPr lang="pl-PL"/>
        </a:p>
      </dgm:t>
    </dgm:pt>
    <dgm:pt modelId="{74349E95-7A22-4700-94D7-24B275E32AF1}" type="sibTrans" cxnId="{CE5F0ADE-CDA5-4C70-A647-A66BB5C06E9A}">
      <dgm:prSet/>
      <dgm:spPr/>
      <dgm:t>
        <a:bodyPr/>
        <a:lstStyle/>
        <a:p>
          <a:endParaRPr lang="pl-PL"/>
        </a:p>
      </dgm:t>
    </dgm:pt>
    <dgm:pt modelId="{5169697A-221C-41DE-AD31-77BC0117734E}">
      <dgm:prSet phldr="0" custT="1"/>
      <dgm:spPr>
        <a:solidFill>
          <a:srgbClr val="D9D9D9"/>
        </a:solidFill>
      </dgm:spPr>
      <dgm:t>
        <a:bodyPr/>
        <a:lstStyle/>
        <a:p>
          <a:pPr rtl="0"/>
          <a:r>
            <a:rPr lang="pl-PL" sz="2000" dirty="0" err="1">
              <a:solidFill>
                <a:schemeClr val="bg1"/>
              </a:solidFill>
              <a:latin typeface="Helvetica"/>
            </a:rPr>
            <a:t>Osci</a:t>
          </a:r>
          <a:endParaRPr lang="pl-PL" sz="2000" dirty="0">
            <a:solidFill>
              <a:schemeClr val="bg1"/>
            </a:solidFill>
            <a:latin typeface="Helvetica"/>
          </a:endParaRPr>
        </a:p>
      </dgm:t>
    </dgm:pt>
    <dgm:pt modelId="{FE3BF154-7A1B-4D05-83A0-E78968F9FAA6}" type="parTrans" cxnId="{9E9D35F6-070C-4AC8-86BB-46A5B9571412}">
      <dgm:prSet/>
      <dgm:spPr/>
      <dgm:t>
        <a:bodyPr/>
        <a:lstStyle/>
        <a:p>
          <a:endParaRPr lang="pl-PL"/>
        </a:p>
      </dgm:t>
    </dgm:pt>
    <dgm:pt modelId="{1B6CBAB1-BFAD-44BA-B06F-22C7969D74FC}" type="sibTrans" cxnId="{9E9D35F6-070C-4AC8-86BB-46A5B9571412}">
      <dgm:prSet/>
      <dgm:spPr/>
      <dgm:t>
        <a:bodyPr/>
        <a:lstStyle/>
        <a:p>
          <a:endParaRPr lang="pl-PL"/>
        </a:p>
      </dgm:t>
    </dgm:pt>
    <dgm:pt modelId="{60DA207E-CF5A-4844-86AA-CCBCC253CEC2}">
      <dgm:prSet phldr="0" custT="1"/>
      <dgm:spPr>
        <a:solidFill>
          <a:srgbClr val="D9D9D9"/>
        </a:solidFill>
      </dgm:spPr>
      <dgm:t>
        <a:bodyPr/>
        <a:lstStyle/>
        <a:p>
          <a:pPr rtl="0"/>
          <a:r>
            <a:rPr lang="pl-PL" sz="2000" dirty="0">
              <a:solidFill>
                <a:schemeClr val="bg1"/>
              </a:solidFill>
              <a:latin typeface="Helvetica"/>
            </a:rPr>
            <a:t>Astro</a:t>
          </a:r>
        </a:p>
      </dgm:t>
    </dgm:pt>
    <dgm:pt modelId="{524F8C4B-6833-44CB-800E-30C6F80F12B6}" type="parTrans" cxnId="{9A2F4D5C-FEC7-4A52-8B78-81C504861EA0}">
      <dgm:prSet/>
      <dgm:spPr/>
      <dgm:t>
        <a:bodyPr/>
        <a:lstStyle/>
        <a:p>
          <a:endParaRPr lang="pl-PL"/>
        </a:p>
      </dgm:t>
    </dgm:pt>
    <dgm:pt modelId="{8F545ABB-E19E-41A2-846C-E42EA38F33B9}" type="sibTrans" cxnId="{9A2F4D5C-FEC7-4A52-8B78-81C504861EA0}">
      <dgm:prSet/>
      <dgm:spPr/>
      <dgm:t>
        <a:bodyPr/>
        <a:lstStyle/>
        <a:p>
          <a:endParaRPr lang="pl-PL"/>
        </a:p>
      </dgm:t>
    </dgm:pt>
    <dgm:pt modelId="{0F6D57BF-3542-4DEB-9BB3-B6F9D9C2A150}">
      <dgm:prSet phldr="0" custT="1"/>
      <dgm:spPr>
        <a:solidFill>
          <a:srgbClr val="FFC619"/>
        </a:solidFill>
      </dgm:spPr>
      <dgm:t>
        <a:bodyPr/>
        <a:lstStyle/>
        <a:p>
          <a:pPr rtl="0"/>
          <a:r>
            <a:rPr lang="pl-PL" sz="2000" dirty="0">
              <a:solidFill>
                <a:schemeClr val="bg1"/>
              </a:solidFill>
              <a:latin typeface="Helvetica"/>
            </a:rPr>
            <a:t>CR &amp; </a:t>
          </a:r>
          <a:r>
            <a:rPr lang="pl-PL" sz="2000" dirty="0" err="1">
              <a:solidFill>
                <a:schemeClr val="bg1"/>
              </a:solidFill>
              <a:latin typeface="Helvetica"/>
            </a:rPr>
            <a:t>other</a:t>
          </a:r>
          <a:endParaRPr lang="pl-PL" sz="2000" dirty="0">
            <a:solidFill>
              <a:schemeClr val="bg1"/>
            </a:solidFill>
            <a:latin typeface="Helvetica"/>
          </a:endParaRPr>
        </a:p>
      </dgm:t>
    </dgm:pt>
    <dgm:pt modelId="{8F81C0CB-26C4-4C29-8F9B-92571812131C}" type="parTrans" cxnId="{894A1C31-9417-4E10-ACF1-886472C1A476}">
      <dgm:prSet/>
      <dgm:spPr/>
      <dgm:t>
        <a:bodyPr/>
        <a:lstStyle/>
        <a:p>
          <a:endParaRPr lang="pl-PL"/>
        </a:p>
      </dgm:t>
    </dgm:pt>
    <dgm:pt modelId="{DB6B3892-C565-4EF9-9AC1-33A339CB7BF9}" type="sibTrans" cxnId="{894A1C31-9417-4E10-ACF1-886472C1A476}">
      <dgm:prSet/>
      <dgm:spPr/>
      <dgm:t>
        <a:bodyPr/>
        <a:lstStyle/>
        <a:p>
          <a:endParaRPr lang="pl-PL"/>
        </a:p>
      </dgm:t>
    </dgm:pt>
    <dgm:pt modelId="{C5A4DDD2-C4C2-4138-8A10-EB5B772003DC}" type="pres">
      <dgm:prSet presAssocID="{73B7AAF4-3B38-4B56-A677-9E773CEFAE38}" presName="Name0" presStyleCnt="0">
        <dgm:presLayoutVars>
          <dgm:dir/>
          <dgm:animLvl val="lvl"/>
          <dgm:resizeHandles val="exact"/>
        </dgm:presLayoutVars>
      </dgm:prSet>
      <dgm:spPr/>
    </dgm:pt>
    <dgm:pt modelId="{6D9476C0-B4D8-45F6-8AF8-1558BEBE290A}" type="pres">
      <dgm:prSet presAssocID="{1A84C287-977B-4D8B-AC72-64FA19DEB628}" presName="boxAndChildren" presStyleCnt="0"/>
      <dgm:spPr/>
    </dgm:pt>
    <dgm:pt modelId="{F41BBEC6-A0DF-4135-9FA5-E9815231B277}" type="pres">
      <dgm:prSet presAssocID="{1A84C287-977B-4D8B-AC72-64FA19DEB628}" presName="parentTextBox" presStyleLbl="node1" presStyleIdx="0" presStyleCnt="4"/>
      <dgm:spPr/>
    </dgm:pt>
    <dgm:pt modelId="{D997EBFF-73AD-4984-ACE9-16769EF708E1}" type="pres">
      <dgm:prSet presAssocID="{30C9808D-6295-42BA-BD96-FBB9CE92D7D7}" presName="sp" presStyleCnt="0"/>
      <dgm:spPr/>
    </dgm:pt>
    <dgm:pt modelId="{304B2D77-12C3-4A34-8F18-D459F205CB8D}" type="pres">
      <dgm:prSet presAssocID="{28609321-0382-4B68-9EF2-F6D2526EDBE9}" presName="arrowAndChildren" presStyleCnt="0"/>
      <dgm:spPr/>
    </dgm:pt>
    <dgm:pt modelId="{1423A6B1-D007-4478-BDE2-EEDA66EF35CA}" type="pres">
      <dgm:prSet presAssocID="{28609321-0382-4B68-9EF2-F6D2526EDBE9}" presName="parentTextArrow" presStyleLbl="node1" presStyleIdx="0" presStyleCnt="4"/>
      <dgm:spPr/>
    </dgm:pt>
    <dgm:pt modelId="{2650F9BD-B8F9-477B-93AF-F904032955E0}" type="pres">
      <dgm:prSet presAssocID="{28609321-0382-4B68-9EF2-F6D2526EDBE9}" presName="arrow" presStyleLbl="node1" presStyleIdx="1" presStyleCnt="4"/>
      <dgm:spPr/>
    </dgm:pt>
    <dgm:pt modelId="{A22FF9CA-47C2-40F9-8665-5B0A19267E8D}" type="pres">
      <dgm:prSet presAssocID="{28609321-0382-4B68-9EF2-F6D2526EDBE9}" presName="descendantArrow" presStyleCnt="0"/>
      <dgm:spPr/>
    </dgm:pt>
    <dgm:pt modelId="{70F986B5-FDC9-4D31-B452-FD68EFF3C105}" type="pres">
      <dgm:prSet presAssocID="{5169697A-221C-41DE-AD31-77BC0117734E}" presName="childTextArrow" presStyleLbl="fgAccFollowNode1" presStyleIdx="0" presStyleCnt="3">
        <dgm:presLayoutVars>
          <dgm:bulletEnabled val="1"/>
        </dgm:presLayoutVars>
      </dgm:prSet>
      <dgm:spPr/>
    </dgm:pt>
    <dgm:pt modelId="{CB8AB534-6163-4485-99E8-1F4F92F1A606}" type="pres">
      <dgm:prSet presAssocID="{60DA207E-CF5A-4844-86AA-CCBCC253CEC2}" presName="childTextArrow" presStyleLbl="fgAccFollowNode1" presStyleIdx="1" presStyleCnt="3">
        <dgm:presLayoutVars>
          <dgm:bulletEnabled val="1"/>
        </dgm:presLayoutVars>
      </dgm:prSet>
      <dgm:spPr/>
    </dgm:pt>
    <dgm:pt modelId="{FF0767F3-F9C9-4DB1-9469-52E7B0DDF901}" type="pres">
      <dgm:prSet presAssocID="{0F6D57BF-3542-4DEB-9BB3-B6F9D9C2A150}" presName="childTextArrow" presStyleLbl="fgAccFollowNode1" presStyleIdx="2" presStyleCnt="3">
        <dgm:presLayoutVars>
          <dgm:bulletEnabled val="1"/>
        </dgm:presLayoutVars>
      </dgm:prSet>
      <dgm:spPr/>
    </dgm:pt>
    <dgm:pt modelId="{E7C3D523-4D97-4473-948B-10C4B58BB303}" type="pres">
      <dgm:prSet presAssocID="{74349E95-7A22-4700-94D7-24B275E32AF1}" presName="sp" presStyleCnt="0"/>
      <dgm:spPr/>
    </dgm:pt>
    <dgm:pt modelId="{98A6B205-9B26-4608-8B07-29BCF4DB1E83}" type="pres">
      <dgm:prSet presAssocID="{C8ED4201-D61E-44FD-BA42-7589EAFFDA53}" presName="arrowAndChildren" presStyleCnt="0"/>
      <dgm:spPr/>
    </dgm:pt>
    <dgm:pt modelId="{A371B537-9788-4640-9620-FFADC5B53459}" type="pres">
      <dgm:prSet presAssocID="{C8ED4201-D61E-44FD-BA42-7589EAFFDA53}" presName="parentTextArrow" presStyleLbl="node1" presStyleIdx="2" presStyleCnt="4"/>
      <dgm:spPr/>
    </dgm:pt>
    <dgm:pt modelId="{46D64D8E-D23C-49E0-9A12-FB13EC8A372B}" type="pres">
      <dgm:prSet presAssocID="{6EDD68C1-9883-4D76-BB96-01BAA9CB2920}" presName="sp" presStyleCnt="0"/>
      <dgm:spPr/>
    </dgm:pt>
    <dgm:pt modelId="{734FAD11-9C73-48CB-AE9E-D4E5228FC264}" type="pres">
      <dgm:prSet presAssocID="{41A1DEDC-F966-488C-9F8C-348D7C3C6642}" presName="arrowAndChildren" presStyleCnt="0"/>
      <dgm:spPr/>
    </dgm:pt>
    <dgm:pt modelId="{3BF74C5D-34F1-4EF1-964F-FF743F03C91C}" type="pres">
      <dgm:prSet presAssocID="{41A1DEDC-F966-488C-9F8C-348D7C3C6642}" presName="parentTextArrow" presStyleLbl="node1" presStyleIdx="3" presStyleCnt="4"/>
      <dgm:spPr/>
    </dgm:pt>
  </dgm:ptLst>
  <dgm:cxnLst>
    <dgm:cxn modelId="{894A1C31-9417-4E10-ACF1-886472C1A476}" srcId="{28609321-0382-4B68-9EF2-F6D2526EDBE9}" destId="{0F6D57BF-3542-4DEB-9BB3-B6F9D9C2A150}" srcOrd="2" destOrd="0" parTransId="{8F81C0CB-26C4-4C29-8F9B-92571812131C}" sibTransId="{DB6B3892-C565-4EF9-9AC1-33A339CB7BF9}"/>
    <dgm:cxn modelId="{9A2F4D5C-FEC7-4A52-8B78-81C504861EA0}" srcId="{28609321-0382-4B68-9EF2-F6D2526EDBE9}" destId="{60DA207E-CF5A-4844-86AA-CCBCC253CEC2}" srcOrd="1" destOrd="0" parTransId="{524F8C4B-6833-44CB-800E-30C6F80F12B6}" sibTransId="{8F545ABB-E19E-41A2-846C-E42EA38F33B9}"/>
    <dgm:cxn modelId="{18510141-6F9D-4A16-BBA5-DABFFA0648BB}" type="presOf" srcId="{1A84C287-977B-4D8B-AC72-64FA19DEB628}" destId="{F41BBEC6-A0DF-4135-9FA5-E9815231B277}" srcOrd="0" destOrd="0" presId="urn:microsoft.com/office/officeart/2005/8/layout/process4"/>
    <dgm:cxn modelId="{1D7DBE6A-FC0B-4E31-9548-DFB5C1C93BCA}" type="presOf" srcId="{28609321-0382-4B68-9EF2-F6D2526EDBE9}" destId="{1423A6B1-D007-4478-BDE2-EEDA66EF35CA}" srcOrd="0" destOrd="0" presId="urn:microsoft.com/office/officeart/2005/8/layout/process4"/>
    <dgm:cxn modelId="{A2A36B79-7E92-4CD4-B1D7-B2E6140FA366}" type="presOf" srcId="{28609321-0382-4B68-9EF2-F6D2526EDBE9}" destId="{2650F9BD-B8F9-477B-93AF-F904032955E0}" srcOrd="1" destOrd="0" presId="urn:microsoft.com/office/officeart/2005/8/layout/process4"/>
    <dgm:cxn modelId="{757F82AD-67C8-4284-87AF-130603BAF03B}" type="presOf" srcId="{5169697A-221C-41DE-AD31-77BC0117734E}" destId="{70F986B5-FDC9-4D31-B452-FD68EFF3C105}" srcOrd="0" destOrd="0" presId="urn:microsoft.com/office/officeart/2005/8/layout/process4"/>
    <dgm:cxn modelId="{D0DEDFAF-6F49-47BF-BF4D-5B2AD7855C25}" srcId="{73B7AAF4-3B38-4B56-A677-9E773CEFAE38}" destId="{28609321-0382-4B68-9EF2-F6D2526EDBE9}" srcOrd="2" destOrd="0" parTransId="{82BDF612-989F-4CDF-8523-63BAEBD19AB2}" sibTransId="{30C9808D-6295-42BA-BD96-FBB9CE92D7D7}"/>
    <dgm:cxn modelId="{5706F0BD-4AEB-45DE-8756-1BF965907E7C}" type="presOf" srcId="{0F6D57BF-3542-4DEB-9BB3-B6F9D9C2A150}" destId="{FF0767F3-F9C9-4DB1-9469-52E7B0DDF901}" srcOrd="0" destOrd="0" presId="urn:microsoft.com/office/officeart/2005/8/layout/process4"/>
    <dgm:cxn modelId="{55148FC5-B465-4BFB-A49E-8D28ED71DBA3}" type="presOf" srcId="{41A1DEDC-F966-488C-9F8C-348D7C3C6642}" destId="{3BF74C5D-34F1-4EF1-964F-FF743F03C91C}" srcOrd="0" destOrd="0" presId="urn:microsoft.com/office/officeart/2005/8/layout/process4"/>
    <dgm:cxn modelId="{1584F0CF-037B-4814-BBBF-30E4A0A69827}" type="presOf" srcId="{C8ED4201-D61E-44FD-BA42-7589EAFFDA53}" destId="{A371B537-9788-4640-9620-FFADC5B53459}" srcOrd="0" destOrd="0" presId="urn:microsoft.com/office/officeart/2005/8/layout/process4"/>
    <dgm:cxn modelId="{1E6537D5-4ECB-4C12-880F-98E32C156E02}" srcId="{73B7AAF4-3B38-4B56-A677-9E773CEFAE38}" destId="{1A84C287-977B-4D8B-AC72-64FA19DEB628}" srcOrd="3" destOrd="0" parTransId="{BA5CF133-434B-474C-83C9-12C6617ADBC5}" sibTransId="{39A4A16B-2EB6-427C-9BFF-754E73527992}"/>
    <dgm:cxn modelId="{8C8BA9D9-080A-44C4-AA4D-2A96682A487F}" srcId="{73B7AAF4-3B38-4B56-A677-9E773CEFAE38}" destId="{41A1DEDC-F966-488C-9F8C-348D7C3C6642}" srcOrd="0" destOrd="0" parTransId="{9D3023B2-1EAF-41AE-B943-E17337CDFB1D}" sibTransId="{6EDD68C1-9883-4D76-BB96-01BAA9CB2920}"/>
    <dgm:cxn modelId="{CE5F0ADE-CDA5-4C70-A647-A66BB5C06E9A}" srcId="{73B7AAF4-3B38-4B56-A677-9E773CEFAE38}" destId="{C8ED4201-D61E-44FD-BA42-7589EAFFDA53}" srcOrd="1" destOrd="0" parTransId="{56463F6B-63CB-4DF9-AB94-6EAB50D1CE6C}" sibTransId="{74349E95-7A22-4700-94D7-24B275E32AF1}"/>
    <dgm:cxn modelId="{B84D77DE-C80C-4903-A4B8-9500F567DC03}" type="presOf" srcId="{60DA207E-CF5A-4844-86AA-CCBCC253CEC2}" destId="{CB8AB534-6163-4485-99E8-1F4F92F1A606}" srcOrd="0" destOrd="0" presId="urn:microsoft.com/office/officeart/2005/8/layout/process4"/>
    <dgm:cxn modelId="{BB465FDF-FF9A-42C1-B1AA-C897F542572F}" type="presOf" srcId="{73B7AAF4-3B38-4B56-A677-9E773CEFAE38}" destId="{C5A4DDD2-C4C2-4138-8A10-EB5B772003DC}" srcOrd="0" destOrd="0" presId="urn:microsoft.com/office/officeart/2005/8/layout/process4"/>
    <dgm:cxn modelId="{9E9D35F6-070C-4AC8-86BB-46A5B9571412}" srcId="{28609321-0382-4B68-9EF2-F6D2526EDBE9}" destId="{5169697A-221C-41DE-AD31-77BC0117734E}" srcOrd="0" destOrd="0" parTransId="{FE3BF154-7A1B-4D05-83A0-E78968F9FAA6}" sibTransId="{1B6CBAB1-BFAD-44BA-B06F-22C7969D74FC}"/>
    <dgm:cxn modelId="{B7FFAB8F-8A3B-4CDC-ABE7-3E9ED64354A4}" type="presParOf" srcId="{C5A4DDD2-C4C2-4138-8A10-EB5B772003DC}" destId="{6D9476C0-B4D8-45F6-8AF8-1558BEBE290A}" srcOrd="0" destOrd="0" presId="urn:microsoft.com/office/officeart/2005/8/layout/process4"/>
    <dgm:cxn modelId="{3EABEA87-93E0-4878-8E90-DDB6B9029367}" type="presParOf" srcId="{6D9476C0-B4D8-45F6-8AF8-1558BEBE290A}" destId="{F41BBEC6-A0DF-4135-9FA5-E9815231B277}" srcOrd="0" destOrd="0" presId="urn:microsoft.com/office/officeart/2005/8/layout/process4"/>
    <dgm:cxn modelId="{CED2CE8B-A492-4C48-B2FA-7BB92C68BD9E}" type="presParOf" srcId="{C5A4DDD2-C4C2-4138-8A10-EB5B772003DC}" destId="{D997EBFF-73AD-4984-ACE9-16769EF708E1}" srcOrd="1" destOrd="0" presId="urn:microsoft.com/office/officeart/2005/8/layout/process4"/>
    <dgm:cxn modelId="{6EB01F1B-3DD6-422E-AFD3-3E4E56C2BFBD}" type="presParOf" srcId="{C5A4DDD2-C4C2-4138-8A10-EB5B772003DC}" destId="{304B2D77-12C3-4A34-8F18-D459F205CB8D}" srcOrd="2" destOrd="0" presId="urn:microsoft.com/office/officeart/2005/8/layout/process4"/>
    <dgm:cxn modelId="{FBFFD6EB-374D-4BF8-A2C4-C43EBCAE963C}" type="presParOf" srcId="{304B2D77-12C3-4A34-8F18-D459F205CB8D}" destId="{1423A6B1-D007-4478-BDE2-EEDA66EF35CA}" srcOrd="0" destOrd="0" presId="urn:microsoft.com/office/officeart/2005/8/layout/process4"/>
    <dgm:cxn modelId="{473A3A7B-8902-40A5-8A6C-8D6759A5E183}" type="presParOf" srcId="{304B2D77-12C3-4A34-8F18-D459F205CB8D}" destId="{2650F9BD-B8F9-477B-93AF-F904032955E0}" srcOrd="1" destOrd="0" presId="urn:microsoft.com/office/officeart/2005/8/layout/process4"/>
    <dgm:cxn modelId="{EBA208C2-208E-4023-953F-3C66F72FD272}" type="presParOf" srcId="{304B2D77-12C3-4A34-8F18-D459F205CB8D}" destId="{A22FF9CA-47C2-40F9-8665-5B0A19267E8D}" srcOrd="2" destOrd="0" presId="urn:microsoft.com/office/officeart/2005/8/layout/process4"/>
    <dgm:cxn modelId="{1CA0A1B0-B3DA-49AE-9C61-B6C71CBEBFC7}" type="presParOf" srcId="{A22FF9CA-47C2-40F9-8665-5B0A19267E8D}" destId="{70F986B5-FDC9-4D31-B452-FD68EFF3C105}" srcOrd="0" destOrd="0" presId="urn:microsoft.com/office/officeart/2005/8/layout/process4"/>
    <dgm:cxn modelId="{E7615DF0-6C04-44B2-8321-7734902292E5}" type="presParOf" srcId="{A22FF9CA-47C2-40F9-8665-5B0A19267E8D}" destId="{CB8AB534-6163-4485-99E8-1F4F92F1A606}" srcOrd="1" destOrd="0" presId="urn:microsoft.com/office/officeart/2005/8/layout/process4"/>
    <dgm:cxn modelId="{263262BA-FCF1-41D7-BFD5-1DD7D5354028}" type="presParOf" srcId="{A22FF9CA-47C2-40F9-8665-5B0A19267E8D}" destId="{FF0767F3-F9C9-4DB1-9469-52E7B0DDF901}" srcOrd="2" destOrd="0" presId="urn:microsoft.com/office/officeart/2005/8/layout/process4"/>
    <dgm:cxn modelId="{D6345031-AFCB-4128-8847-BC09C3EB23B3}" type="presParOf" srcId="{C5A4DDD2-C4C2-4138-8A10-EB5B772003DC}" destId="{E7C3D523-4D97-4473-948B-10C4B58BB303}" srcOrd="3" destOrd="0" presId="urn:microsoft.com/office/officeart/2005/8/layout/process4"/>
    <dgm:cxn modelId="{9CBE2227-7465-4978-B9BC-FD38812D41C6}" type="presParOf" srcId="{C5A4DDD2-C4C2-4138-8A10-EB5B772003DC}" destId="{98A6B205-9B26-4608-8B07-29BCF4DB1E83}" srcOrd="4" destOrd="0" presId="urn:microsoft.com/office/officeart/2005/8/layout/process4"/>
    <dgm:cxn modelId="{C60546F2-6EF3-4D12-85AD-E20C5285A766}" type="presParOf" srcId="{98A6B205-9B26-4608-8B07-29BCF4DB1E83}" destId="{A371B537-9788-4640-9620-FFADC5B53459}" srcOrd="0" destOrd="0" presId="urn:microsoft.com/office/officeart/2005/8/layout/process4"/>
    <dgm:cxn modelId="{F1C0A77B-8C81-4FEB-9919-077838960DE5}" type="presParOf" srcId="{C5A4DDD2-C4C2-4138-8A10-EB5B772003DC}" destId="{46D64D8E-D23C-49E0-9A12-FB13EC8A372B}" srcOrd="5" destOrd="0" presId="urn:microsoft.com/office/officeart/2005/8/layout/process4"/>
    <dgm:cxn modelId="{B18E500A-AE32-4484-B975-67482906B832}" type="presParOf" srcId="{C5A4DDD2-C4C2-4138-8A10-EB5B772003DC}" destId="{734FAD11-9C73-48CB-AE9E-D4E5228FC264}" srcOrd="6" destOrd="0" presId="urn:microsoft.com/office/officeart/2005/8/layout/process4"/>
    <dgm:cxn modelId="{393D44E0-8368-4F30-8261-B8D32A27C85A}" type="presParOf" srcId="{734FAD11-9C73-48CB-AE9E-D4E5228FC264}" destId="{3BF74C5D-34F1-4EF1-964F-FF743F03C91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B7AAF4-3B38-4B56-A677-9E773CEFAE38}" type="doc">
      <dgm:prSet loTypeId="urn:microsoft.com/office/officeart/2005/8/layout/process4" loCatId="process" qsTypeId="urn:microsoft.com/office/officeart/2005/8/quickstyle/simple1" qsCatId="simple" csTypeId="urn:microsoft.com/office/officeart/2005/8/colors/accent4_5" csCatId="accent4" phldr="1"/>
      <dgm:spPr/>
    </dgm:pt>
    <dgm:pt modelId="{28609321-0382-4B68-9EF2-F6D2526EDBE9}">
      <dgm:prSet phldr="0" custT="1"/>
      <dgm:spPr>
        <a:solidFill>
          <a:schemeClr val="bg1">
            <a:lumMod val="85000"/>
          </a:schemeClr>
        </a:solidFill>
      </dgm:spPr>
      <dgm:t>
        <a:bodyPr/>
        <a:lstStyle/>
        <a:p>
          <a:pPr rtl="0"/>
          <a:r>
            <a:rPr lang="pl-PL" sz="2000" dirty="0" err="1">
              <a:solidFill>
                <a:schemeClr val="bg1"/>
              </a:solidFill>
              <a:latin typeface="Helvetica"/>
            </a:rPr>
            <a:t>Analyses</a:t>
          </a:r>
          <a:endParaRPr lang="pl-PL" sz="2000" dirty="0">
            <a:solidFill>
              <a:schemeClr val="bg1"/>
            </a:solidFill>
            <a:latin typeface="Helvetica"/>
          </a:endParaRPr>
        </a:p>
      </dgm:t>
    </dgm:pt>
    <dgm:pt modelId="{82BDF612-989F-4CDF-8523-63BAEBD19AB2}" type="parTrans" cxnId="{D0DEDFAF-6F49-47BF-BF4D-5B2AD7855C25}">
      <dgm:prSet/>
      <dgm:spPr/>
      <dgm:t>
        <a:bodyPr/>
        <a:lstStyle/>
        <a:p>
          <a:endParaRPr lang="en-GB"/>
        </a:p>
      </dgm:t>
    </dgm:pt>
    <dgm:pt modelId="{30C9808D-6295-42BA-BD96-FBB9CE92D7D7}" type="sibTrans" cxnId="{D0DEDFAF-6F49-47BF-BF4D-5B2AD7855C25}">
      <dgm:prSet/>
      <dgm:spPr/>
      <dgm:t>
        <a:bodyPr/>
        <a:lstStyle/>
        <a:p>
          <a:endParaRPr lang="en-GB"/>
        </a:p>
      </dgm:t>
    </dgm:pt>
    <dgm:pt modelId="{41A1DEDC-F966-488C-9F8C-348D7C3C6642}">
      <dgm:prSet phldr="0" custT="1"/>
      <dgm:spPr>
        <a:solidFill>
          <a:srgbClr val="D9D9D9"/>
        </a:solidFill>
        <a:ln>
          <a:solidFill>
            <a:schemeClr val="bg1">
              <a:alpha val="90000"/>
            </a:schemeClr>
          </a:solidFill>
        </a:ln>
      </dgm:spPr>
      <dgm:t>
        <a:bodyPr/>
        <a:lstStyle/>
        <a:p>
          <a:pPr rtl="0"/>
          <a:r>
            <a:rPr lang="pl-PL" sz="2000" dirty="0" err="1">
              <a:solidFill>
                <a:schemeClr val="bg1"/>
              </a:solidFill>
              <a:latin typeface="Helvetica"/>
            </a:rPr>
            <a:t>Introduction</a:t>
          </a:r>
          <a:endParaRPr lang="pl-PL" sz="2000" dirty="0">
            <a:solidFill>
              <a:schemeClr val="bg1"/>
            </a:solidFill>
            <a:latin typeface="Helvetica"/>
          </a:endParaRPr>
        </a:p>
      </dgm:t>
    </dgm:pt>
    <dgm:pt modelId="{9D3023B2-1EAF-41AE-B943-E17337CDFB1D}" type="parTrans" cxnId="{8C8BA9D9-080A-44C4-AA4D-2A96682A487F}">
      <dgm:prSet/>
      <dgm:spPr/>
      <dgm:t>
        <a:bodyPr/>
        <a:lstStyle/>
        <a:p>
          <a:endParaRPr lang="en-GB"/>
        </a:p>
      </dgm:t>
    </dgm:pt>
    <dgm:pt modelId="{6EDD68C1-9883-4D76-BB96-01BAA9CB2920}" type="sibTrans" cxnId="{8C8BA9D9-080A-44C4-AA4D-2A96682A487F}">
      <dgm:prSet/>
      <dgm:spPr/>
      <dgm:t>
        <a:bodyPr/>
        <a:lstStyle/>
        <a:p>
          <a:endParaRPr lang="en-GB"/>
        </a:p>
      </dgm:t>
    </dgm:pt>
    <dgm:pt modelId="{1A84C287-977B-4D8B-AC72-64FA19DEB628}">
      <dgm:prSet phldr="0"/>
      <dgm:spPr/>
      <dgm:t>
        <a:bodyPr/>
        <a:lstStyle/>
        <a:p>
          <a:r>
            <a:rPr lang="pl-PL" dirty="0" err="1">
              <a:latin typeface="Helvetica"/>
            </a:rPr>
            <a:t>Summary</a:t>
          </a:r>
        </a:p>
      </dgm:t>
    </dgm:pt>
    <dgm:pt modelId="{BA5CF133-434B-474C-83C9-12C6617ADBC5}" type="parTrans" cxnId="{1E6537D5-4ECB-4C12-880F-98E32C156E02}">
      <dgm:prSet/>
      <dgm:spPr/>
      <dgm:t>
        <a:bodyPr/>
        <a:lstStyle/>
        <a:p>
          <a:endParaRPr lang="pl-PL"/>
        </a:p>
      </dgm:t>
    </dgm:pt>
    <dgm:pt modelId="{39A4A16B-2EB6-427C-9BFF-754E73527992}" type="sibTrans" cxnId="{1E6537D5-4ECB-4C12-880F-98E32C156E02}">
      <dgm:prSet/>
      <dgm:spPr/>
      <dgm:t>
        <a:bodyPr/>
        <a:lstStyle/>
        <a:p>
          <a:endParaRPr lang="pl-PL"/>
        </a:p>
      </dgm:t>
    </dgm:pt>
    <dgm:pt modelId="{C8ED4201-D61E-44FD-BA42-7589EAFFDA53}">
      <dgm:prSet phldr="0" custT="1"/>
      <dgm:spPr>
        <a:solidFill>
          <a:srgbClr val="D9D9D9"/>
        </a:solidFill>
        <a:ln>
          <a:solidFill>
            <a:schemeClr val="bg1">
              <a:alpha val="90000"/>
            </a:schemeClr>
          </a:solidFill>
        </a:ln>
      </dgm:spPr>
      <dgm:t>
        <a:bodyPr/>
        <a:lstStyle/>
        <a:p>
          <a:pPr rtl="0"/>
          <a:r>
            <a:rPr lang="pl-PL" sz="2000" dirty="0">
              <a:solidFill>
                <a:schemeClr val="bg1"/>
              </a:solidFill>
              <a:latin typeface="Helvetica"/>
            </a:rPr>
            <a:t>KM3NeT</a:t>
          </a:r>
        </a:p>
      </dgm:t>
    </dgm:pt>
    <dgm:pt modelId="{56463F6B-63CB-4DF9-AB94-6EAB50D1CE6C}" type="parTrans" cxnId="{CE5F0ADE-CDA5-4C70-A647-A66BB5C06E9A}">
      <dgm:prSet/>
      <dgm:spPr/>
      <dgm:t>
        <a:bodyPr/>
        <a:lstStyle/>
        <a:p>
          <a:endParaRPr lang="pl-PL"/>
        </a:p>
      </dgm:t>
    </dgm:pt>
    <dgm:pt modelId="{74349E95-7A22-4700-94D7-24B275E32AF1}" type="sibTrans" cxnId="{CE5F0ADE-CDA5-4C70-A647-A66BB5C06E9A}">
      <dgm:prSet/>
      <dgm:spPr/>
      <dgm:t>
        <a:bodyPr/>
        <a:lstStyle/>
        <a:p>
          <a:endParaRPr lang="pl-PL"/>
        </a:p>
      </dgm:t>
    </dgm:pt>
    <dgm:pt modelId="{C5A4DDD2-C4C2-4138-8A10-EB5B772003DC}" type="pres">
      <dgm:prSet presAssocID="{73B7AAF4-3B38-4B56-A677-9E773CEFAE38}" presName="Name0" presStyleCnt="0">
        <dgm:presLayoutVars>
          <dgm:dir/>
          <dgm:animLvl val="lvl"/>
          <dgm:resizeHandles val="exact"/>
        </dgm:presLayoutVars>
      </dgm:prSet>
      <dgm:spPr/>
    </dgm:pt>
    <dgm:pt modelId="{6D9476C0-B4D8-45F6-8AF8-1558BEBE290A}" type="pres">
      <dgm:prSet presAssocID="{1A84C287-977B-4D8B-AC72-64FA19DEB628}" presName="boxAndChildren" presStyleCnt="0"/>
      <dgm:spPr/>
    </dgm:pt>
    <dgm:pt modelId="{F41BBEC6-A0DF-4135-9FA5-E9815231B277}" type="pres">
      <dgm:prSet presAssocID="{1A84C287-977B-4D8B-AC72-64FA19DEB628}" presName="parentTextBox" presStyleLbl="node1" presStyleIdx="0" presStyleCnt="4"/>
      <dgm:spPr/>
    </dgm:pt>
    <dgm:pt modelId="{D997EBFF-73AD-4984-ACE9-16769EF708E1}" type="pres">
      <dgm:prSet presAssocID="{30C9808D-6295-42BA-BD96-FBB9CE92D7D7}" presName="sp" presStyleCnt="0"/>
      <dgm:spPr/>
    </dgm:pt>
    <dgm:pt modelId="{304B2D77-12C3-4A34-8F18-D459F205CB8D}" type="pres">
      <dgm:prSet presAssocID="{28609321-0382-4B68-9EF2-F6D2526EDBE9}" presName="arrowAndChildren" presStyleCnt="0"/>
      <dgm:spPr/>
    </dgm:pt>
    <dgm:pt modelId="{1423A6B1-D007-4478-BDE2-EEDA66EF35CA}" type="pres">
      <dgm:prSet presAssocID="{28609321-0382-4B68-9EF2-F6D2526EDBE9}" presName="parentTextArrow" presStyleLbl="node1" presStyleIdx="1" presStyleCnt="4"/>
      <dgm:spPr/>
    </dgm:pt>
    <dgm:pt modelId="{E7C3D523-4D97-4473-948B-10C4B58BB303}" type="pres">
      <dgm:prSet presAssocID="{74349E95-7A22-4700-94D7-24B275E32AF1}" presName="sp" presStyleCnt="0"/>
      <dgm:spPr/>
    </dgm:pt>
    <dgm:pt modelId="{98A6B205-9B26-4608-8B07-29BCF4DB1E83}" type="pres">
      <dgm:prSet presAssocID="{C8ED4201-D61E-44FD-BA42-7589EAFFDA53}" presName="arrowAndChildren" presStyleCnt="0"/>
      <dgm:spPr/>
    </dgm:pt>
    <dgm:pt modelId="{A371B537-9788-4640-9620-FFADC5B53459}" type="pres">
      <dgm:prSet presAssocID="{C8ED4201-D61E-44FD-BA42-7589EAFFDA53}" presName="parentTextArrow" presStyleLbl="node1" presStyleIdx="2" presStyleCnt="4"/>
      <dgm:spPr/>
    </dgm:pt>
    <dgm:pt modelId="{46D64D8E-D23C-49E0-9A12-FB13EC8A372B}" type="pres">
      <dgm:prSet presAssocID="{6EDD68C1-9883-4D76-BB96-01BAA9CB2920}" presName="sp" presStyleCnt="0"/>
      <dgm:spPr/>
    </dgm:pt>
    <dgm:pt modelId="{734FAD11-9C73-48CB-AE9E-D4E5228FC264}" type="pres">
      <dgm:prSet presAssocID="{41A1DEDC-F966-488C-9F8C-348D7C3C6642}" presName="arrowAndChildren" presStyleCnt="0"/>
      <dgm:spPr/>
    </dgm:pt>
    <dgm:pt modelId="{3BF74C5D-34F1-4EF1-964F-FF743F03C91C}" type="pres">
      <dgm:prSet presAssocID="{41A1DEDC-F966-488C-9F8C-348D7C3C6642}" presName="parentTextArrow" presStyleLbl="node1" presStyleIdx="3" presStyleCnt="4"/>
      <dgm:spPr/>
    </dgm:pt>
  </dgm:ptLst>
  <dgm:cxnLst>
    <dgm:cxn modelId="{18510141-6F9D-4A16-BBA5-DABFFA0648BB}" type="presOf" srcId="{1A84C287-977B-4D8B-AC72-64FA19DEB628}" destId="{F41BBEC6-A0DF-4135-9FA5-E9815231B277}" srcOrd="0" destOrd="0" presId="urn:microsoft.com/office/officeart/2005/8/layout/process4"/>
    <dgm:cxn modelId="{1D7DBE6A-FC0B-4E31-9548-DFB5C1C93BCA}" type="presOf" srcId="{28609321-0382-4B68-9EF2-F6D2526EDBE9}" destId="{1423A6B1-D007-4478-BDE2-EEDA66EF35CA}" srcOrd="0" destOrd="0" presId="urn:microsoft.com/office/officeart/2005/8/layout/process4"/>
    <dgm:cxn modelId="{D0DEDFAF-6F49-47BF-BF4D-5B2AD7855C25}" srcId="{73B7AAF4-3B38-4B56-A677-9E773CEFAE38}" destId="{28609321-0382-4B68-9EF2-F6D2526EDBE9}" srcOrd="2" destOrd="0" parTransId="{82BDF612-989F-4CDF-8523-63BAEBD19AB2}" sibTransId="{30C9808D-6295-42BA-BD96-FBB9CE92D7D7}"/>
    <dgm:cxn modelId="{55148FC5-B465-4BFB-A49E-8D28ED71DBA3}" type="presOf" srcId="{41A1DEDC-F966-488C-9F8C-348D7C3C6642}" destId="{3BF74C5D-34F1-4EF1-964F-FF743F03C91C}" srcOrd="0" destOrd="0" presId="urn:microsoft.com/office/officeart/2005/8/layout/process4"/>
    <dgm:cxn modelId="{1584F0CF-037B-4814-BBBF-30E4A0A69827}" type="presOf" srcId="{C8ED4201-D61E-44FD-BA42-7589EAFFDA53}" destId="{A371B537-9788-4640-9620-FFADC5B53459}" srcOrd="0" destOrd="0" presId="urn:microsoft.com/office/officeart/2005/8/layout/process4"/>
    <dgm:cxn modelId="{1E6537D5-4ECB-4C12-880F-98E32C156E02}" srcId="{73B7AAF4-3B38-4B56-A677-9E773CEFAE38}" destId="{1A84C287-977B-4D8B-AC72-64FA19DEB628}" srcOrd="3" destOrd="0" parTransId="{BA5CF133-434B-474C-83C9-12C6617ADBC5}" sibTransId="{39A4A16B-2EB6-427C-9BFF-754E73527992}"/>
    <dgm:cxn modelId="{8C8BA9D9-080A-44C4-AA4D-2A96682A487F}" srcId="{73B7AAF4-3B38-4B56-A677-9E773CEFAE38}" destId="{41A1DEDC-F966-488C-9F8C-348D7C3C6642}" srcOrd="0" destOrd="0" parTransId="{9D3023B2-1EAF-41AE-B943-E17337CDFB1D}" sibTransId="{6EDD68C1-9883-4D76-BB96-01BAA9CB2920}"/>
    <dgm:cxn modelId="{CE5F0ADE-CDA5-4C70-A647-A66BB5C06E9A}" srcId="{73B7AAF4-3B38-4B56-A677-9E773CEFAE38}" destId="{C8ED4201-D61E-44FD-BA42-7589EAFFDA53}" srcOrd="1" destOrd="0" parTransId="{56463F6B-63CB-4DF9-AB94-6EAB50D1CE6C}" sibTransId="{74349E95-7A22-4700-94D7-24B275E32AF1}"/>
    <dgm:cxn modelId="{BB465FDF-FF9A-42C1-B1AA-C897F542572F}" type="presOf" srcId="{73B7AAF4-3B38-4B56-A677-9E773CEFAE38}" destId="{C5A4DDD2-C4C2-4138-8A10-EB5B772003DC}" srcOrd="0" destOrd="0" presId="urn:microsoft.com/office/officeart/2005/8/layout/process4"/>
    <dgm:cxn modelId="{B7FFAB8F-8A3B-4CDC-ABE7-3E9ED64354A4}" type="presParOf" srcId="{C5A4DDD2-C4C2-4138-8A10-EB5B772003DC}" destId="{6D9476C0-B4D8-45F6-8AF8-1558BEBE290A}" srcOrd="0" destOrd="0" presId="urn:microsoft.com/office/officeart/2005/8/layout/process4"/>
    <dgm:cxn modelId="{3EABEA87-93E0-4878-8E90-DDB6B9029367}" type="presParOf" srcId="{6D9476C0-B4D8-45F6-8AF8-1558BEBE290A}" destId="{F41BBEC6-A0DF-4135-9FA5-E9815231B277}" srcOrd="0" destOrd="0" presId="urn:microsoft.com/office/officeart/2005/8/layout/process4"/>
    <dgm:cxn modelId="{CED2CE8B-A492-4C48-B2FA-7BB92C68BD9E}" type="presParOf" srcId="{C5A4DDD2-C4C2-4138-8A10-EB5B772003DC}" destId="{D997EBFF-73AD-4984-ACE9-16769EF708E1}" srcOrd="1" destOrd="0" presId="urn:microsoft.com/office/officeart/2005/8/layout/process4"/>
    <dgm:cxn modelId="{6EB01F1B-3DD6-422E-AFD3-3E4E56C2BFBD}" type="presParOf" srcId="{C5A4DDD2-C4C2-4138-8A10-EB5B772003DC}" destId="{304B2D77-12C3-4A34-8F18-D459F205CB8D}" srcOrd="2" destOrd="0" presId="urn:microsoft.com/office/officeart/2005/8/layout/process4"/>
    <dgm:cxn modelId="{FBFFD6EB-374D-4BF8-A2C4-C43EBCAE963C}" type="presParOf" srcId="{304B2D77-12C3-4A34-8F18-D459F205CB8D}" destId="{1423A6B1-D007-4478-BDE2-EEDA66EF35CA}" srcOrd="0" destOrd="0" presId="urn:microsoft.com/office/officeart/2005/8/layout/process4"/>
    <dgm:cxn modelId="{D6345031-AFCB-4128-8847-BC09C3EB23B3}" type="presParOf" srcId="{C5A4DDD2-C4C2-4138-8A10-EB5B772003DC}" destId="{E7C3D523-4D97-4473-948B-10C4B58BB303}" srcOrd="3" destOrd="0" presId="urn:microsoft.com/office/officeart/2005/8/layout/process4"/>
    <dgm:cxn modelId="{9CBE2227-7465-4978-B9BC-FD38812D41C6}" type="presParOf" srcId="{C5A4DDD2-C4C2-4138-8A10-EB5B772003DC}" destId="{98A6B205-9B26-4608-8B07-29BCF4DB1E83}" srcOrd="4" destOrd="0" presId="urn:microsoft.com/office/officeart/2005/8/layout/process4"/>
    <dgm:cxn modelId="{C60546F2-6EF3-4D12-85AD-E20C5285A766}" type="presParOf" srcId="{98A6B205-9B26-4608-8B07-29BCF4DB1E83}" destId="{A371B537-9788-4640-9620-FFADC5B53459}" srcOrd="0" destOrd="0" presId="urn:microsoft.com/office/officeart/2005/8/layout/process4"/>
    <dgm:cxn modelId="{F1C0A77B-8C81-4FEB-9919-077838960DE5}" type="presParOf" srcId="{C5A4DDD2-C4C2-4138-8A10-EB5B772003DC}" destId="{46D64D8E-D23C-49E0-9A12-FB13EC8A372B}" srcOrd="5" destOrd="0" presId="urn:microsoft.com/office/officeart/2005/8/layout/process4"/>
    <dgm:cxn modelId="{B18E500A-AE32-4484-B975-67482906B832}" type="presParOf" srcId="{C5A4DDD2-C4C2-4138-8A10-EB5B772003DC}" destId="{734FAD11-9C73-48CB-AE9E-D4E5228FC264}" srcOrd="6" destOrd="0" presId="urn:microsoft.com/office/officeart/2005/8/layout/process4"/>
    <dgm:cxn modelId="{393D44E0-8368-4F30-8261-B8D32A27C85A}" type="presParOf" srcId="{734FAD11-9C73-48CB-AE9E-D4E5228FC264}" destId="{3BF74C5D-34F1-4EF1-964F-FF743F03C91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BBEC6-A0DF-4135-9FA5-E9815231B277}">
      <dsp:nvSpPr>
        <dsp:cNvPr id="0" name=""/>
        <dsp:cNvSpPr/>
      </dsp:nvSpPr>
      <dsp:spPr>
        <a:xfrm>
          <a:off x="0" y="4127687"/>
          <a:ext cx="5772645" cy="903037"/>
        </a:xfrm>
        <a:prstGeom prst="rect">
          <a:avLst/>
        </a:prstGeom>
        <a:solidFill>
          <a:srgbClr val="D9D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pl-PL" sz="3200" kern="1200" dirty="0" err="1">
              <a:latin typeface="Helvetica"/>
            </a:rPr>
            <a:t>Summary</a:t>
          </a:r>
        </a:p>
      </dsp:txBody>
      <dsp:txXfrm>
        <a:off x="0" y="4127687"/>
        <a:ext cx="5772645" cy="903037"/>
      </dsp:txXfrm>
    </dsp:sp>
    <dsp:sp modelId="{1423A6B1-D007-4478-BDE2-EEDA66EF35CA}">
      <dsp:nvSpPr>
        <dsp:cNvPr id="0" name=""/>
        <dsp:cNvSpPr/>
      </dsp:nvSpPr>
      <dsp:spPr>
        <a:xfrm rot="10800000">
          <a:off x="0" y="2752361"/>
          <a:ext cx="5772645" cy="1388870"/>
        </a:xfrm>
        <a:prstGeom prst="upArrowCallou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Analyses</a:t>
          </a:r>
          <a:endParaRPr lang="pl-PL" sz="2000" kern="1200" dirty="0">
            <a:solidFill>
              <a:schemeClr val="bg1"/>
            </a:solidFill>
            <a:latin typeface="Helvetica"/>
          </a:endParaRPr>
        </a:p>
      </dsp:txBody>
      <dsp:txXfrm rot="10800000">
        <a:off x="0" y="2752361"/>
        <a:ext cx="5772645" cy="902446"/>
      </dsp:txXfrm>
    </dsp:sp>
    <dsp:sp modelId="{A371B537-9788-4640-9620-FFADC5B53459}">
      <dsp:nvSpPr>
        <dsp:cNvPr id="0" name=""/>
        <dsp:cNvSpPr/>
      </dsp:nvSpPr>
      <dsp:spPr>
        <a:xfrm rot="10800000">
          <a:off x="0" y="1377036"/>
          <a:ext cx="5772645" cy="1388870"/>
        </a:xfrm>
        <a:prstGeom prst="upArrowCallout">
          <a:avLst/>
        </a:prstGeom>
        <a:solidFill>
          <a:srgbClr val="D9D9D9"/>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a:solidFill>
                <a:schemeClr val="bg1"/>
              </a:solidFill>
              <a:latin typeface="Helvetica"/>
            </a:rPr>
            <a:t>KM3NeT</a:t>
          </a:r>
        </a:p>
      </dsp:txBody>
      <dsp:txXfrm rot="10800000">
        <a:off x="0" y="1377036"/>
        <a:ext cx="5772645" cy="902446"/>
      </dsp:txXfrm>
    </dsp:sp>
    <dsp:sp modelId="{3BF74C5D-34F1-4EF1-964F-FF743F03C91C}">
      <dsp:nvSpPr>
        <dsp:cNvPr id="0" name=""/>
        <dsp:cNvSpPr/>
      </dsp:nvSpPr>
      <dsp:spPr>
        <a:xfrm rot="10800000">
          <a:off x="0" y="1710"/>
          <a:ext cx="5772645" cy="1388870"/>
        </a:xfrm>
        <a:prstGeom prst="upArrowCallout">
          <a:avLst/>
        </a:prstGeom>
        <a:solidFill>
          <a:srgbClr val="FFC619"/>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Introduction</a:t>
          </a:r>
          <a:endParaRPr lang="pl-PL" sz="2000" kern="1200" dirty="0">
            <a:solidFill>
              <a:schemeClr val="bg1"/>
            </a:solidFill>
            <a:latin typeface="Helvetica"/>
          </a:endParaRPr>
        </a:p>
      </dsp:txBody>
      <dsp:txXfrm rot="10800000">
        <a:off x="0" y="1710"/>
        <a:ext cx="5772645" cy="902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BBEC6-A0DF-4135-9FA5-E9815231B277}">
      <dsp:nvSpPr>
        <dsp:cNvPr id="0" name=""/>
        <dsp:cNvSpPr/>
      </dsp:nvSpPr>
      <dsp:spPr>
        <a:xfrm>
          <a:off x="0" y="4127687"/>
          <a:ext cx="5772645" cy="903037"/>
        </a:xfrm>
        <a:prstGeom prst="rect">
          <a:avLst/>
        </a:prstGeom>
        <a:solidFill>
          <a:srgbClr val="D9D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pl-PL" sz="3200" kern="1200" dirty="0" err="1">
              <a:latin typeface="Helvetica"/>
            </a:rPr>
            <a:t>Summary</a:t>
          </a:r>
        </a:p>
      </dsp:txBody>
      <dsp:txXfrm>
        <a:off x="0" y="4127687"/>
        <a:ext cx="5772645" cy="903037"/>
      </dsp:txXfrm>
    </dsp:sp>
    <dsp:sp modelId="{1423A6B1-D007-4478-BDE2-EEDA66EF35CA}">
      <dsp:nvSpPr>
        <dsp:cNvPr id="0" name=""/>
        <dsp:cNvSpPr/>
      </dsp:nvSpPr>
      <dsp:spPr>
        <a:xfrm rot="10800000">
          <a:off x="0" y="2752361"/>
          <a:ext cx="5772645" cy="1388870"/>
        </a:xfrm>
        <a:prstGeom prst="upArrowCallou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Analyses</a:t>
          </a:r>
          <a:endParaRPr lang="pl-PL" sz="2000" kern="1200" dirty="0">
            <a:solidFill>
              <a:schemeClr val="bg1"/>
            </a:solidFill>
            <a:latin typeface="Helvetica"/>
          </a:endParaRPr>
        </a:p>
      </dsp:txBody>
      <dsp:txXfrm rot="10800000">
        <a:off x="0" y="2752361"/>
        <a:ext cx="5772645" cy="902446"/>
      </dsp:txXfrm>
    </dsp:sp>
    <dsp:sp modelId="{A371B537-9788-4640-9620-FFADC5B53459}">
      <dsp:nvSpPr>
        <dsp:cNvPr id="0" name=""/>
        <dsp:cNvSpPr/>
      </dsp:nvSpPr>
      <dsp:spPr>
        <a:xfrm rot="10800000">
          <a:off x="0" y="1377036"/>
          <a:ext cx="5772645" cy="1388870"/>
        </a:xfrm>
        <a:prstGeom prst="upArrowCallout">
          <a:avLst/>
        </a:prstGeom>
        <a:solidFill>
          <a:srgbClr val="FFC619"/>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a:solidFill>
                <a:schemeClr val="bg1"/>
              </a:solidFill>
              <a:latin typeface="Helvetica"/>
            </a:rPr>
            <a:t>KM3NeT</a:t>
          </a:r>
        </a:p>
      </dsp:txBody>
      <dsp:txXfrm rot="10800000">
        <a:off x="0" y="1377036"/>
        <a:ext cx="5772645" cy="902446"/>
      </dsp:txXfrm>
    </dsp:sp>
    <dsp:sp modelId="{3BF74C5D-34F1-4EF1-964F-FF743F03C91C}">
      <dsp:nvSpPr>
        <dsp:cNvPr id="0" name=""/>
        <dsp:cNvSpPr/>
      </dsp:nvSpPr>
      <dsp:spPr>
        <a:xfrm rot="10800000">
          <a:off x="0" y="1710"/>
          <a:ext cx="5772645" cy="1388870"/>
        </a:xfrm>
        <a:prstGeom prst="upArrowCallout">
          <a:avLst/>
        </a:prstGeom>
        <a:solidFill>
          <a:srgbClr val="D9D9D9"/>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Introduction</a:t>
          </a:r>
          <a:endParaRPr lang="pl-PL" sz="2000" kern="1200" dirty="0">
            <a:solidFill>
              <a:schemeClr val="bg1"/>
            </a:solidFill>
            <a:latin typeface="Helvetica"/>
          </a:endParaRPr>
        </a:p>
      </dsp:txBody>
      <dsp:txXfrm rot="10800000">
        <a:off x="0" y="1710"/>
        <a:ext cx="5772645" cy="902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BBEC6-A0DF-4135-9FA5-E9815231B277}">
      <dsp:nvSpPr>
        <dsp:cNvPr id="0" name=""/>
        <dsp:cNvSpPr/>
      </dsp:nvSpPr>
      <dsp:spPr>
        <a:xfrm>
          <a:off x="0" y="4127687"/>
          <a:ext cx="5772645" cy="903037"/>
        </a:xfrm>
        <a:prstGeom prst="rect">
          <a:avLst/>
        </a:prstGeom>
        <a:solidFill>
          <a:srgbClr val="D9D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pl-PL" sz="3200" kern="1200" dirty="0" err="1">
              <a:latin typeface="Helvetica"/>
            </a:rPr>
            <a:t>Summary</a:t>
          </a:r>
        </a:p>
      </dsp:txBody>
      <dsp:txXfrm>
        <a:off x="0" y="4127687"/>
        <a:ext cx="5772645" cy="903037"/>
      </dsp:txXfrm>
    </dsp:sp>
    <dsp:sp modelId="{2650F9BD-B8F9-477B-93AF-F904032955E0}">
      <dsp:nvSpPr>
        <dsp:cNvPr id="0" name=""/>
        <dsp:cNvSpPr/>
      </dsp:nvSpPr>
      <dsp:spPr>
        <a:xfrm rot="10800000">
          <a:off x="0" y="2752361"/>
          <a:ext cx="5772645" cy="1388870"/>
        </a:xfrm>
        <a:prstGeom prst="upArrowCallout">
          <a:avLst/>
        </a:prstGeom>
        <a:solidFill>
          <a:srgbClr val="FFC6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Analyses</a:t>
          </a:r>
          <a:endParaRPr lang="pl-PL" sz="2000" kern="1200" dirty="0">
            <a:solidFill>
              <a:schemeClr val="bg1"/>
            </a:solidFill>
            <a:latin typeface="Helvetica"/>
          </a:endParaRPr>
        </a:p>
      </dsp:txBody>
      <dsp:txXfrm rot="-10800000">
        <a:off x="0" y="2752361"/>
        <a:ext cx="5772645" cy="487493"/>
      </dsp:txXfrm>
    </dsp:sp>
    <dsp:sp modelId="{70F986B5-FDC9-4D31-B452-FD68EFF3C105}">
      <dsp:nvSpPr>
        <dsp:cNvPr id="0" name=""/>
        <dsp:cNvSpPr/>
      </dsp:nvSpPr>
      <dsp:spPr>
        <a:xfrm>
          <a:off x="2818" y="3239855"/>
          <a:ext cx="1922336" cy="415272"/>
        </a:xfrm>
        <a:prstGeom prst="rect">
          <a:avLst/>
        </a:prstGeom>
        <a:solidFill>
          <a:srgbClr val="FFC619"/>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Osci</a:t>
          </a:r>
          <a:endParaRPr lang="pl-PL" sz="2000" kern="1200" dirty="0">
            <a:solidFill>
              <a:schemeClr val="bg1"/>
            </a:solidFill>
            <a:latin typeface="Helvetica"/>
          </a:endParaRPr>
        </a:p>
      </dsp:txBody>
      <dsp:txXfrm>
        <a:off x="2818" y="3239855"/>
        <a:ext cx="1922336" cy="415272"/>
      </dsp:txXfrm>
    </dsp:sp>
    <dsp:sp modelId="{CB8AB534-6163-4485-99E8-1F4F92F1A606}">
      <dsp:nvSpPr>
        <dsp:cNvPr id="0" name=""/>
        <dsp:cNvSpPr/>
      </dsp:nvSpPr>
      <dsp:spPr>
        <a:xfrm>
          <a:off x="1925154" y="3239855"/>
          <a:ext cx="1922336" cy="415272"/>
        </a:xfrm>
        <a:prstGeom prst="rect">
          <a:avLst/>
        </a:prstGeom>
        <a:solidFill>
          <a:srgbClr val="D9D9D9"/>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pl-PL" sz="2000" kern="1200" dirty="0">
              <a:solidFill>
                <a:schemeClr val="bg1"/>
              </a:solidFill>
              <a:latin typeface="Helvetica"/>
            </a:rPr>
            <a:t>Astro</a:t>
          </a:r>
        </a:p>
      </dsp:txBody>
      <dsp:txXfrm>
        <a:off x="1925154" y="3239855"/>
        <a:ext cx="1922336" cy="415272"/>
      </dsp:txXfrm>
    </dsp:sp>
    <dsp:sp modelId="{FF0767F3-F9C9-4DB1-9469-52E7B0DDF901}">
      <dsp:nvSpPr>
        <dsp:cNvPr id="0" name=""/>
        <dsp:cNvSpPr/>
      </dsp:nvSpPr>
      <dsp:spPr>
        <a:xfrm>
          <a:off x="3847491" y="3239855"/>
          <a:ext cx="1922336" cy="415272"/>
        </a:xfrm>
        <a:prstGeom prst="rect">
          <a:avLst/>
        </a:prstGeom>
        <a:solidFill>
          <a:srgbClr val="D9D9D9"/>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pl-PL" sz="2000" kern="1200" dirty="0">
              <a:solidFill>
                <a:schemeClr val="bg1"/>
              </a:solidFill>
              <a:latin typeface="Helvetica"/>
            </a:rPr>
            <a:t>CR &amp; </a:t>
          </a:r>
          <a:r>
            <a:rPr lang="pl-PL" sz="2000" kern="1200" dirty="0" err="1">
              <a:solidFill>
                <a:schemeClr val="bg1"/>
              </a:solidFill>
              <a:latin typeface="Helvetica"/>
            </a:rPr>
            <a:t>other</a:t>
          </a:r>
          <a:endParaRPr lang="pl-PL" sz="2000" kern="1200" dirty="0">
            <a:solidFill>
              <a:schemeClr val="bg1"/>
            </a:solidFill>
            <a:latin typeface="Helvetica"/>
          </a:endParaRPr>
        </a:p>
      </dsp:txBody>
      <dsp:txXfrm>
        <a:off x="3847491" y="3239855"/>
        <a:ext cx="1922336" cy="415272"/>
      </dsp:txXfrm>
    </dsp:sp>
    <dsp:sp modelId="{A371B537-9788-4640-9620-FFADC5B53459}">
      <dsp:nvSpPr>
        <dsp:cNvPr id="0" name=""/>
        <dsp:cNvSpPr/>
      </dsp:nvSpPr>
      <dsp:spPr>
        <a:xfrm rot="10800000">
          <a:off x="0" y="1377036"/>
          <a:ext cx="5772645" cy="1388870"/>
        </a:xfrm>
        <a:prstGeom prst="upArrowCallout">
          <a:avLst/>
        </a:prstGeom>
        <a:solidFill>
          <a:srgbClr val="D9D9D9"/>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a:solidFill>
                <a:schemeClr val="bg1"/>
              </a:solidFill>
              <a:latin typeface="Helvetica"/>
            </a:rPr>
            <a:t>KM3NeT</a:t>
          </a:r>
        </a:p>
      </dsp:txBody>
      <dsp:txXfrm rot="10800000">
        <a:off x="0" y="1377036"/>
        <a:ext cx="5772645" cy="902446"/>
      </dsp:txXfrm>
    </dsp:sp>
    <dsp:sp modelId="{3BF74C5D-34F1-4EF1-964F-FF743F03C91C}">
      <dsp:nvSpPr>
        <dsp:cNvPr id="0" name=""/>
        <dsp:cNvSpPr/>
      </dsp:nvSpPr>
      <dsp:spPr>
        <a:xfrm rot="10800000">
          <a:off x="0" y="1710"/>
          <a:ext cx="5772645" cy="1388870"/>
        </a:xfrm>
        <a:prstGeom prst="upArrowCallout">
          <a:avLst/>
        </a:prstGeom>
        <a:solidFill>
          <a:srgbClr val="D9D9D9"/>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Introduction</a:t>
          </a:r>
          <a:endParaRPr lang="pl-PL" sz="2000" kern="1200" dirty="0">
            <a:solidFill>
              <a:schemeClr val="bg1"/>
            </a:solidFill>
            <a:latin typeface="Helvetica"/>
          </a:endParaRPr>
        </a:p>
      </dsp:txBody>
      <dsp:txXfrm rot="10800000">
        <a:off x="0" y="1710"/>
        <a:ext cx="5772645" cy="902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BBEC6-A0DF-4135-9FA5-E9815231B277}">
      <dsp:nvSpPr>
        <dsp:cNvPr id="0" name=""/>
        <dsp:cNvSpPr/>
      </dsp:nvSpPr>
      <dsp:spPr>
        <a:xfrm>
          <a:off x="0" y="4127687"/>
          <a:ext cx="5772645" cy="903037"/>
        </a:xfrm>
        <a:prstGeom prst="rect">
          <a:avLst/>
        </a:prstGeom>
        <a:solidFill>
          <a:srgbClr val="D9D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pl-PL" sz="3200" kern="1200" dirty="0" err="1">
              <a:latin typeface="Helvetica"/>
            </a:rPr>
            <a:t>Summary</a:t>
          </a:r>
        </a:p>
      </dsp:txBody>
      <dsp:txXfrm>
        <a:off x="0" y="4127687"/>
        <a:ext cx="5772645" cy="903037"/>
      </dsp:txXfrm>
    </dsp:sp>
    <dsp:sp modelId="{2650F9BD-B8F9-477B-93AF-F904032955E0}">
      <dsp:nvSpPr>
        <dsp:cNvPr id="0" name=""/>
        <dsp:cNvSpPr/>
      </dsp:nvSpPr>
      <dsp:spPr>
        <a:xfrm rot="10800000">
          <a:off x="0" y="2752361"/>
          <a:ext cx="5772645" cy="1388870"/>
        </a:xfrm>
        <a:prstGeom prst="upArrowCallout">
          <a:avLst/>
        </a:prstGeom>
        <a:solidFill>
          <a:srgbClr val="FFC6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Analyses</a:t>
          </a:r>
          <a:endParaRPr lang="pl-PL" sz="2000" kern="1200" dirty="0">
            <a:solidFill>
              <a:schemeClr val="bg1"/>
            </a:solidFill>
            <a:latin typeface="Helvetica"/>
          </a:endParaRPr>
        </a:p>
      </dsp:txBody>
      <dsp:txXfrm rot="-10800000">
        <a:off x="0" y="2752361"/>
        <a:ext cx="5772645" cy="487493"/>
      </dsp:txXfrm>
    </dsp:sp>
    <dsp:sp modelId="{70F986B5-FDC9-4D31-B452-FD68EFF3C105}">
      <dsp:nvSpPr>
        <dsp:cNvPr id="0" name=""/>
        <dsp:cNvSpPr/>
      </dsp:nvSpPr>
      <dsp:spPr>
        <a:xfrm>
          <a:off x="2818" y="3239855"/>
          <a:ext cx="1922336" cy="415272"/>
        </a:xfrm>
        <a:prstGeom prst="rect">
          <a:avLst/>
        </a:prstGeom>
        <a:solidFill>
          <a:srgbClr val="D9D9D9"/>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Osci</a:t>
          </a:r>
          <a:endParaRPr lang="pl-PL" sz="2000" kern="1200" dirty="0">
            <a:solidFill>
              <a:schemeClr val="bg1"/>
            </a:solidFill>
            <a:latin typeface="Helvetica"/>
          </a:endParaRPr>
        </a:p>
      </dsp:txBody>
      <dsp:txXfrm>
        <a:off x="2818" y="3239855"/>
        <a:ext cx="1922336" cy="415272"/>
      </dsp:txXfrm>
    </dsp:sp>
    <dsp:sp modelId="{CB8AB534-6163-4485-99E8-1F4F92F1A606}">
      <dsp:nvSpPr>
        <dsp:cNvPr id="0" name=""/>
        <dsp:cNvSpPr/>
      </dsp:nvSpPr>
      <dsp:spPr>
        <a:xfrm>
          <a:off x="1925154" y="3239855"/>
          <a:ext cx="1922336" cy="415272"/>
        </a:xfrm>
        <a:prstGeom prst="rect">
          <a:avLst/>
        </a:prstGeom>
        <a:solidFill>
          <a:srgbClr val="FFC619"/>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pl-PL" sz="2000" kern="1200" dirty="0">
              <a:solidFill>
                <a:schemeClr val="bg1"/>
              </a:solidFill>
              <a:latin typeface="Helvetica"/>
            </a:rPr>
            <a:t>Astro</a:t>
          </a:r>
        </a:p>
      </dsp:txBody>
      <dsp:txXfrm>
        <a:off x="1925154" y="3239855"/>
        <a:ext cx="1922336" cy="415272"/>
      </dsp:txXfrm>
    </dsp:sp>
    <dsp:sp modelId="{FF0767F3-F9C9-4DB1-9469-52E7B0DDF901}">
      <dsp:nvSpPr>
        <dsp:cNvPr id="0" name=""/>
        <dsp:cNvSpPr/>
      </dsp:nvSpPr>
      <dsp:spPr>
        <a:xfrm>
          <a:off x="3847491" y="3239855"/>
          <a:ext cx="1922336" cy="415272"/>
        </a:xfrm>
        <a:prstGeom prst="rect">
          <a:avLst/>
        </a:prstGeom>
        <a:solidFill>
          <a:srgbClr val="D9D9D9"/>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pl-PL" sz="2000" kern="1200" dirty="0">
              <a:solidFill>
                <a:schemeClr val="bg1"/>
              </a:solidFill>
              <a:latin typeface="Helvetica"/>
            </a:rPr>
            <a:t>CR &amp; </a:t>
          </a:r>
          <a:r>
            <a:rPr lang="pl-PL" sz="2000" kern="1200" dirty="0" err="1">
              <a:solidFill>
                <a:schemeClr val="bg1"/>
              </a:solidFill>
              <a:latin typeface="Helvetica"/>
            </a:rPr>
            <a:t>other</a:t>
          </a:r>
          <a:endParaRPr lang="pl-PL" sz="2000" kern="1200" dirty="0">
            <a:solidFill>
              <a:schemeClr val="bg1"/>
            </a:solidFill>
            <a:latin typeface="Helvetica"/>
          </a:endParaRPr>
        </a:p>
      </dsp:txBody>
      <dsp:txXfrm>
        <a:off x="3847491" y="3239855"/>
        <a:ext cx="1922336" cy="415272"/>
      </dsp:txXfrm>
    </dsp:sp>
    <dsp:sp modelId="{A371B537-9788-4640-9620-FFADC5B53459}">
      <dsp:nvSpPr>
        <dsp:cNvPr id="0" name=""/>
        <dsp:cNvSpPr/>
      </dsp:nvSpPr>
      <dsp:spPr>
        <a:xfrm rot="10800000">
          <a:off x="0" y="1377036"/>
          <a:ext cx="5772645" cy="1388870"/>
        </a:xfrm>
        <a:prstGeom prst="upArrowCallout">
          <a:avLst/>
        </a:prstGeom>
        <a:solidFill>
          <a:srgbClr val="D9D9D9"/>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a:solidFill>
                <a:schemeClr val="bg1"/>
              </a:solidFill>
              <a:latin typeface="Helvetica"/>
            </a:rPr>
            <a:t>KM3NeT</a:t>
          </a:r>
        </a:p>
      </dsp:txBody>
      <dsp:txXfrm rot="10800000">
        <a:off x="0" y="1377036"/>
        <a:ext cx="5772645" cy="902446"/>
      </dsp:txXfrm>
    </dsp:sp>
    <dsp:sp modelId="{3BF74C5D-34F1-4EF1-964F-FF743F03C91C}">
      <dsp:nvSpPr>
        <dsp:cNvPr id="0" name=""/>
        <dsp:cNvSpPr/>
      </dsp:nvSpPr>
      <dsp:spPr>
        <a:xfrm rot="10800000">
          <a:off x="0" y="1710"/>
          <a:ext cx="5772645" cy="1388870"/>
        </a:xfrm>
        <a:prstGeom prst="upArrowCallout">
          <a:avLst/>
        </a:prstGeom>
        <a:solidFill>
          <a:srgbClr val="D9D9D9"/>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Introduction</a:t>
          </a:r>
          <a:endParaRPr lang="pl-PL" sz="2000" kern="1200" dirty="0">
            <a:solidFill>
              <a:schemeClr val="bg1"/>
            </a:solidFill>
            <a:latin typeface="Helvetica"/>
          </a:endParaRPr>
        </a:p>
      </dsp:txBody>
      <dsp:txXfrm rot="10800000">
        <a:off x="0" y="1710"/>
        <a:ext cx="5772645" cy="9024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BBEC6-A0DF-4135-9FA5-E9815231B277}">
      <dsp:nvSpPr>
        <dsp:cNvPr id="0" name=""/>
        <dsp:cNvSpPr/>
      </dsp:nvSpPr>
      <dsp:spPr>
        <a:xfrm>
          <a:off x="0" y="4127687"/>
          <a:ext cx="5772645" cy="903037"/>
        </a:xfrm>
        <a:prstGeom prst="rect">
          <a:avLst/>
        </a:prstGeom>
        <a:solidFill>
          <a:srgbClr val="D9D9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pl-PL" sz="3200" kern="1200" dirty="0" err="1">
              <a:latin typeface="Helvetica"/>
            </a:rPr>
            <a:t>Summary</a:t>
          </a:r>
        </a:p>
      </dsp:txBody>
      <dsp:txXfrm>
        <a:off x="0" y="4127687"/>
        <a:ext cx="5772645" cy="903037"/>
      </dsp:txXfrm>
    </dsp:sp>
    <dsp:sp modelId="{2650F9BD-B8F9-477B-93AF-F904032955E0}">
      <dsp:nvSpPr>
        <dsp:cNvPr id="0" name=""/>
        <dsp:cNvSpPr/>
      </dsp:nvSpPr>
      <dsp:spPr>
        <a:xfrm rot="10800000">
          <a:off x="0" y="2752361"/>
          <a:ext cx="5772645" cy="1388870"/>
        </a:xfrm>
        <a:prstGeom prst="upArrowCallout">
          <a:avLst/>
        </a:prstGeom>
        <a:solidFill>
          <a:srgbClr val="FFC6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Analyses</a:t>
          </a:r>
          <a:endParaRPr lang="pl-PL" sz="2000" kern="1200" dirty="0">
            <a:solidFill>
              <a:schemeClr val="bg1"/>
            </a:solidFill>
            <a:latin typeface="Helvetica"/>
          </a:endParaRPr>
        </a:p>
      </dsp:txBody>
      <dsp:txXfrm rot="-10800000">
        <a:off x="0" y="2752361"/>
        <a:ext cx="5772645" cy="487493"/>
      </dsp:txXfrm>
    </dsp:sp>
    <dsp:sp modelId="{70F986B5-FDC9-4D31-B452-FD68EFF3C105}">
      <dsp:nvSpPr>
        <dsp:cNvPr id="0" name=""/>
        <dsp:cNvSpPr/>
      </dsp:nvSpPr>
      <dsp:spPr>
        <a:xfrm>
          <a:off x="2818" y="3239855"/>
          <a:ext cx="1922336" cy="415272"/>
        </a:xfrm>
        <a:prstGeom prst="rect">
          <a:avLst/>
        </a:prstGeom>
        <a:solidFill>
          <a:srgbClr val="D9D9D9"/>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Osci</a:t>
          </a:r>
          <a:endParaRPr lang="pl-PL" sz="2000" kern="1200" dirty="0">
            <a:solidFill>
              <a:schemeClr val="bg1"/>
            </a:solidFill>
            <a:latin typeface="Helvetica"/>
          </a:endParaRPr>
        </a:p>
      </dsp:txBody>
      <dsp:txXfrm>
        <a:off x="2818" y="3239855"/>
        <a:ext cx="1922336" cy="415272"/>
      </dsp:txXfrm>
    </dsp:sp>
    <dsp:sp modelId="{CB8AB534-6163-4485-99E8-1F4F92F1A606}">
      <dsp:nvSpPr>
        <dsp:cNvPr id="0" name=""/>
        <dsp:cNvSpPr/>
      </dsp:nvSpPr>
      <dsp:spPr>
        <a:xfrm>
          <a:off x="1925154" y="3239855"/>
          <a:ext cx="1922336" cy="415272"/>
        </a:xfrm>
        <a:prstGeom prst="rect">
          <a:avLst/>
        </a:prstGeom>
        <a:solidFill>
          <a:srgbClr val="D9D9D9"/>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pl-PL" sz="2000" kern="1200" dirty="0">
              <a:solidFill>
                <a:schemeClr val="bg1"/>
              </a:solidFill>
              <a:latin typeface="Helvetica"/>
            </a:rPr>
            <a:t>Astro</a:t>
          </a:r>
        </a:p>
      </dsp:txBody>
      <dsp:txXfrm>
        <a:off x="1925154" y="3239855"/>
        <a:ext cx="1922336" cy="415272"/>
      </dsp:txXfrm>
    </dsp:sp>
    <dsp:sp modelId="{FF0767F3-F9C9-4DB1-9469-52E7B0DDF901}">
      <dsp:nvSpPr>
        <dsp:cNvPr id="0" name=""/>
        <dsp:cNvSpPr/>
      </dsp:nvSpPr>
      <dsp:spPr>
        <a:xfrm>
          <a:off x="3847491" y="3239855"/>
          <a:ext cx="1922336" cy="415272"/>
        </a:xfrm>
        <a:prstGeom prst="rect">
          <a:avLst/>
        </a:prstGeom>
        <a:solidFill>
          <a:srgbClr val="FFC619"/>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pl-PL" sz="2000" kern="1200" dirty="0">
              <a:solidFill>
                <a:schemeClr val="bg1"/>
              </a:solidFill>
              <a:latin typeface="Helvetica"/>
            </a:rPr>
            <a:t>CR &amp; </a:t>
          </a:r>
          <a:r>
            <a:rPr lang="pl-PL" sz="2000" kern="1200" dirty="0" err="1">
              <a:solidFill>
                <a:schemeClr val="bg1"/>
              </a:solidFill>
              <a:latin typeface="Helvetica"/>
            </a:rPr>
            <a:t>other</a:t>
          </a:r>
          <a:endParaRPr lang="pl-PL" sz="2000" kern="1200" dirty="0">
            <a:solidFill>
              <a:schemeClr val="bg1"/>
            </a:solidFill>
            <a:latin typeface="Helvetica"/>
          </a:endParaRPr>
        </a:p>
      </dsp:txBody>
      <dsp:txXfrm>
        <a:off x="3847491" y="3239855"/>
        <a:ext cx="1922336" cy="415272"/>
      </dsp:txXfrm>
    </dsp:sp>
    <dsp:sp modelId="{A371B537-9788-4640-9620-FFADC5B53459}">
      <dsp:nvSpPr>
        <dsp:cNvPr id="0" name=""/>
        <dsp:cNvSpPr/>
      </dsp:nvSpPr>
      <dsp:spPr>
        <a:xfrm rot="10800000">
          <a:off x="0" y="1377036"/>
          <a:ext cx="5772645" cy="1388870"/>
        </a:xfrm>
        <a:prstGeom prst="upArrowCallout">
          <a:avLst/>
        </a:prstGeom>
        <a:solidFill>
          <a:srgbClr val="D9D9D9"/>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a:solidFill>
                <a:schemeClr val="bg1"/>
              </a:solidFill>
              <a:latin typeface="Helvetica"/>
            </a:rPr>
            <a:t>KM3NeT</a:t>
          </a:r>
        </a:p>
      </dsp:txBody>
      <dsp:txXfrm rot="10800000">
        <a:off x="0" y="1377036"/>
        <a:ext cx="5772645" cy="902446"/>
      </dsp:txXfrm>
    </dsp:sp>
    <dsp:sp modelId="{3BF74C5D-34F1-4EF1-964F-FF743F03C91C}">
      <dsp:nvSpPr>
        <dsp:cNvPr id="0" name=""/>
        <dsp:cNvSpPr/>
      </dsp:nvSpPr>
      <dsp:spPr>
        <a:xfrm rot="10800000">
          <a:off x="0" y="1710"/>
          <a:ext cx="5772645" cy="1388870"/>
        </a:xfrm>
        <a:prstGeom prst="upArrowCallout">
          <a:avLst/>
        </a:prstGeom>
        <a:solidFill>
          <a:srgbClr val="D9D9D9"/>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Introduction</a:t>
          </a:r>
          <a:endParaRPr lang="pl-PL" sz="2000" kern="1200" dirty="0">
            <a:solidFill>
              <a:schemeClr val="bg1"/>
            </a:solidFill>
            <a:latin typeface="Helvetica"/>
          </a:endParaRPr>
        </a:p>
      </dsp:txBody>
      <dsp:txXfrm rot="10800000">
        <a:off x="0" y="1710"/>
        <a:ext cx="5772645" cy="9024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BBEC6-A0DF-4135-9FA5-E9815231B277}">
      <dsp:nvSpPr>
        <dsp:cNvPr id="0" name=""/>
        <dsp:cNvSpPr/>
      </dsp:nvSpPr>
      <dsp:spPr>
        <a:xfrm>
          <a:off x="0" y="4127687"/>
          <a:ext cx="5772645" cy="903037"/>
        </a:xfrm>
        <a:prstGeom prst="rect">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pl-PL" sz="3200" kern="1200" dirty="0" err="1">
              <a:latin typeface="Helvetica"/>
            </a:rPr>
            <a:t>Summary</a:t>
          </a:r>
        </a:p>
      </dsp:txBody>
      <dsp:txXfrm>
        <a:off x="0" y="4127687"/>
        <a:ext cx="5772645" cy="903037"/>
      </dsp:txXfrm>
    </dsp:sp>
    <dsp:sp modelId="{1423A6B1-D007-4478-BDE2-EEDA66EF35CA}">
      <dsp:nvSpPr>
        <dsp:cNvPr id="0" name=""/>
        <dsp:cNvSpPr/>
      </dsp:nvSpPr>
      <dsp:spPr>
        <a:xfrm rot="10800000">
          <a:off x="0" y="2752361"/>
          <a:ext cx="5772645" cy="1388870"/>
        </a:xfrm>
        <a:prstGeom prst="upArrowCallou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Analyses</a:t>
          </a:r>
          <a:endParaRPr lang="pl-PL" sz="2000" kern="1200" dirty="0">
            <a:solidFill>
              <a:schemeClr val="bg1"/>
            </a:solidFill>
            <a:latin typeface="Helvetica"/>
          </a:endParaRPr>
        </a:p>
      </dsp:txBody>
      <dsp:txXfrm rot="10800000">
        <a:off x="0" y="2752361"/>
        <a:ext cx="5772645" cy="902446"/>
      </dsp:txXfrm>
    </dsp:sp>
    <dsp:sp modelId="{A371B537-9788-4640-9620-FFADC5B53459}">
      <dsp:nvSpPr>
        <dsp:cNvPr id="0" name=""/>
        <dsp:cNvSpPr/>
      </dsp:nvSpPr>
      <dsp:spPr>
        <a:xfrm rot="10800000">
          <a:off x="0" y="1377036"/>
          <a:ext cx="5772645" cy="1388870"/>
        </a:xfrm>
        <a:prstGeom prst="upArrowCallout">
          <a:avLst/>
        </a:prstGeom>
        <a:solidFill>
          <a:srgbClr val="D9D9D9"/>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a:solidFill>
                <a:schemeClr val="bg1"/>
              </a:solidFill>
              <a:latin typeface="Helvetica"/>
            </a:rPr>
            <a:t>KM3NeT</a:t>
          </a:r>
        </a:p>
      </dsp:txBody>
      <dsp:txXfrm rot="10800000">
        <a:off x="0" y="1377036"/>
        <a:ext cx="5772645" cy="902446"/>
      </dsp:txXfrm>
    </dsp:sp>
    <dsp:sp modelId="{3BF74C5D-34F1-4EF1-964F-FF743F03C91C}">
      <dsp:nvSpPr>
        <dsp:cNvPr id="0" name=""/>
        <dsp:cNvSpPr/>
      </dsp:nvSpPr>
      <dsp:spPr>
        <a:xfrm rot="10800000">
          <a:off x="0" y="1710"/>
          <a:ext cx="5772645" cy="1388870"/>
        </a:xfrm>
        <a:prstGeom prst="upArrowCallout">
          <a:avLst/>
        </a:prstGeom>
        <a:solidFill>
          <a:srgbClr val="D9D9D9"/>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pl-PL" sz="2000" kern="1200" dirty="0" err="1">
              <a:solidFill>
                <a:schemeClr val="bg1"/>
              </a:solidFill>
              <a:latin typeface="Helvetica"/>
            </a:rPr>
            <a:t>Introduction</a:t>
          </a:r>
          <a:endParaRPr lang="pl-PL" sz="2000" kern="1200" dirty="0">
            <a:solidFill>
              <a:schemeClr val="bg1"/>
            </a:solidFill>
            <a:latin typeface="Helvetica"/>
          </a:endParaRPr>
        </a:p>
      </dsp:txBody>
      <dsp:txXfrm rot="10800000">
        <a:off x="0" y="1710"/>
        <a:ext cx="5772645" cy="90244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DB8E69-91B5-4DC8-A967-F5A7E55A4C47}" type="datetimeFigureOut">
              <a:rPr lang="en-GB" smtClean="0"/>
              <a:t>08/03/2024</a:t>
            </a:fld>
            <a:endParaRPr lang="en-GB"/>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CF39C-3E4A-4D3D-876C-CE6029B9DED2}" type="slidenum">
              <a:rPr lang="en-GB" smtClean="0"/>
              <a:t>‹#›</a:t>
            </a:fld>
            <a:endParaRPr lang="en-GB"/>
          </a:p>
        </p:txBody>
      </p:sp>
    </p:spTree>
    <p:extLst>
      <p:ext uri="{BB962C8B-B14F-4D97-AF65-F5344CB8AC3E}">
        <p14:creationId xmlns:p14="http://schemas.microsoft.com/office/powerpoint/2010/main" val="1719694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3</a:t>
            </a:fld>
            <a:endParaRPr lang="en-GB"/>
          </a:p>
        </p:txBody>
      </p:sp>
    </p:spTree>
    <p:extLst>
      <p:ext uri="{BB962C8B-B14F-4D97-AF65-F5344CB8AC3E}">
        <p14:creationId xmlns:p14="http://schemas.microsoft.com/office/powerpoint/2010/main" val="1028398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17</a:t>
            </a:fld>
            <a:endParaRPr lang="en-GB"/>
          </a:p>
        </p:txBody>
      </p:sp>
    </p:spTree>
    <p:extLst>
      <p:ext uri="{BB962C8B-B14F-4D97-AF65-F5344CB8AC3E}">
        <p14:creationId xmlns:p14="http://schemas.microsoft.com/office/powerpoint/2010/main" val="4117861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18</a:t>
            </a:fld>
            <a:endParaRPr lang="en-GB" dirty="0"/>
          </a:p>
        </p:txBody>
      </p:sp>
    </p:spTree>
    <p:extLst>
      <p:ext uri="{BB962C8B-B14F-4D97-AF65-F5344CB8AC3E}">
        <p14:creationId xmlns:p14="http://schemas.microsoft.com/office/powerpoint/2010/main" val="290238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19</a:t>
            </a:fld>
            <a:endParaRPr lang="en-GB" dirty="0"/>
          </a:p>
        </p:txBody>
      </p:sp>
    </p:spTree>
    <p:extLst>
      <p:ext uri="{BB962C8B-B14F-4D97-AF65-F5344CB8AC3E}">
        <p14:creationId xmlns:p14="http://schemas.microsoft.com/office/powerpoint/2010/main" val="533952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20</a:t>
            </a:fld>
            <a:endParaRPr lang="en-GB" dirty="0"/>
          </a:p>
        </p:txBody>
      </p:sp>
    </p:spTree>
    <p:extLst>
      <p:ext uri="{BB962C8B-B14F-4D97-AF65-F5344CB8AC3E}">
        <p14:creationId xmlns:p14="http://schemas.microsoft.com/office/powerpoint/2010/main" val="2865253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21</a:t>
            </a:fld>
            <a:endParaRPr lang="en-GB" dirty="0"/>
          </a:p>
        </p:txBody>
      </p:sp>
    </p:spTree>
    <p:extLst>
      <p:ext uri="{BB962C8B-B14F-4D97-AF65-F5344CB8AC3E}">
        <p14:creationId xmlns:p14="http://schemas.microsoft.com/office/powerpoint/2010/main" val="647598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33</a:t>
            </a:fld>
            <a:endParaRPr lang="en-GB"/>
          </a:p>
        </p:txBody>
      </p:sp>
    </p:spTree>
    <p:extLst>
      <p:ext uri="{BB962C8B-B14F-4D97-AF65-F5344CB8AC3E}">
        <p14:creationId xmlns:p14="http://schemas.microsoft.com/office/powerpoint/2010/main" val="1200948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FFFE7-0A47-730B-69C1-B0B4A869B32C}"/>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0538EFE4-8A78-422D-5953-C967592D81EB}"/>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7C81AA63-8A06-2BCD-1982-EADBAB4543C5}"/>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DE5C339B-CCD2-A5B8-E5FA-F4FE9DFF724E}"/>
              </a:ext>
            </a:extLst>
          </p:cNvPr>
          <p:cNvSpPr>
            <a:spLocks noGrp="1"/>
          </p:cNvSpPr>
          <p:nvPr>
            <p:ph type="sldNum" sz="quarter" idx="5"/>
          </p:nvPr>
        </p:nvSpPr>
        <p:spPr/>
        <p:txBody>
          <a:bodyPr/>
          <a:lstStyle/>
          <a:p>
            <a:fld id="{95BCF39C-3E4A-4D3D-876C-CE6029B9DED2}" type="slidenum">
              <a:rPr lang="en-GB" smtClean="0"/>
              <a:t>35</a:t>
            </a:fld>
            <a:endParaRPr lang="en-GB"/>
          </a:p>
        </p:txBody>
      </p:sp>
    </p:spTree>
    <p:extLst>
      <p:ext uri="{BB962C8B-B14F-4D97-AF65-F5344CB8AC3E}">
        <p14:creationId xmlns:p14="http://schemas.microsoft.com/office/powerpoint/2010/main" val="648317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90C04-83B4-87B3-37E9-72A6DEDB9440}"/>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F0EE4947-DA01-FD63-1478-D45A7A763E30}"/>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B9CEEA02-082E-B16D-4D02-A013C2D2DAFD}"/>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221E8A89-2C2A-FC53-EE60-2F84C17CF99D}"/>
              </a:ext>
            </a:extLst>
          </p:cNvPr>
          <p:cNvSpPr>
            <a:spLocks noGrp="1"/>
          </p:cNvSpPr>
          <p:nvPr>
            <p:ph type="sldNum" sz="quarter" idx="5"/>
          </p:nvPr>
        </p:nvSpPr>
        <p:spPr/>
        <p:txBody>
          <a:bodyPr/>
          <a:lstStyle/>
          <a:p>
            <a:fld id="{95BCF39C-3E4A-4D3D-876C-CE6029B9DED2}" type="slidenum">
              <a:rPr lang="en-GB" smtClean="0"/>
              <a:t>36</a:t>
            </a:fld>
            <a:endParaRPr lang="en-GB"/>
          </a:p>
        </p:txBody>
      </p:sp>
    </p:spTree>
    <p:extLst>
      <p:ext uri="{BB962C8B-B14F-4D97-AF65-F5344CB8AC3E}">
        <p14:creationId xmlns:p14="http://schemas.microsoft.com/office/powerpoint/2010/main" val="487128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D30A5-9034-0FB4-9E69-1F58CCC3116A}"/>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5E7E9CDD-08D5-69D7-F5D2-B49FB63A377C}"/>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1C963E08-C888-01CC-9BE7-1B574EED0E60}"/>
              </a:ext>
            </a:extLst>
          </p:cNvPr>
          <p:cNvSpPr>
            <a:spLocks noGrp="1"/>
          </p:cNvSpPr>
          <p:nvPr>
            <p:ph type="body" idx="1"/>
          </p:nvPr>
        </p:nvSpPr>
        <p:spPr/>
        <p:txBody>
          <a:bodyPr/>
          <a:lstStyle/>
          <a:p>
            <a:endParaRPr lang="en-GB" dirty="0"/>
          </a:p>
        </p:txBody>
      </p:sp>
      <p:sp>
        <p:nvSpPr>
          <p:cNvPr id="4" name="Symbol zastępczy numeru slajdu 3">
            <a:extLst>
              <a:ext uri="{FF2B5EF4-FFF2-40B4-BE49-F238E27FC236}">
                <a16:creationId xmlns:a16="http://schemas.microsoft.com/office/drawing/2014/main" id="{21688872-82E3-06BB-C0F5-CE8D0D237735}"/>
              </a:ext>
            </a:extLst>
          </p:cNvPr>
          <p:cNvSpPr>
            <a:spLocks noGrp="1"/>
          </p:cNvSpPr>
          <p:nvPr>
            <p:ph type="sldNum" sz="quarter" idx="5"/>
          </p:nvPr>
        </p:nvSpPr>
        <p:spPr/>
        <p:txBody>
          <a:bodyPr/>
          <a:lstStyle/>
          <a:p>
            <a:fld id="{95BCF39C-3E4A-4D3D-876C-CE6029B9DED2}" type="slidenum">
              <a:rPr lang="en-GB" smtClean="0"/>
              <a:t>37</a:t>
            </a:fld>
            <a:endParaRPr lang="en-GB"/>
          </a:p>
        </p:txBody>
      </p:sp>
    </p:spTree>
    <p:extLst>
      <p:ext uri="{BB962C8B-B14F-4D97-AF65-F5344CB8AC3E}">
        <p14:creationId xmlns:p14="http://schemas.microsoft.com/office/powerpoint/2010/main" val="1711840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B55A1-A5F2-9D6D-4E0D-886EB5AE0C1A}"/>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B7994205-6602-FA18-08C8-133752F2D5D2}"/>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538FDE5C-BBE0-EEB6-8FC0-3C371F4ACC2B}"/>
              </a:ext>
            </a:extLst>
          </p:cNvPr>
          <p:cNvSpPr>
            <a:spLocks noGrp="1"/>
          </p:cNvSpPr>
          <p:nvPr>
            <p:ph type="body" idx="1"/>
          </p:nvPr>
        </p:nvSpPr>
        <p:spPr/>
        <p:txBody>
          <a:bodyPr/>
          <a:lstStyle/>
          <a:p>
            <a:endParaRPr lang="en-GB" dirty="0"/>
          </a:p>
        </p:txBody>
      </p:sp>
      <p:sp>
        <p:nvSpPr>
          <p:cNvPr id="4" name="Symbol zastępczy numeru slajdu 3">
            <a:extLst>
              <a:ext uri="{FF2B5EF4-FFF2-40B4-BE49-F238E27FC236}">
                <a16:creationId xmlns:a16="http://schemas.microsoft.com/office/drawing/2014/main" id="{20A78B91-8C4F-D2F2-7451-2BE122BE25D4}"/>
              </a:ext>
            </a:extLst>
          </p:cNvPr>
          <p:cNvSpPr>
            <a:spLocks noGrp="1"/>
          </p:cNvSpPr>
          <p:nvPr>
            <p:ph type="sldNum" sz="quarter" idx="5"/>
          </p:nvPr>
        </p:nvSpPr>
        <p:spPr/>
        <p:txBody>
          <a:bodyPr/>
          <a:lstStyle/>
          <a:p>
            <a:fld id="{95BCF39C-3E4A-4D3D-876C-CE6029B9DED2}" type="slidenum">
              <a:rPr lang="en-GB" smtClean="0"/>
              <a:t>38</a:t>
            </a:fld>
            <a:endParaRPr lang="en-GB"/>
          </a:p>
        </p:txBody>
      </p:sp>
    </p:spTree>
    <p:extLst>
      <p:ext uri="{BB962C8B-B14F-4D97-AF65-F5344CB8AC3E}">
        <p14:creationId xmlns:p14="http://schemas.microsoft.com/office/powerpoint/2010/main" val="276336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C0FEE-632B-C96F-23F2-B12D303F60E7}"/>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83F03960-277C-578B-BC82-B1791035E308}"/>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63190F50-1BCE-03B5-D14B-E7B970A50701}"/>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0EEF90A0-6907-F703-CFE8-6580A0959E3D}"/>
              </a:ext>
            </a:extLst>
          </p:cNvPr>
          <p:cNvSpPr>
            <a:spLocks noGrp="1"/>
          </p:cNvSpPr>
          <p:nvPr>
            <p:ph type="sldNum" sz="quarter" idx="5"/>
          </p:nvPr>
        </p:nvSpPr>
        <p:spPr/>
        <p:txBody>
          <a:bodyPr/>
          <a:lstStyle/>
          <a:p>
            <a:fld id="{95BCF39C-3E4A-4D3D-876C-CE6029B9DED2}" type="slidenum">
              <a:rPr lang="en-GB" smtClean="0"/>
              <a:t>4</a:t>
            </a:fld>
            <a:endParaRPr lang="en-GB"/>
          </a:p>
        </p:txBody>
      </p:sp>
    </p:spTree>
    <p:extLst>
      <p:ext uri="{BB962C8B-B14F-4D97-AF65-F5344CB8AC3E}">
        <p14:creationId xmlns:p14="http://schemas.microsoft.com/office/powerpoint/2010/main" val="2841055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EDCE0-1DB8-18B0-144C-3483A0B9F875}"/>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F1490CCE-5DFB-201A-B163-355F4B467B5D}"/>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DF78A22C-A232-130E-B964-B1FD8F747A35}"/>
              </a:ext>
            </a:extLst>
          </p:cNvPr>
          <p:cNvSpPr>
            <a:spLocks noGrp="1"/>
          </p:cNvSpPr>
          <p:nvPr>
            <p:ph type="body" idx="1"/>
          </p:nvPr>
        </p:nvSpPr>
        <p:spPr/>
        <p:txBody>
          <a:bodyPr/>
          <a:lstStyle/>
          <a:p>
            <a:endParaRPr lang="en-GB" dirty="0"/>
          </a:p>
        </p:txBody>
      </p:sp>
      <p:sp>
        <p:nvSpPr>
          <p:cNvPr id="4" name="Symbol zastępczy numeru slajdu 3">
            <a:extLst>
              <a:ext uri="{FF2B5EF4-FFF2-40B4-BE49-F238E27FC236}">
                <a16:creationId xmlns:a16="http://schemas.microsoft.com/office/drawing/2014/main" id="{6895A128-EFD0-EC71-7DC9-4496C0FAE46C}"/>
              </a:ext>
            </a:extLst>
          </p:cNvPr>
          <p:cNvSpPr>
            <a:spLocks noGrp="1"/>
          </p:cNvSpPr>
          <p:nvPr>
            <p:ph type="sldNum" sz="quarter" idx="5"/>
          </p:nvPr>
        </p:nvSpPr>
        <p:spPr/>
        <p:txBody>
          <a:bodyPr/>
          <a:lstStyle/>
          <a:p>
            <a:fld id="{95BCF39C-3E4A-4D3D-876C-CE6029B9DED2}" type="slidenum">
              <a:rPr lang="en-GB" smtClean="0"/>
              <a:t>39</a:t>
            </a:fld>
            <a:endParaRPr lang="en-GB"/>
          </a:p>
        </p:txBody>
      </p:sp>
    </p:spTree>
    <p:extLst>
      <p:ext uri="{BB962C8B-B14F-4D97-AF65-F5344CB8AC3E}">
        <p14:creationId xmlns:p14="http://schemas.microsoft.com/office/powerpoint/2010/main" val="2585637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1B9E0-C7D0-933A-F96D-1A4EA6C5AF77}"/>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B4B85209-4674-5332-A298-D0ECB68D2F7A}"/>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13177160-DF1A-8B36-BBDA-17AAF9075796}"/>
              </a:ext>
            </a:extLst>
          </p:cNvPr>
          <p:cNvSpPr>
            <a:spLocks noGrp="1"/>
          </p:cNvSpPr>
          <p:nvPr>
            <p:ph type="body" idx="1"/>
          </p:nvPr>
        </p:nvSpPr>
        <p:spPr/>
        <p:txBody>
          <a:bodyPr/>
          <a:lstStyle/>
          <a:p>
            <a:endParaRPr lang="en-GB" dirty="0"/>
          </a:p>
        </p:txBody>
      </p:sp>
      <p:sp>
        <p:nvSpPr>
          <p:cNvPr id="4" name="Symbol zastępczy numeru slajdu 3">
            <a:extLst>
              <a:ext uri="{FF2B5EF4-FFF2-40B4-BE49-F238E27FC236}">
                <a16:creationId xmlns:a16="http://schemas.microsoft.com/office/drawing/2014/main" id="{11160809-6875-B7E0-5EC2-ADCC5F117211}"/>
              </a:ext>
            </a:extLst>
          </p:cNvPr>
          <p:cNvSpPr>
            <a:spLocks noGrp="1"/>
          </p:cNvSpPr>
          <p:nvPr>
            <p:ph type="sldNum" sz="quarter" idx="5"/>
          </p:nvPr>
        </p:nvSpPr>
        <p:spPr/>
        <p:txBody>
          <a:bodyPr/>
          <a:lstStyle/>
          <a:p>
            <a:fld id="{95BCF39C-3E4A-4D3D-876C-CE6029B9DED2}" type="slidenum">
              <a:rPr lang="en-GB" smtClean="0"/>
              <a:t>40</a:t>
            </a:fld>
            <a:endParaRPr lang="en-GB"/>
          </a:p>
        </p:txBody>
      </p:sp>
    </p:spTree>
    <p:extLst>
      <p:ext uri="{BB962C8B-B14F-4D97-AF65-F5344CB8AC3E}">
        <p14:creationId xmlns:p14="http://schemas.microsoft.com/office/powerpoint/2010/main" val="1967218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254D9-0F08-47D6-1174-7272B37CA613}"/>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EEC0094A-A124-CBF3-25E2-BEB4A68484F0}"/>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80240D51-65A6-AB82-049C-B9285E147451}"/>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86EC8D8E-2A15-9A6D-1624-EAF3A4FD92A3}"/>
              </a:ext>
            </a:extLst>
          </p:cNvPr>
          <p:cNvSpPr>
            <a:spLocks noGrp="1"/>
          </p:cNvSpPr>
          <p:nvPr>
            <p:ph type="sldNum" sz="quarter" idx="5"/>
          </p:nvPr>
        </p:nvSpPr>
        <p:spPr/>
        <p:txBody>
          <a:bodyPr/>
          <a:lstStyle/>
          <a:p>
            <a:fld id="{95BCF39C-3E4A-4D3D-876C-CE6029B9DED2}" type="slidenum">
              <a:rPr lang="en-GB" smtClean="0"/>
              <a:t>41</a:t>
            </a:fld>
            <a:endParaRPr lang="en-GB"/>
          </a:p>
        </p:txBody>
      </p:sp>
    </p:spTree>
    <p:extLst>
      <p:ext uri="{BB962C8B-B14F-4D97-AF65-F5344CB8AC3E}">
        <p14:creationId xmlns:p14="http://schemas.microsoft.com/office/powerpoint/2010/main" val="3031214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9CD45-0305-1DAE-3BB3-C72DEBC1BCAF}"/>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4A614485-280B-C7D6-FF43-D5FD5C20D7D0}"/>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81E06B0E-081F-86CD-ABFA-C025EA6D1B0F}"/>
              </a:ext>
            </a:extLst>
          </p:cNvPr>
          <p:cNvSpPr>
            <a:spLocks noGrp="1"/>
          </p:cNvSpPr>
          <p:nvPr>
            <p:ph type="body" idx="1"/>
          </p:nvPr>
        </p:nvSpPr>
        <p:spPr/>
        <p:txBody>
          <a:bodyPr/>
          <a:lstStyle/>
          <a:p>
            <a:endParaRPr lang="en-GB" dirty="0"/>
          </a:p>
        </p:txBody>
      </p:sp>
      <p:sp>
        <p:nvSpPr>
          <p:cNvPr id="4" name="Symbol zastępczy numeru slajdu 3">
            <a:extLst>
              <a:ext uri="{FF2B5EF4-FFF2-40B4-BE49-F238E27FC236}">
                <a16:creationId xmlns:a16="http://schemas.microsoft.com/office/drawing/2014/main" id="{32C48E3F-F01F-1AEE-5A20-28F7DDDD35DB}"/>
              </a:ext>
            </a:extLst>
          </p:cNvPr>
          <p:cNvSpPr>
            <a:spLocks noGrp="1"/>
          </p:cNvSpPr>
          <p:nvPr>
            <p:ph type="sldNum" sz="quarter" idx="5"/>
          </p:nvPr>
        </p:nvSpPr>
        <p:spPr/>
        <p:txBody>
          <a:bodyPr/>
          <a:lstStyle/>
          <a:p>
            <a:fld id="{95BCF39C-3E4A-4D3D-876C-CE6029B9DED2}" type="slidenum">
              <a:rPr lang="en-GB" smtClean="0"/>
              <a:t>44</a:t>
            </a:fld>
            <a:endParaRPr lang="en-GB"/>
          </a:p>
        </p:txBody>
      </p:sp>
    </p:spTree>
    <p:extLst>
      <p:ext uri="{BB962C8B-B14F-4D97-AF65-F5344CB8AC3E}">
        <p14:creationId xmlns:p14="http://schemas.microsoft.com/office/powerpoint/2010/main" val="4143881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45</a:t>
            </a:fld>
            <a:endParaRPr lang="en-GB"/>
          </a:p>
        </p:txBody>
      </p:sp>
    </p:spTree>
    <p:extLst>
      <p:ext uri="{BB962C8B-B14F-4D97-AF65-F5344CB8AC3E}">
        <p14:creationId xmlns:p14="http://schemas.microsoft.com/office/powerpoint/2010/main" val="2212400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46</a:t>
            </a:fld>
            <a:endParaRPr lang="en-GB"/>
          </a:p>
        </p:txBody>
      </p:sp>
    </p:spTree>
    <p:extLst>
      <p:ext uri="{BB962C8B-B14F-4D97-AF65-F5344CB8AC3E}">
        <p14:creationId xmlns:p14="http://schemas.microsoft.com/office/powerpoint/2010/main" val="1107998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47</a:t>
            </a:fld>
            <a:endParaRPr lang="en-GB"/>
          </a:p>
        </p:txBody>
      </p:sp>
    </p:spTree>
    <p:extLst>
      <p:ext uri="{BB962C8B-B14F-4D97-AF65-F5344CB8AC3E}">
        <p14:creationId xmlns:p14="http://schemas.microsoft.com/office/powerpoint/2010/main" val="1471428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48</a:t>
            </a:fld>
            <a:endParaRPr lang="en-GB"/>
          </a:p>
        </p:txBody>
      </p:sp>
    </p:spTree>
    <p:extLst>
      <p:ext uri="{BB962C8B-B14F-4D97-AF65-F5344CB8AC3E}">
        <p14:creationId xmlns:p14="http://schemas.microsoft.com/office/powerpoint/2010/main" val="3917646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1127E-5CCB-09FC-2125-C7C6D5B29753}"/>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34B1DDB2-9895-255A-4DC6-E7ADE7B38197}"/>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633D2084-EB93-6A04-FDD8-BCFCB60C4E6C}"/>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6941BCF0-E06E-87D0-3F22-4BC961B168FC}"/>
              </a:ext>
            </a:extLst>
          </p:cNvPr>
          <p:cNvSpPr>
            <a:spLocks noGrp="1"/>
          </p:cNvSpPr>
          <p:nvPr>
            <p:ph type="sldNum" sz="quarter" idx="5"/>
          </p:nvPr>
        </p:nvSpPr>
        <p:spPr/>
        <p:txBody>
          <a:bodyPr/>
          <a:lstStyle/>
          <a:p>
            <a:fld id="{95BCF39C-3E4A-4D3D-876C-CE6029B9DED2}" type="slidenum">
              <a:rPr lang="en-GB" smtClean="0"/>
              <a:t>49</a:t>
            </a:fld>
            <a:endParaRPr lang="en-GB"/>
          </a:p>
        </p:txBody>
      </p:sp>
    </p:spTree>
    <p:extLst>
      <p:ext uri="{BB962C8B-B14F-4D97-AF65-F5344CB8AC3E}">
        <p14:creationId xmlns:p14="http://schemas.microsoft.com/office/powerpoint/2010/main" val="691140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50</a:t>
            </a:fld>
            <a:endParaRPr lang="en-GB"/>
          </a:p>
        </p:txBody>
      </p:sp>
    </p:spTree>
    <p:extLst>
      <p:ext uri="{BB962C8B-B14F-4D97-AF65-F5344CB8AC3E}">
        <p14:creationId xmlns:p14="http://schemas.microsoft.com/office/powerpoint/2010/main" val="1245678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6</a:t>
            </a:fld>
            <a:endParaRPr lang="en-GB"/>
          </a:p>
        </p:txBody>
      </p:sp>
    </p:spTree>
    <p:extLst>
      <p:ext uri="{BB962C8B-B14F-4D97-AF65-F5344CB8AC3E}">
        <p14:creationId xmlns:p14="http://schemas.microsoft.com/office/powerpoint/2010/main" val="3421536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51</a:t>
            </a:fld>
            <a:endParaRPr lang="en-GB"/>
          </a:p>
        </p:txBody>
      </p:sp>
    </p:spTree>
    <p:extLst>
      <p:ext uri="{BB962C8B-B14F-4D97-AF65-F5344CB8AC3E}">
        <p14:creationId xmlns:p14="http://schemas.microsoft.com/office/powerpoint/2010/main" val="521430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52</a:t>
            </a:fld>
            <a:endParaRPr lang="en-GB"/>
          </a:p>
        </p:txBody>
      </p:sp>
    </p:spTree>
    <p:extLst>
      <p:ext uri="{BB962C8B-B14F-4D97-AF65-F5344CB8AC3E}">
        <p14:creationId xmlns:p14="http://schemas.microsoft.com/office/powerpoint/2010/main" val="4008551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53</a:t>
            </a:fld>
            <a:endParaRPr lang="en-GB"/>
          </a:p>
        </p:txBody>
      </p:sp>
    </p:spTree>
    <p:extLst>
      <p:ext uri="{BB962C8B-B14F-4D97-AF65-F5344CB8AC3E}">
        <p14:creationId xmlns:p14="http://schemas.microsoft.com/office/powerpoint/2010/main" val="2470343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54</a:t>
            </a:fld>
            <a:endParaRPr lang="en-GB"/>
          </a:p>
        </p:txBody>
      </p:sp>
    </p:spTree>
    <p:extLst>
      <p:ext uri="{BB962C8B-B14F-4D97-AF65-F5344CB8AC3E}">
        <p14:creationId xmlns:p14="http://schemas.microsoft.com/office/powerpoint/2010/main" val="993555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58</a:t>
            </a:fld>
            <a:endParaRPr lang="en-GB"/>
          </a:p>
        </p:txBody>
      </p:sp>
    </p:spTree>
    <p:extLst>
      <p:ext uri="{BB962C8B-B14F-4D97-AF65-F5344CB8AC3E}">
        <p14:creationId xmlns:p14="http://schemas.microsoft.com/office/powerpoint/2010/main" val="149743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65</a:t>
            </a:fld>
            <a:endParaRPr lang="en-GB"/>
          </a:p>
        </p:txBody>
      </p:sp>
    </p:spTree>
    <p:extLst>
      <p:ext uri="{BB962C8B-B14F-4D97-AF65-F5344CB8AC3E}">
        <p14:creationId xmlns:p14="http://schemas.microsoft.com/office/powerpoint/2010/main" val="1018941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66</a:t>
            </a:fld>
            <a:endParaRPr lang="en-GB"/>
          </a:p>
        </p:txBody>
      </p:sp>
    </p:spTree>
    <p:extLst>
      <p:ext uri="{BB962C8B-B14F-4D97-AF65-F5344CB8AC3E}">
        <p14:creationId xmlns:p14="http://schemas.microsoft.com/office/powerpoint/2010/main" val="4236483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67</a:t>
            </a:fld>
            <a:endParaRPr lang="en-GB"/>
          </a:p>
        </p:txBody>
      </p:sp>
    </p:spTree>
    <p:extLst>
      <p:ext uri="{BB962C8B-B14F-4D97-AF65-F5344CB8AC3E}">
        <p14:creationId xmlns:p14="http://schemas.microsoft.com/office/powerpoint/2010/main" val="504908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68</a:t>
            </a:fld>
            <a:endParaRPr lang="en-GB"/>
          </a:p>
        </p:txBody>
      </p:sp>
    </p:spTree>
    <p:extLst>
      <p:ext uri="{BB962C8B-B14F-4D97-AF65-F5344CB8AC3E}">
        <p14:creationId xmlns:p14="http://schemas.microsoft.com/office/powerpoint/2010/main" val="2115238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69</a:t>
            </a:fld>
            <a:endParaRPr lang="en-GB"/>
          </a:p>
        </p:txBody>
      </p:sp>
    </p:spTree>
    <p:extLst>
      <p:ext uri="{BB962C8B-B14F-4D97-AF65-F5344CB8AC3E}">
        <p14:creationId xmlns:p14="http://schemas.microsoft.com/office/powerpoint/2010/main" val="1231199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7</a:t>
            </a:fld>
            <a:endParaRPr lang="en-GB"/>
          </a:p>
        </p:txBody>
      </p:sp>
    </p:spTree>
    <p:extLst>
      <p:ext uri="{BB962C8B-B14F-4D97-AF65-F5344CB8AC3E}">
        <p14:creationId xmlns:p14="http://schemas.microsoft.com/office/powerpoint/2010/main" val="353297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70</a:t>
            </a:fld>
            <a:endParaRPr lang="en-GB"/>
          </a:p>
        </p:txBody>
      </p:sp>
    </p:spTree>
    <p:extLst>
      <p:ext uri="{BB962C8B-B14F-4D97-AF65-F5344CB8AC3E}">
        <p14:creationId xmlns:p14="http://schemas.microsoft.com/office/powerpoint/2010/main" val="992273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71</a:t>
            </a:fld>
            <a:endParaRPr lang="en-GB"/>
          </a:p>
        </p:txBody>
      </p:sp>
    </p:spTree>
    <p:extLst>
      <p:ext uri="{BB962C8B-B14F-4D97-AF65-F5344CB8AC3E}">
        <p14:creationId xmlns:p14="http://schemas.microsoft.com/office/powerpoint/2010/main" val="1835172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72</a:t>
            </a:fld>
            <a:endParaRPr lang="en-GB"/>
          </a:p>
        </p:txBody>
      </p:sp>
    </p:spTree>
    <p:extLst>
      <p:ext uri="{BB962C8B-B14F-4D97-AF65-F5344CB8AC3E}">
        <p14:creationId xmlns:p14="http://schemas.microsoft.com/office/powerpoint/2010/main" val="195208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73</a:t>
            </a:fld>
            <a:endParaRPr lang="en-GB"/>
          </a:p>
        </p:txBody>
      </p:sp>
    </p:spTree>
    <p:extLst>
      <p:ext uri="{BB962C8B-B14F-4D97-AF65-F5344CB8AC3E}">
        <p14:creationId xmlns:p14="http://schemas.microsoft.com/office/powerpoint/2010/main" val="20520822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74</a:t>
            </a:fld>
            <a:endParaRPr lang="en-GB"/>
          </a:p>
        </p:txBody>
      </p:sp>
    </p:spTree>
    <p:extLst>
      <p:ext uri="{BB962C8B-B14F-4D97-AF65-F5344CB8AC3E}">
        <p14:creationId xmlns:p14="http://schemas.microsoft.com/office/powerpoint/2010/main" val="1454810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75</a:t>
            </a:fld>
            <a:endParaRPr lang="en-GB"/>
          </a:p>
        </p:txBody>
      </p:sp>
    </p:spTree>
    <p:extLst>
      <p:ext uri="{BB962C8B-B14F-4D97-AF65-F5344CB8AC3E}">
        <p14:creationId xmlns:p14="http://schemas.microsoft.com/office/powerpoint/2010/main" val="7064670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76</a:t>
            </a:fld>
            <a:endParaRPr lang="en-GB"/>
          </a:p>
        </p:txBody>
      </p:sp>
    </p:spTree>
    <p:extLst>
      <p:ext uri="{BB962C8B-B14F-4D97-AF65-F5344CB8AC3E}">
        <p14:creationId xmlns:p14="http://schemas.microsoft.com/office/powerpoint/2010/main" val="37807824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77</a:t>
            </a:fld>
            <a:endParaRPr lang="en-GB"/>
          </a:p>
        </p:txBody>
      </p:sp>
    </p:spTree>
    <p:extLst>
      <p:ext uri="{BB962C8B-B14F-4D97-AF65-F5344CB8AC3E}">
        <p14:creationId xmlns:p14="http://schemas.microsoft.com/office/powerpoint/2010/main" val="2738149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78</a:t>
            </a:fld>
            <a:endParaRPr lang="en-GB"/>
          </a:p>
        </p:txBody>
      </p:sp>
    </p:spTree>
    <p:extLst>
      <p:ext uri="{BB962C8B-B14F-4D97-AF65-F5344CB8AC3E}">
        <p14:creationId xmlns:p14="http://schemas.microsoft.com/office/powerpoint/2010/main" val="32876774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79</a:t>
            </a:fld>
            <a:endParaRPr lang="en-GB"/>
          </a:p>
        </p:txBody>
      </p:sp>
    </p:spTree>
    <p:extLst>
      <p:ext uri="{BB962C8B-B14F-4D97-AF65-F5344CB8AC3E}">
        <p14:creationId xmlns:p14="http://schemas.microsoft.com/office/powerpoint/2010/main" val="326265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8</a:t>
            </a:fld>
            <a:endParaRPr lang="en-GB"/>
          </a:p>
        </p:txBody>
      </p:sp>
    </p:spTree>
    <p:extLst>
      <p:ext uri="{BB962C8B-B14F-4D97-AF65-F5344CB8AC3E}">
        <p14:creationId xmlns:p14="http://schemas.microsoft.com/office/powerpoint/2010/main" val="40788113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80</a:t>
            </a:fld>
            <a:endParaRPr lang="en-GB"/>
          </a:p>
        </p:txBody>
      </p:sp>
    </p:spTree>
    <p:extLst>
      <p:ext uri="{BB962C8B-B14F-4D97-AF65-F5344CB8AC3E}">
        <p14:creationId xmlns:p14="http://schemas.microsoft.com/office/powerpoint/2010/main" val="31881436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81</a:t>
            </a:fld>
            <a:endParaRPr lang="en-GB"/>
          </a:p>
        </p:txBody>
      </p:sp>
    </p:spTree>
    <p:extLst>
      <p:ext uri="{BB962C8B-B14F-4D97-AF65-F5344CB8AC3E}">
        <p14:creationId xmlns:p14="http://schemas.microsoft.com/office/powerpoint/2010/main" val="23659158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82</a:t>
            </a:fld>
            <a:endParaRPr lang="en-GB"/>
          </a:p>
        </p:txBody>
      </p:sp>
    </p:spTree>
    <p:extLst>
      <p:ext uri="{BB962C8B-B14F-4D97-AF65-F5344CB8AC3E}">
        <p14:creationId xmlns:p14="http://schemas.microsoft.com/office/powerpoint/2010/main" val="12578265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83</a:t>
            </a:fld>
            <a:endParaRPr lang="en-GB"/>
          </a:p>
        </p:txBody>
      </p:sp>
    </p:spTree>
    <p:extLst>
      <p:ext uri="{BB962C8B-B14F-4D97-AF65-F5344CB8AC3E}">
        <p14:creationId xmlns:p14="http://schemas.microsoft.com/office/powerpoint/2010/main" val="23445957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84</a:t>
            </a:fld>
            <a:endParaRPr lang="en-GB"/>
          </a:p>
        </p:txBody>
      </p:sp>
    </p:spTree>
    <p:extLst>
      <p:ext uri="{BB962C8B-B14F-4D97-AF65-F5344CB8AC3E}">
        <p14:creationId xmlns:p14="http://schemas.microsoft.com/office/powerpoint/2010/main" val="42842378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85</a:t>
            </a:fld>
            <a:endParaRPr lang="en-GB"/>
          </a:p>
        </p:txBody>
      </p:sp>
    </p:spTree>
    <p:extLst>
      <p:ext uri="{BB962C8B-B14F-4D97-AF65-F5344CB8AC3E}">
        <p14:creationId xmlns:p14="http://schemas.microsoft.com/office/powerpoint/2010/main" val="9183055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86</a:t>
            </a:fld>
            <a:endParaRPr lang="en-GB"/>
          </a:p>
        </p:txBody>
      </p:sp>
    </p:spTree>
    <p:extLst>
      <p:ext uri="{BB962C8B-B14F-4D97-AF65-F5344CB8AC3E}">
        <p14:creationId xmlns:p14="http://schemas.microsoft.com/office/powerpoint/2010/main" val="2636576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9</a:t>
            </a:fld>
            <a:endParaRPr lang="en-GB"/>
          </a:p>
        </p:txBody>
      </p:sp>
    </p:spTree>
    <p:extLst>
      <p:ext uri="{BB962C8B-B14F-4D97-AF65-F5344CB8AC3E}">
        <p14:creationId xmlns:p14="http://schemas.microsoft.com/office/powerpoint/2010/main" val="2770991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5"/>
          </p:nvPr>
        </p:nvSpPr>
        <p:spPr/>
        <p:txBody>
          <a:bodyPr/>
          <a:lstStyle/>
          <a:p>
            <a:fld id="{95BCF39C-3E4A-4D3D-876C-CE6029B9DED2}" type="slidenum">
              <a:rPr lang="en-GB" smtClean="0"/>
              <a:t>10</a:t>
            </a:fld>
            <a:endParaRPr lang="en-GB"/>
          </a:p>
        </p:txBody>
      </p:sp>
    </p:spTree>
    <p:extLst>
      <p:ext uri="{BB962C8B-B14F-4D97-AF65-F5344CB8AC3E}">
        <p14:creationId xmlns:p14="http://schemas.microsoft.com/office/powerpoint/2010/main" val="55016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12</a:t>
            </a:fld>
            <a:endParaRPr lang="en-GB"/>
          </a:p>
        </p:txBody>
      </p:sp>
    </p:spTree>
    <p:extLst>
      <p:ext uri="{BB962C8B-B14F-4D97-AF65-F5344CB8AC3E}">
        <p14:creationId xmlns:p14="http://schemas.microsoft.com/office/powerpoint/2010/main" val="1688692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5"/>
          </p:nvPr>
        </p:nvSpPr>
        <p:spPr/>
        <p:txBody>
          <a:bodyPr/>
          <a:lstStyle/>
          <a:p>
            <a:fld id="{95BCF39C-3E4A-4D3D-876C-CE6029B9DED2}" type="slidenum">
              <a:rPr lang="en-GB" smtClean="0"/>
              <a:t>13</a:t>
            </a:fld>
            <a:endParaRPr lang="en-GB"/>
          </a:p>
        </p:txBody>
      </p:sp>
    </p:spTree>
    <p:extLst>
      <p:ext uri="{BB962C8B-B14F-4D97-AF65-F5344CB8AC3E}">
        <p14:creationId xmlns:p14="http://schemas.microsoft.com/office/powerpoint/2010/main" val="305182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D6A61EA1-7C05-4D2B-A87E-90832A5BC39E}" type="datetime1">
              <a:rPr lang="pl-PL" smtClean="0"/>
              <a:t>08.03.2024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89F47DB-76C7-457A-AB1A-7DCB2748CA45}" type="slidenum">
              <a:rPr lang="pl-PL" smtClean="0"/>
              <a:t>‹#›</a:t>
            </a:fld>
            <a:endParaRPr lang="pl-PL"/>
          </a:p>
        </p:txBody>
      </p:sp>
    </p:spTree>
    <p:extLst>
      <p:ext uri="{BB962C8B-B14F-4D97-AF65-F5344CB8AC3E}">
        <p14:creationId xmlns:p14="http://schemas.microsoft.com/office/powerpoint/2010/main" val="2277240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A7CD027-2305-4C60-B577-513B6ECA46B1}" type="datetime1">
              <a:rPr lang="pl-PL" smtClean="0"/>
              <a:t>08.03.2024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89F47DB-76C7-457A-AB1A-7DCB2748CA45}" type="slidenum">
              <a:rPr lang="pl-PL" smtClean="0"/>
              <a:t>‹#›</a:t>
            </a:fld>
            <a:endParaRPr lang="pl-PL"/>
          </a:p>
        </p:txBody>
      </p:sp>
    </p:spTree>
    <p:extLst>
      <p:ext uri="{BB962C8B-B14F-4D97-AF65-F5344CB8AC3E}">
        <p14:creationId xmlns:p14="http://schemas.microsoft.com/office/powerpoint/2010/main" val="8178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4880BD3-417E-4237-8696-03AD0D3B79DA}" type="datetime1">
              <a:rPr lang="pl-PL" smtClean="0"/>
              <a:t>08.03.2024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89F47DB-76C7-457A-AB1A-7DCB2748CA45}" type="slidenum">
              <a:rPr lang="pl-PL" smtClean="0"/>
              <a:t>‹#›</a:t>
            </a:fld>
            <a:endParaRPr lang="pl-PL"/>
          </a:p>
        </p:txBody>
      </p:sp>
    </p:spTree>
    <p:extLst>
      <p:ext uri="{BB962C8B-B14F-4D97-AF65-F5344CB8AC3E}">
        <p14:creationId xmlns:p14="http://schemas.microsoft.com/office/powerpoint/2010/main" val="381834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5FC41DE-219B-488D-BD77-8A0EBAFFE006}" type="datetime1">
              <a:rPr lang="pl-PL" smtClean="0"/>
              <a:t>08.03.2024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89F47DB-76C7-457A-AB1A-7DCB2748CA45}" type="slidenum">
              <a:rPr lang="pl-PL" smtClean="0"/>
              <a:t>‹#›</a:t>
            </a:fld>
            <a:endParaRPr lang="pl-PL"/>
          </a:p>
        </p:txBody>
      </p:sp>
    </p:spTree>
    <p:extLst>
      <p:ext uri="{BB962C8B-B14F-4D97-AF65-F5344CB8AC3E}">
        <p14:creationId xmlns:p14="http://schemas.microsoft.com/office/powerpoint/2010/main" val="23053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468CDEA2-38A8-4181-B8F8-14AB7C61763C}" type="datetime1">
              <a:rPr lang="pl-PL" smtClean="0"/>
              <a:t>08.03.2024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89F47DB-76C7-457A-AB1A-7DCB2748CA45}" type="slidenum">
              <a:rPr lang="pl-PL" smtClean="0"/>
              <a:t>‹#›</a:t>
            </a:fld>
            <a:endParaRPr lang="pl-PL"/>
          </a:p>
        </p:txBody>
      </p:sp>
    </p:spTree>
    <p:extLst>
      <p:ext uri="{BB962C8B-B14F-4D97-AF65-F5344CB8AC3E}">
        <p14:creationId xmlns:p14="http://schemas.microsoft.com/office/powerpoint/2010/main" val="880526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A0528993-75FE-4970-AB7C-A2670455DD64}" type="datetime1">
              <a:rPr lang="pl-PL" smtClean="0"/>
              <a:t>08.03.2024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89F47DB-76C7-457A-AB1A-7DCB2748CA45}" type="slidenum">
              <a:rPr lang="pl-PL" smtClean="0"/>
              <a:t>‹#›</a:t>
            </a:fld>
            <a:endParaRPr lang="pl-PL"/>
          </a:p>
        </p:txBody>
      </p:sp>
    </p:spTree>
    <p:extLst>
      <p:ext uri="{BB962C8B-B14F-4D97-AF65-F5344CB8AC3E}">
        <p14:creationId xmlns:p14="http://schemas.microsoft.com/office/powerpoint/2010/main" val="1104835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EB853C1D-98B6-4DA2-84A4-1D0D6873771F}" type="datetime1">
              <a:rPr lang="pl-PL" smtClean="0"/>
              <a:t>08.03.2024</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F89F47DB-76C7-457A-AB1A-7DCB2748CA45}" type="slidenum">
              <a:rPr lang="pl-PL" smtClean="0"/>
              <a:t>‹#›</a:t>
            </a:fld>
            <a:endParaRPr lang="pl-PL"/>
          </a:p>
        </p:txBody>
      </p:sp>
    </p:spTree>
    <p:extLst>
      <p:ext uri="{BB962C8B-B14F-4D97-AF65-F5344CB8AC3E}">
        <p14:creationId xmlns:p14="http://schemas.microsoft.com/office/powerpoint/2010/main" val="2153305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C2F8914F-B184-4B56-9493-5290528F5FF7}" type="datetime1">
              <a:rPr lang="pl-PL" smtClean="0"/>
              <a:t>08.03.2024</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F89F47DB-76C7-457A-AB1A-7DCB2748CA45}" type="slidenum">
              <a:rPr lang="pl-PL" smtClean="0"/>
              <a:t>‹#›</a:t>
            </a:fld>
            <a:endParaRPr lang="pl-PL"/>
          </a:p>
        </p:txBody>
      </p:sp>
    </p:spTree>
    <p:extLst>
      <p:ext uri="{BB962C8B-B14F-4D97-AF65-F5344CB8AC3E}">
        <p14:creationId xmlns:p14="http://schemas.microsoft.com/office/powerpoint/2010/main" val="231535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0A19E-F51E-4C18-BD68-CFF60251FE5F}" type="datetime1">
              <a:rPr lang="pl-PL" smtClean="0"/>
              <a:t>08.03.2024</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F89F47DB-76C7-457A-AB1A-7DCB2748CA45}" type="slidenum">
              <a:rPr lang="pl-PL" smtClean="0"/>
              <a:t>‹#›</a:t>
            </a:fld>
            <a:endParaRPr lang="pl-PL"/>
          </a:p>
        </p:txBody>
      </p:sp>
    </p:spTree>
    <p:extLst>
      <p:ext uri="{BB962C8B-B14F-4D97-AF65-F5344CB8AC3E}">
        <p14:creationId xmlns:p14="http://schemas.microsoft.com/office/powerpoint/2010/main" val="3174487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2E3045C-D865-432A-AA31-BCDB07071A9C}" type="datetime1">
              <a:rPr lang="pl-PL" smtClean="0"/>
              <a:t>08.03.2024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89F47DB-76C7-457A-AB1A-7DCB2748CA45}" type="slidenum">
              <a:rPr lang="pl-PL" smtClean="0"/>
              <a:t>‹#›</a:t>
            </a:fld>
            <a:endParaRPr lang="pl-PL"/>
          </a:p>
        </p:txBody>
      </p:sp>
    </p:spTree>
    <p:extLst>
      <p:ext uri="{BB962C8B-B14F-4D97-AF65-F5344CB8AC3E}">
        <p14:creationId xmlns:p14="http://schemas.microsoft.com/office/powerpoint/2010/main" val="1127123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5F372660-D65C-43D8-8425-FA08D2A883AE}" type="datetime1">
              <a:rPr lang="pl-PL" smtClean="0"/>
              <a:t>08.03.2024</a:t>
            </a:fld>
            <a:endParaRPr lang="pl-PL"/>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F47DB-76C7-457A-AB1A-7DCB2748CA45}" type="slidenum">
              <a:rPr lang="pl-PL" smtClean="0"/>
              <a:t>‹#›</a:t>
            </a:fld>
            <a:endParaRPr lang="pl-PL"/>
          </a:p>
        </p:txBody>
      </p:sp>
    </p:spTree>
    <p:extLst>
      <p:ext uri="{BB962C8B-B14F-4D97-AF65-F5344CB8AC3E}">
        <p14:creationId xmlns:p14="http://schemas.microsoft.com/office/powerpoint/2010/main" val="3270016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4E3A6-94D9-4237-864B-27AC3EA380E6}" type="datetime1">
              <a:rPr lang="pl-PL" smtClean="0"/>
              <a:t>08.03.2024</a:t>
            </a:fld>
            <a:endParaRPr lang="pl-P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F47DB-76C7-457A-AB1A-7DCB2748CA45}" type="slidenum">
              <a:rPr lang="pl-PL" smtClean="0"/>
              <a:t>‹#›</a:t>
            </a:fld>
            <a:endParaRPr lang="pl-PL"/>
          </a:p>
        </p:txBody>
      </p:sp>
    </p:spTree>
    <p:extLst>
      <p:ext uri="{BB962C8B-B14F-4D97-AF65-F5344CB8AC3E}">
        <p14:creationId xmlns:p14="http://schemas.microsoft.com/office/powerpoint/2010/main" val="167873319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0.jpeg"/><Relationship Id="rId3" Type="http://schemas.openxmlformats.org/officeDocument/2006/relationships/image" Target="../media/image26.png"/><Relationship Id="rId21" Type="http://schemas.openxmlformats.org/officeDocument/2006/relationships/hyperlink" Target="https://www.nikhef.nl/~dveijk/ORCA.html" TargetMode="External"/><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39.png"/><Relationship Id="rId2" Type="http://schemas.openxmlformats.org/officeDocument/2006/relationships/notesSlide" Target="../notesSlides/notesSlide7.xml"/><Relationship Id="rId16" Type="http://schemas.openxmlformats.org/officeDocument/2006/relationships/image" Target="../media/image38.png"/><Relationship Id="rId20" Type="http://schemas.openxmlformats.org/officeDocument/2006/relationships/hyperlink" Target="https://www.nikhef.nl/~dveijk/ARCA.html" TargetMode="External"/><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hyperlink" Target="https://www.km3net.org/" TargetMode="External"/><Relationship Id="rId10" Type="http://schemas.openxmlformats.org/officeDocument/2006/relationships/image" Target="../media/image33.svg"/><Relationship Id="rId19" Type="http://schemas.openxmlformats.org/officeDocument/2006/relationships/image" Target="../media/image41.jpe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49.png"/><Relationship Id="rId4" Type="http://schemas.openxmlformats.org/officeDocument/2006/relationships/diagramLayout" Target="../diagrams/layout3.xml"/><Relationship Id="rId9" Type="http://schemas.openxmlformats.org/officeDocument/2006/relationships/hyperlink" Target="https://doi.org/10.1038/ncomms793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arxiv.org/abs/0907.556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1.png"/><Relationship Id="rId5" Type="http://schemas.openxmlformats.org/officeDocument/2006/relationships/image" Target="../media/image52.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s://arxiv.org/abs/0907.5563" TargetMode="Externa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abs/2309.05016" TargetMode="External"/><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image" Target="../media/image63.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5.jpg"/><Relationship Id="rId9" Type="http://schemas.openxmlformats.org/officeDocument/2006/relationships/image" Target="../media/image520.png"/></Relationships>
</file>

<file path=ppt/slides/_rels/slide19.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400.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60.png"/><Relationship Id="rId4" Type="http://schemas.openxmlformats.org/officeDocument/2006/relationships/image" Target="../media/image520.png"/></Relationships>
</file>

<file path=ppt/slides/_rels/slide21.xml.rels><?xml version="1.0" encoding="UTF-8" standalone="yes"?>
<Relationships xmlns="http://schemas.openxmlformats.org/package/2006/relationships"><Relationship Id="rId3" Type="http://schemas.openxmlformats.org/officeDocument/2006/relationships/image" Target="../media/image520.pn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0.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abs/2309.05016" TargetMode="Externa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82.xz"/><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861.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50.png"/><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abs/2309.05016" TargetMode="Externa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8" Type="http://schemas.openxmlformats.org/officeDocument/2006/relationships/hyperlink" Target="mailto:pkalaczynski@camk.edu.pl" TargetMode="External"/><Relationship Id="rId3" Type="http://schemas.openxmlformats.org/officeDocument/2006/relationships/image" Target="../media/image98.jpeg"/><Relationship Id="rId7" Type="http://schemas.openxmlformats.org/officeDocument/2006/relationships/image" Target="../media/image2.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0.svg"/><Relationship Id="rId10" Type="http://schemas.openxmlformats.org/officeDocument/2006/relationships/hyperlink" Target="mailto:artur.ukleja@ncbj.gov.pl" TargetMode="External"/><Relationship Id="rId4" Type="http://schemas.openxmlformats.org/officeDocument/2006/relationships/image" Target="../media/image99.png"/><Relationship Id="rId9" Type="http://schemas.openxmlformats.org/officeDocument/2006/relationships/hyperlink" Target="mailto:gawron@camk.edu.p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1.png"/><Relationship Id="rId7" Type="http://schemas.openxmlformats.org/officeDocument/2006/relationships/image" Target="../media/image104.png"/><Relationship Id="rId12" Type="http://schemas.openxmlformats.org/officeDocument/2006/relationships/image" Target="../media/image9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7.svg"/><Relationship Id="rId5" Type="http://schemas.openxmlformats.org/officeDocument/2006/relationships/image" Target="../media/image112.png"/><Relationship Id="rId10" Type="http://schemas.openxmlformats.org/officeDocument/2006/relationships/image" Target="../media/image106.png"/><Relationship Id="rId4" Type="http://schemas.openxmlformats.org/officeDocument/2006/relationships/image" Target="../media/image102.svg"/><Relationship Id="rId9" Type="http://schemas.openxmlformats.org/officeDocument/2006/relationships/image" Target="../media/image1010.png"/></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hyperlink" Target="https://www.google.com/url?sa=i&amp;url=https%3A%2F%2Fwww.eso.org%2Fpublic%2Fpoland%2Fnews%2Feso1841%2F&amp;psig=AOvVaw0FODTFgRJ_iQ6bJ0Zx1g5x&amp;ust=1634335182871000&amp;source=images&amp;cd=vfe&amp;ved=2ahUKEwjI8rWR88rzAhUXvyoKHT-zAgAQr4kDegUIARCyAQ"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2.20"/><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4.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doi.org/10.1016/j.physrep.2020.09.003" TargetMode="Externa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5.png"/><Relationship Id="rId4"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arxiv.org/abs/0907.5563" TargetMode="External"/><Relationship Id="rId5" Type="http://schemas.openxmlformats.org/officeDocument/2006/relationships/image" Target="../media/image118.png"/><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862.png"/><Relationship Id="rId1" Type="http://schemas.openxmlformats.org/officeDocument/2006/relationships/slideLayout" Target="../slideLayouts/slideLayout2.xml"/><Relationship Id="rId6" Type="http://schemas.openxmlformats.org/officeDocument/2006/relationships/hyperlink" Target="https://arxiv.org/abs/0907.5563" TargetMode="External"/><Relationship Id="rId5" Type="http://schemas.openxmlformats.org/officeDocument/2006/relationships/image" Target="../media/image120.png"/><Relationship Id="rId4" Type="http://schemas.openxmlformats.org/officeDocument/2006/relationships/image" Target="../media/image880.png"/></Relationships>
</file>

<file path=ppt/slides/_rels/slide43.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4.sv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arxiv.org/abs/0907.5563"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00.png"/></Relationships>
</file>

<file path=ppt/slides/_rels/slide51.xml.rels><?xml version="1.0" encoding="UTF-8" standalone="yes"?>
<Relationships xmlns="http://schemas.openxmlformats.org/package/2006/relationships"><Relationship Id="rId3" Type="http://schemas.openxmlformats.org/officeDocument/2006/relationships/image" Target="../media/image82.xz"/><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ikp.kit.edu/corsika/index.php" TargetMode="External"/><Relationship Id="rId4" Type="http://schemas.openxmlformats.org/officeDocument/2006/relationships/hyperlink" Target="https://arxiv.org/abs/0907.5563"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5.svg"/></Relationships>
</file>

<file path=ppt/slides/_rels/slide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4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860.png"/><Relationship Id="rId2" Type="http://schemas.openxmlformats.org/officeDocument/2006/relationships/image" Target="../media/image137.gif"/><Relationship Id="rId1" Type="http://schemas.openxmlformats.org/officeDocument/2006/relationships/slideLayout" Target="../slideLayouts/slideLayout2.xml"/><Relationship Id="rId6" Type="http://schemas.openxmlformats.org/officeDocument/2006/relationships/image" Target="../media/image810.png"/><Relationship Id="rId5" Type="http://schemas.openxmlformats.org/officeDocument/2006/relationships/image" Target="../media/image140.png"/><Relationship Id="rId4" Type="http://schemas.openxmlformats.org/officeDocument/2006/relationships/image" Target="../media/image139.png"/></Relationships>
</file>

<file path=ppt/slides/_rels/slide56.xml.rels><?xml version="1.0" encoding="UTF-8" standalone="yes"?>
<Relationships xmlns="http://schemas.openxmlformats.org/package/2006/relationships"><Relationship Id="rId8" Type="http://schemas.openxmlformats.org/officeDocument/2006/relationships/image" Target="../media/image930.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951.png"/><Relationship Id="rId4" Type="http://schemas.openxmlformats.org/officeDocument/2006/relationships/image" Target="../media/image143.png"/><Relationship Id="rId9" Type="http://schemas.openxmlformats.org/officeDocument/2006/relationships/image" Target="../media/image940.png"/></Relationships>
</file>

<file path=ppt/slides/_rels/slide57.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image" Target="../media/image95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0.png"/></Relationships>
</file>

<file path=ppt/slides/_rels/slide6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030.png"/></Relationships>
</file>

<file path=ppt/slides/_rels/slide61.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070.png"/><Relationship Id="rId4" Type="http://schemas.openxmlformats.org/officeDocument/2006/relationships/image" Target="../media/image1060.png"/></Relationships>
</file>

<file path=ppt/slides/_rels/slide62.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image" Target="../media/image1101.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070.png"/></Relationships>
</file>

<file path=ppt/slides/_rels/slide63.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image" Target="../media/image1100.pn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64.xml.rels><?xml version="1.0" encoding="UTF-8" standalone="yes"?>
<Relationships xmlns="http://schemas.openxmlformats.org/package/2006/relationships"><Relationship Id="rId3" Type="http://schemas.openxmlformats.org/officeDocument/2006/relationships/image" Target="../media/image1190.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67.xml.rels><?xml version="1.0" encoding="UTF-8" standalone="yes"?>
<Relationships xmlns="http://schemas.openxmlformats.org/package/2006/relationships"><Relationship Id="rId8" Type="http://schemas.openxmlformats.org/officeDocument/2006/relationships/hyperlink" Target="https://bip.ncbj.gov.pl/attachments/download/258" TargetMode="External"/><Relationship Id="rId3" Type="http://schemas.openxmlformats.org/officeDocument/2006/relationships/image" Target="../media/image162.png"/><Relationship Id="rId7" Type="http://schemas.openxmlformats.org/officeDocument/2006/relationships/image" Target="../media/image166.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svg"/><Relationship Id="rId4" Type="http://schemas.openxmlformats.org/officeDocument/2006/relationships/image" Target="../media/image163.png"/></Relationships>
</file>

<file path=ppt/slides/_rels/slide6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6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8.jpeg"/><Relationship Id="rId3" Type="http://schemas.openxmlformats.org/officeDocument/2006/relationships/video" Target="https://www.youtube.com/embed/omlFkdCkbYk?start=8&amp;feature=oembed" TargetMode="External"/><Relationship Id="rId7" Type="http://schemas.openxmlformats.org/officeDocument/2006/relationships/image" Target="../media/image14.png"/><Relationship Id="rId12" Type="http://schemas.openxmlformats.org/officeDocument/2006/relationships/hyperlink" Target="https://www.youtube.com/watch?v=tzxHlLgAahE" TargetMode="External"/><Relationship Id="rId17" Type="http://schemas.openxmlformats.org/officeDocument/2006/relationships/image" Target="../media/image21.png"/><Relationship Id="rId2" Type="http://schemas.openxmlformats.org/officeDocument/2006/relationships/video" Target="https://www.youtube.com/embed/TMjEQKshOqw?feature=oembed" TargetMode="External"/><Relationship Id="rId16" Type="http://schemas.openxmlformats.org/officeDocument/2006/relationships/hyperlink" Target="http://www.youtube.com/user/KM3NeTneutrino" TargetMode="External"/><Relationship Id="rId1" Type="http://schemas.openxmlformats.org/officeDocument/2006/relationships/video" Target="https://www.youtube.com/embed/tzxHlLgAahE?feature=oembed" TargetMode="Externa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notesSlide" Target="../notesSlides/notesSlide4.xml"/><Relationship Id="rId15" Type="http://schemas.openxmlformats.org/officeDocument/2006/relationships/image" Target="../media/image20.jpeg"/><Relationship Id="rId10"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15.png"/><Relationship Id="rId1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74.png"/></Relationships>
</file>

<file path=ppt/slides/_rels/slide7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7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7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7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8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8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94.png"/><Relationship Id="rId7" Type="http://schemas.openxmlformats.org/officeDocument/2006/relationships/hyperlink" Target="https://articles.adsabs.harvard.edu/pdf/1983ApJ...272..317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arxiv.org/pdf/2102.04275.pdf" TargetMode="External"/><Relationship Id="rId5" Type="http://schemas.openxmlformats.org/officeDocument/2006/relationships/hyperlink" Target="https://indico.cern.ch/event/1040096/attachments/2270146/3855271/cowan_cern_at21_4.pdf" TargetMode="External"/><Relationship Id="rId4" Type="http://schemas.openxmlformats.org/officeDocument/2006/relationships/image" Target="NULL"/></Relationships>
</file>

<file path=ppt/slides/_rels/slide8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11.png"/><Relationship Id="rId4" Type="http://schemas.openxmlformats.org/officeDocument/2006/relationships/image" Target="../media/image196.png"/></Relationships>
</file>

<file path=ppt/slides/_rels/slide8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8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Grafika 163">
            <a:extLst>
              <a:ext uri="{FF2B5EF4-FFF2-40B4-BE49-F238E27FC236}">
                <a16:creationId xmlns:a16="http://schemas.microsoft.com/office/drawing/2014/main" id="{81C063DC-3D92-628A-0D8A-AE465392FD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485" y="2895966"/>
            <a:ext cx="3213210" cy="994074"/>
          </a:xfrm>
          <a:prstGeom prst="rect">
            <a:avLst/>
          </a:prstGeom>
        </p:spPr>
      </p:pic>
      <p:sp>
        <p:nvSpPr>
          <p:cNvPr id="114" name="Trójkąt prostokątny 113">
            <a:extLst>
              <a:ext uri="{FF2B5EF4-FFF2-40B4-BE49-F238E27FC236}">
                <a16:creationId xmlns:a16="http://schemas.microsoft.com/office/drawing/2014/main" id="{D8889A40-01A8-CB99-FEA6-F5BEDD74B632}"/>
              </a:ext>
            </a:extLst>
          </p:cNvPr>
          <p:cNvSpPr/>
          <p:nvPr/>
        </p:nvSpPr>
        <p:spPr>
          <a:xfrm flipH="1" flipV="1">
            <a:off x="9445657" y="-3"/>
            <a:ext cx="2746341" cy="3610467"/>
          </a:xfrm>
          <a:prstGeom prst="rtTriangl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rgbClr val="FFD965"/>
              </a:solidFill>
            </a:endParaRPr>
          </a:p>
        </p:txBody>
      </p:sp>
      <p:sp>
        <p:nvSpPr>
          <p:cNvPr id="115" name="Trójkąt prostokątny 114">
            <a:extLst>
              <a:ext uri="{FF2B5EF4-FFF2-40B4-BE49-F238E27FC236}">
                <a16:creationId xmlns:a16="http://schemas.microsoft.com/office/drawing/2014/main" id="{25E8FDBB-69E7-BFB4-D7AB-410B5A0564F8}"/>
              </a:ext>
            </a:extLst>
          </p:cNvPr>
          <p:cNvSpPr/>
          <p:nvPr/>
        </p:nvSpPr>
        <p:spPr>
          <a:xfrm flipH="1" flipV="1">
            <a:off x="6656308" y="-1"/>
            <a:ext cx="5535690" cy="2057238"/>
          </a:xfrm>
          <a:prstGeom prst="rtTriangle">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6" name="Tytuł 1">
            <a:extLst>
              <a:ext uri="{FF2B5EF4-FFF2-40B4-BE49-F238E27FC236}">
                <a16:creationId xmlns:a16="http://schemas.microsoft.com/office/drawing/2014/main" id="{9E62FFBE-CDD0-B86F-BA1E-4225AF071220}"/>
              </a:ext>
            </a:extLst>
          </p:cNvPr>
          <p:cNvSpPr>
            <a:spLocks noGrp="1"/>
          </p:cNvSpPr>
          <p:nvPr>
            <p:ph type="ctrTitle"/>
          </p:nvPr>
        </p:nvSpPr>
        <p:spPr>
          <a:xfrm>
            <a:off x="203485" y="2946782"/>
            <a:ext cx="10777703" cy="757302"/>
          </a:xfrm>
          <a:noFill/>
        </p:spPr>
        <p:txBody>
          <a:bodyPr>
            <a:noAutofit/>
          </a:bodyPr>
          <a:lstStyle/>
          <a:p>
            <a:pPr algn="l"/>
            <a:r>
              <a:rPr lang="pl-PL" sz="4000" dirty="0"/>
              <a:t>			   </a:t>
            </a:r>
            <a:r>
              <a:rPr lang="en-US" sz="4000" dirty="0"/>
              <a:t>: neutrino astronomy and more</a:t>
            </a:r>
            <a:endParaRPr lang="en-GB" sz="5400" dirty="0">
              <a:cs typeface="Helvetica" panose="020B0604020202020204" pitchFamily="34" charset="0"/>
            </a:endParaRPr>
          </a:p>
        </p:txBody>
      </p:sp>
      <p:sp>
        <p:nvSpPr>
          <p:cNvPr id="117" name="Podtytuł 2">
            <a:extLst>
              <a:ext uri="{FF2B5EF4-FFF2-40B4-BE49-F238E27FC236}">
                <a16:creationId xmlns:a16="http://schemas.microsoft.com/office/drawing/2014/main" id="{D3FD7380-11CE-A213-2B46-9BB562C0525A}"/>
              </a:ext>
            </a:extLst>
          </p:cNvPr>
          <p:cNvSpPr>
            <a:spLocks noGrp="1"/>
          </p:cNvSpPr>
          <p:nvPr>
            <p:ph type="subTitle" idx="1"/>
          </p:nvPr>
        </p:nvSpPr>
        <p:spPr>
          <a:xfrm>
            <a:off x="-9621" y="551"/>
            <a:ext cx="6578201" cy="479168"/>
          </a:xfrm>
        </p:spPr>
        <p:txBody>
          <a:bodyPr vert="horz" lIns="91440" tIns="45720" rIns="91440" bIns="45720" rtlCol="0" anchor="t">
            <a:noAutofit/>
          </a:bodyPr>
          <a:lstStyle/>
          <a:p>
            <a:pPr algn="l">
              <a:lnSpc>
                <a:spcPct val="100000"/>
              </a:lnSpc>
            </a:pPr>
            <a:r>
              <a:rPr lang="pl-PL" dirty="0">
                <a:solidFill>
                  <a:schemeClr val="bg1">
                    <a:lumMod val="50000"/>
                  </a:schemeClr>
                </a:solidFill>
                <a:latin typeface="Helvetica"/>
                <a:cs typeface="Helvetica"/>
              </a:rPr>
              <a:t>Piotr Kalaczyński, pkalaczynski@camk.edu.pl</a:t>
            </a:r>
            <a:endParaRPr lang="pl-PL" dirty="0">
              <a:solidFill>
                <a:schemeClr val="bg1">
                  <a:lumMod val="50000"/>
                </a:schemeClr>
              </a:solidFill>
              <a:cs typeface="Helvetica"/>
            </a:endParaRPr>
          </a:p>
        </p:txBody>
      </p:sp>
      <p:sp>
        <p:nvSpPr>
          <p:cNvPr id="118" name="pole tekstowe 117">
            <a:extLst>
              <a:ext uri="{FF2B5EF4-FFF2-40B4-BE49-F238E27FC236}">
                <a16:creationId xmlns:a16="http://schemas.microsoft.com/office/drawing/2014/main" id="{80F452CC-B435-D0A2-13B3-6E3CEA258B8B}"/>
              </a:ext>
            </a:extLst>
          </p:cNvPr>
          <p:cNvSpPr txBox="1"/>
          <p:nvPr/>
        </p:nvSpPr>
        <p:spPr>
          <a:xfrm>
            <a:off x="7906971" y="31051"/>
            <a:ext cx="4285030" cy="1200329"/>
          </a:xfrm>
          <a:prstGeom prst="rect">
            <a:avLst/>
          </a:prstGeom>
          <a:noFill/>
        </p:spPr>
        <p:txBody>
          <a:bodyPr wrap="square" lIns="91440" tIns="45720" rIns="91440" bIns="45720" rtlCol="0" anchor="t">
            <a:spAutoFit/>
          </a:bodyPr>
          <a:lstStyle/>
          <a:p>
            <a:pPr algn="r"/>
            <a:r>
              <a:rPr lang="en-US" sz="2400" dirty="0">
                <a:solidFill>
                  <a:schemeClr val="bg1"/>
                </a:solidFill>
                <a:latin typeface="Helvetica"/>
                <a:cs typeface="Helvetica"/>
              </a:rPr>
              <a:t>The 6th Young Astronomers Meeting at CAMK-PAN</a:t>
            </a:r>
            <a:endParaRPr lang="pl-PL" sz="2400" dirty="0">
              <a:solidFill>
                <a:schemeClr val="bg1"/>
              </a:solidFill>
              <a:latin typeface="Helvetica"/>
              <a:cs typeface="Helvetica"/>
            </a:endParaRPr>
          </a:p>
          <a:p>
            <a:pPr algn="r"/>
            <a:r>
              <a:rPr lang="pl-PL" sz="2400" dirty="0">
                <a:solidFill>
                  <a:schemeClr val="bg1"/>
                </a:solidFill>
                <a:latin typeface="Helvetica"/>
                <a:cs typeface="Helvetica"/>
              </a:rPr>
              <a:t>08.03.2024</a:t>
            </a:r>
            <a:endParaRPr lang="pl-PL" sz="1400" dirty="0">
              <a:solidFill>
                <a:schemeClr val="bg1"/>
              </a:solidFill>
            </a:endParaRPr>
          </a:p>
        </p:txBody>
      </p:sp>
      <p:pic>
        <p:nvPicPr>
          <p:cNvPr id="1026" name="Picture 2">
            <a:extLst>
              <a:ext uri="{FF2B5EF4-FFF2-40B4-BE49-F238E27FC236}">
                <a16:creationId xmlns:a16="http://schemas.microsoft.com/office/drawing/2014/main" id="{CBC9552A-6956-A53D-08AE-0D37DCB11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1732" y="5619743"/>
            <a:ext cx="6164447" cy="1237706"/>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a 6">
            <a:extLst>
              <a:ext uri="{FF2B5EF4-FFF2-40B4-BE49-F238E27FC236}">
                <a16:creationId xmlns:a16="http://schemas.microsoft.com/office/drawing/2014/main" id="{46967D46-1078-05B4-5894-34DBCF3BEA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28183" y="4914899"/>
            <a:ext cx="1663817" cy="1943101"/>
          </a:xfrm>
          <a:prstGeom prst="rect">
            <a:avLst/>
          </a:prstGeom>
        </p:spPr>
      </p:pic>
    </p:spTree>
    <p:extLst>
      <p:ext uri="{BB962C8B-B14F-4D97-AF65-F5344CB8AC3E}">
        <p14:creationId xmlns:p14="http://schemas.microsoft.com/office/powerpoint/2010/main" val="1114624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trzałka: w dół 30">
            <a:extLst>
              <a:ext uri="{FF2B5EF4-FFF2-40B4-BE49-F238E27FC236}">
                <a16:creationId xmlns:a16="http://schemas.microsoft.com/office/drawing/2014/main" id="{97A5149F-DBAE-F788-5DAB-448E6AF593B8}"/>
              </a:ext>
            </a:extLst>
          </p:cNvPr>
          <p:cNvSpPr/>
          <p:nvPr/>
        </p:nvSpPr>
        <p:spPr>
          <a:xfrm>
            <a:off x="197625" y="1492782"/>
            <a:ext cx="1402671" cy="530437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ole tekstowe 22">
            <a:extLst>
              <a:ext uri="{FF2B5EF4-FFF2-40B4-BE49-F238E27FC236}">
                <a16:creationId xmlns:a16="http://schemas.microsoft.com/office/drawing/2014/main" id="{654D5FA2-27D7-4183-A56F-2C17DF55258A}"/>
              </a:ext>
            </a:extLst>
          </p:cNvPr>
          <p:cNvSpPr txBox="1"/>
          <p:nvPr/>
        </p:nvSpPr>
        <p:spPr>
          <a:xfrm>
            <a:off x="777172" y="1910744"/>
            <a:ext cx="4445173" cy="4247317"/>
          </a:xfrm>
          <a:prstGeom prst="rect">
            <a:avLst/>
          </a:prstGeom>
          <a:noFill/>
        </p:spPr>
        <p:txBody>
          <a:bodyPr wrap="square">
            <a:spAutoFit/>
          </a:bodyPr>
          <a:lstStyle/>
          <a:p>
            <a:pPr marL="285750" indent="-285750" algn="l">
              <a:buFont typeface="Arial" panose="020B0604020202020204" pitchFamily="34" charset="0"/>
              <a:buChar char="•"/>
            </a:pPr>
            <a:r>
              <a:rPr lang="pl-PL">
                <a:effectLst/>
                <a:latin typeface="Helvetica" panose="020B0604020202020204" pitchFamily="34" charset="0"/>
                <a:cs typeface="Helvetica" panose="020B0604020202020204" pitchFamily="34" charset="0"/>
              </a:rPr>
              <a:t>   Dec </a:t>
            </a:r>
            <a:r>
              <a:rPr lang="en-GB">
                <a:effectLst/>
                <a:latin typeface="Helvetica" panose="020B0604020202020204" pitchFamily="34" charset="0"/>
                <a:cs typeface="Helvetica" panose="020B0604020202020204" pitchFamily="34" charset="0"/>
              </a:rPr>
              <a:t>2015</a:t>
            </a:r>
            <a:r>
              <a:rPr lang="pl-PL">
                <a:effectLst/>
                <a:latin typeface="Helvetica" panose="020B0604020202020204" pitchFamily="34" charset="0"/>
                <a:cs typeface="Helvetica" panose="020B0604020202020204" pitchFamily="34" charset="0"/>
              </a:rPr>
              <a:t>: first strings</a:t>
            </a:r>
          </a:p>
          <a:p>
            <a:pPr marL="285750" indent="-285750" algn="l">
              <a:buFont typeface="Arial" panose="020B0604020202020204" pitchFamily="34" charset="0"/>
              <a:buChar char="•"/>
            </a:pPr>
            <a:endParaRPr lang="pl-PL">
              <a:latin typeface="Helvetica" panose="020B0604020202020204" pitchFamily="34" charset="0"/>
              <a:cs typeface="Helvetica" panose="020B0604020202020204" pitchFamily="34" charset="0"/>
            </a:endParaRPr>
          </a:p>
          <a:p>
            <a:pPr marL="285750" indent="-285750" algn="l">
              <a:buFont typeface="Arial" panose="020B0604020202020204" pitchFamily="34" charset="0"/>
              <a:buChar char="•"/>
            </a:pPr>
            <a:r>
              <a:rPr lang="pl-PL">
                <a:effectLst/>
                <a:latin typeface="Helvetica" panose="020B0604020202020204" pitchFamily="34" charset="0"/>
                <a:cs typeface="Helvetica" panose="020B0604020202020204" pitchFamily="34" charset="0"/>
              </a:rPr>
              <a:t>   …</a:t>
            </a:r>
          </a:p>
          <a:p>
            <a:pPr algn="l"/>
            <a:endParaRPr lang="en-GB" dirty="0">
              <a:effectLst/>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pl-PL">
                <a:effectLst/>
                <a:latin typeface="Helvetica" panose="020B0604020202020204" pitchFamily="34" charset="0"/>
                <a:cs typeface="Helvetica" panose="020B0604020202020204" pitchFamily="34" charset="0"/>
              </a:rPr>
              <a:t>   Sep</a:t>
            </a:r>
            <a:r>
              <a:rPr lang="en-GB">
                <a:effectLst/>
                <a:latin typeface="Helvetica" panose="020B0604020202020204" pitchFamily="34" charset="0"/>
                <a:cs typeface="Helvetica" panose="020B0604020202020204" pitchFamily="34" charset="0"/>
              </a:rPr>
              <a:t> 202</a:t>
            </a:r>
            <a:r>
              <a:rPr lang="pl-PL">
                <a:effectLst/>
                <a:latin typeface="Helvetica" panose="020B0604020202020204" pitchFamily="34" charset="0"/>
                <a:cs typeface="Helvetica" panose="020B0604020202020204" pitchFamily="34" charset="0"/>
              </a:rPr>
              <a:t>3</a:t>
            </a:r>
            <a:r>
              <a:rPr lang="en-GB">
                <a:effectLst/>
                <a:latin typeface="Helvetica" panose="020B0604020202020204" pitchFamily="34" charset="0"/>
                <a:cs typeface="Helvetica" panose="020B0604020202020204" pitchFamily="34" charset="0"/>
              </a:rPr>
              <a:t>: </a:t>
            </a:r>
            <a:r>
              <a:rPr lang="pl-PL">
                <a:effectLst/>
                <a:latin typeface="Helvetica" panose="020B0604020202020204" pitchFamily="34" charset="0"/>
                <a:cs typeface="Helvetica" panose="020B0604020202020204" pitchFamily="34" charset="0"/>
              </a:rPr>
              <a:t>+10</a:t>
            </a:r>
            <a:r>
              <a:rPr lang="en-GB">
                <a:effectLst/>
                <a:latin typeface="Helvetica" panose="020B0604020202020204" pitchFamily="34" charset="0"/>
                <a:cs typeface="Helvetica" panose="020B0604020202020204" pitchFamily="34" charset="0"/>
              </a:rPr>
              <a:t> </a:t>
            </a:r>
            <a:r>
              <a:rPr lang="pl-PL" b="1">
                <a:effectLst/>
                <a:latin typeface="Helvetica" panose="020B0604020202020204" pitchFamily="34" charset="0"/>
                <a:cs typeface="Helvetica" panose="020B0604020202020204" pitchFamily="34" charset="0"/>
              </a:rPr>
              <a:t>strings</a:t>
            </a:r>
            <a:br>
              <a:rPr lang="pl-PL" b="1">
                <a:effectLst/>
                <a:latin typeface="Helvetica" panose="020B0604020202020204" pitchFamily="34" charset="0"/>
                <a:cs typeface="Helvetica" panose="020B0604020202020204" pitchFamily="34" charset="0"/>
              </a:rPr>
            </a:br>
            <a:r>
              <a:rPr lang="pl-PL" b="1">
                <a:effectLst/>
                <a:latin typeface="Helvetica" panose="020B0604020202020204" pitchFamily="34" charset="0"/>
                <a:cs typeface="Helvetica" panose="020B0604020202020204" pitchFamily="34" charset="0"/>
              </a:rPr>
              <a:t>			</a:t>
            </a:r>
            <a:r>
              <a:rPr lang="pl-PL">
                <a:effectLst/>
                <a:latin typeface="Helvetica" panose="020B0604020202020204" pitchFamily="34" charset="0"/>
                <a:cs typeface="Helvetica" panose="020B0604020202020204" pitchFamily="34" charset="0"/>
              </a:rPr>
              <a:t>    </a:t>
            </a:r>
            <a:endParaRPr lang="pl-PL" b="1">
              <a:effectLst/>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pl-PL">
                <a:latin typeface="Helvetica" panose="020B0604020202020204" pitchFamily="34" charset="0"/>
                <a:cs typeface="Helvetica" panose="020B0604020202020204" pitchFamily="34" charset="0"/>
              </a:rPr>
              <a:t>   Currently: </a:t>
            </a:r>
            <a:r>
              <a:rPr lang="pl-PL" sz="1800" b="1">
                <a:solidFill>
                  <a:schemeClr val="accent4"/>
                </a:solidFill>
                <a:effectLst/>
                <a:latin typeface="Helvetica" panose="020B0604020202020204" pitchFamily="34" charset="0"/>
                <a:cs typeface="Helvetica" panose="020B0604020202020204" pitchFamily="34" charset="0"/>
              </a:rPr>
              <a:t>ARCA28!</a:t>
            </a:r>
            <a:endParaRPr lang="pl-PL" b="1">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pl-PL">
              <a:effectLst/>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pl-PL">
                <a:latin typeface="Helvetica" panose="020B0604020202020204" pitchFamily="34" charset="0"/>
                <a:cs typeface="Helvetica" panose="020B0604020202020204" pitchFamily="34" charset="0"/>
              </a:rPr>
              <a:t>   …</a:t>
            </a:r>
          </a:p>
          <a:p>
            <a:pPr marL="285750" indent="-285750">
              <a:buFont typeface="Arial" panose="020B0604020202020204" pitchFamily="34" charset="0"/>
              <a:buChar char="•"/>
            </a:pPr>
            <a:endParaRPr lang="pl-PL">
              <a:effectLst/>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pl-PL">
                <a:latin typeface="Helvetica" panose="020B0604020202020204" pitchFamily="34" charset="0"/>
                <a:cs typeface="Helvetica" panose="020B0604020202020204" pitchFamily="34" charset="0"/>
              </a:rPr>
              <a:t>   Summer 2024: next deployment</a:t>
            </a:r>
          </a:p>
          <a:p>
            <a:pPr marL="285750" indent="-285750">
              <a:buFont typeface="Arial" panose="020B0604020202020204" pitchFamily="34" charset="0"/>
              <a:buChar char="•"/>
            </a:pPr>
            <a:endParaRPr lang="pl-P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pl-PL">
                <a:effectLst/>
                <a:latin typeface="Helvetica" panose="020B0604020202020204" pitchFamily="34" charset="0"/>
                <a:cs typeface="Helvetica" panose="020B0604020202020204" pitchFamily="34" charset="0"/>
              </a:rPr>
              <a:t>   …</a:t>
            </a:r>
          </a:p>
          <a:p>
            <a:pPr marL="285750" indent="-285750">
              <a:buFont typeface="Arial" panose="020B0604020202020204" pitchFamily="34" charset="0"/>
              <a:buChar char="•"/>
            </a:pPr>
            <a:endParaRPr lang="pl-P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pl-PL">
                <a:effectLst/>
                <a:latin typeface="Helvetica" panose="020B0604020202020204" pitchFamily="34" charset="0"/>
                <a:cs typeface="Helvetica" panose="020B0604020202020204" pitchFamily="34" charset="0"/>
              </a:rPr>
              <a:t>   20</a:t>
            </a:r>
            <a:r>
              <a:rPr lang="pl-PL">
                <a:latin typeface="Helvetica" panose="020B0604020202020204" pitchFamily="34" charset="0"/>
                <a:cs typeface="Helvetica" panose="020B0604020202020204" pitchFamily="34" charset="0"/>
              </a:rPr>
              <a:t>32(?): ARCA2x115</a:t>
            </a:r>
            <a:endParaRPr lang="en-GB" dirty="0">
              <a:effectLst/>
              <a:latin typeface="Helvetica" panose="020B0604020202020204" pitchFamily="34" charset="0"/>
              <a:cs typeface="Helvetica" panose="020B0604020202020204" pitchFamily="34" charset="0"/>
            </a:endParaRPr>
          </a:p>
        </p:txBody>
      </p:sp>
      <p:pic>
        <p:nvPicPr>
          <p:cNvPr id="40" name="Grafika 39" descr="Błazenek z wypełnieniem pełnym">
            <a:extLst>
              <a:ext uri="{FF2B5EF4-FFF2-40B4-BE49-F238E27FC236}">
                <a16:creationId xmlns:a16="http://schemas.microsoft.com/office/drawing/2014/main" id="{1C018515-F074-59E0-6962-38B64AC64B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970" y="1744513"/>
            <a:ext cx="703869" cy="703869"/>
          </a:xfrm>
          <a:prstGeom prst="rect">
            <a:avLst/>
          </a:prstGeom>
        </p:spPr>
      </p:pic>
      <p:pic>
        <p:nvPicPr>
          <p:cNvPr id="43" name="Grafika 42" descr="Ryba z wypełnieniem pełnym">
            <a:extLst>
              <a:ext uri="{FF2B5EF4-FFF2-40B4-BE49-F238E27FC236}">
                <a16:creationId xmlns:a16="http://schemas.microsoft.com/office/drawing/2014/main" id="{A368084B-84E5-EEE0-1DA4-758763A86B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6969" y="2865131"/>
            <a:ext cx="703870" cy="703870"/>
          </a:xfrm>
          <a:prstGeom prst="rect">
            <a:avLst/>
          </a:prstGeom>
        </p:spPr>
      </p:pic>
      <p:pic>
        <p:nvPicPr>
          <p:cNvPr id="1029" name="Grafika 1028" descr="Delfin z wypełnieniem pełnym">
            <a:extLst>
              <a:ext uri="{FF2B5EF4-FFF2-40B4-BE49-F238E27FC236}">
                <a16:creationId xmlns:a16="http://schemas.microsoft.com/office/drawing/2014/main" id="{FCCD7151-30EA-C611-F54D-21A7B701FC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406" y="4609026"/>
            <a:ext cx="703870" cy="703870"/>
          </a:xfrm>
          <a:prstGeom prst="rect">
            <a:avLst/>
          </a:prstGeom>
        </p:spPr>
      </p:pic>
      <p:pic>
        <p:nvPicPr>
          <p:cNvPr id="1031" name="Grafika 1030" descr="Krab z wypełnieniem pełnym">
            <a:extLst>
              <a:ext uri="{FF2B5EF4-FFF2-40B4-BE49-F238E27FC236}">
                <a16:creationId xmlns:a16="http://schemas.microsoft.com/office/drawing/2014/main" id="{2A842CFB-3686-C0F8-E7D8-9BE726CBDB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4490" y="3402327"/>
            <a:ext cx="703871" cy="703871"/>
          </a:xfrm>
          <a:prstGeom prst="rect">
            <a:avLst/>
          </a:prstGeom>
        </p:spPr>
      </p:pic>
      <p:pic>
        <p:nvPicPr>
          <p:cNvPr id="1035" name="Grafika 1034" descr="Muszla z wypełnieniem pełnym">
            <a:extLst>
              <a:ext uri="{FF2B5EF4-FFF2-40B4-BE49-F238E27FC236}">
                <a16:creationId xmlns:a16="http://schemas.microsoft.com/office/drawing/2014/main" id="{9DD3C85D-638F-77C9-0512-57037BE7FFA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6970" y="5600058"/>
            <a:ext cx="703871" cy="703871"/>
          </a:xfrm>
          <a:prstGeom prst="rect">
            <a:avLst/>
          </a:prstGeom>
        </p:spPr>
      </p:pic>
      <p:sp>
        <p:nvSpPr>
          <p:cNvPr id="28" name="Tytuł 1">
            <a:extLst>
              <a:ext uri="{FF2B5EF4-FFF2-40B4-BE49-F238E27FC236}">
                <a16:creationId xmlns:a16="http://schemas.microsoft.com/office/drawing/2014/main" id="{05099DA2-AB32-ABFF-FD0A-7B40F8F8C16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Current status &amp; history</a:t>
            </a:r>
            <a:endParaRPr lang="pl-PL" sz="2800" dirty="0" err="1"/>
          </a:p>
        </p:txBody>
      </p:sp>
      <p:sp>
        <p:nvSpPr>
          <p:cNvPr id="29" name="Prostokąt 28">
            <a:extLst>
              <a:ext uri="{FF2B5EF4-FFF2-40B4-BE49-F238E27FC236}">
                <a16:creationId xmlns:a16="http://schemas.microsoft.com/office/drawing/2014/main" id="{D5E52011-4D07-DA21-BFE5-FB75DE956AD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Symbol zastępczy numeru slajdu 4">
            <a:extLst>
              <a:ext uri="{FF2B5EF4-FFF2-40B4-BE49-F238E27FC236}">
                <a16:creationId xmlns:a16="http://schemas.microsoft.com/office/drawing/2014/main" id="{B35110B1-D87D-F7DF-BA5B-0FBC6073111B}"/>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10</a:t>
            </a:fld>
            <a:endParaRPr lang="pl-PL" sz="2400">
              <a:solidFill>
                <a:schemeClr val="tx1"/>
              </a:solidFill>
              <a:cs typeface="Helvetica"/>
            </a:endParaRPr>
          </a:p>
        </p:txBody>
      </p:sp>
      <p:sp>
        <p:nvSpPr>
          <p:cNvPr id="2" name="pole tekstowe 1">
            <a:extLst>
              <a:ext uri="{FF2B5EF4-FFF2-40B4-BE49-F238E27FC236}">
                <a16:creationId xmlns:a16="http://schemas.microsoft.com/office/drawing/2014/main" id="{CDBF135B-0985-F5E4-25CD-454FC5FD7203}"/>
              </a:ext>
            </a:extLst>
          </p:cNvPr>
          <p:cNvSpPr txBox="1"/>
          <p:nvPr/>
        </p:nvSpPr>
        <p:spPr>
          <a:xfrm>
            <a:off x="7657" y="886447"/>
            <a:ext cx="2517037" cy="523220"/>
          </a:xfrm>
          <a:prstGeom prst="rect">
            <a:avLst/>
          </a:prstGeom>
          <a:noFill/>
        </p:spPr>
        <p:txBody>
          <a:bodyPr wrap="square">
            <a:spAutoFit/>
          </a:bodyPr>
          <a:lstStyle/>
          <a:p>
            <a:pPr algn="ctr"/>
            <a:r>
              <a:rPr lang="pl-PL" sz="2800">
                <a:solidFill>
                  <a:schemeClr val="accent4"/>
                </a:solidFill>
                <a:effectLst/>
                <a:latin typeface="Helvetica" panose="020B0604020202020204" pitchFamily="34" charset="0"/>
                <a:cs typeface="Helvetica" panose="020B0604020202020204" pitchFamily="34" charset="0"/>
              </a:rPr>
              <a:t>ARCA timeline</a:t>
            </a:r>
            <a:endParaRPr lang="pl-PL" sz="2800">
              <a:latin typeface="Helvetica" panose="020B0604020202020204" pitchFamily="34" charset="0"/>
              <a:cs typeface="Helvetica" panose="020B0604020202020204" pitchFamily="34" charset="0"/>
            </a:endParaRPr>
          </a:p>
        </p:txBody>
      </p:sp>
      <p:sp>
        <p:nvSpPr>
          <p:cNvPr id="3" name="Strzałka: w dół 2">
            <a:extLst>
              <a:ext uri="{FF2B5EF4-FFF2-40B4-BE49-F238E27FC236}">
                <a16:creationId xmlns:a16="http://schemas.microsoft.com/office/drawing/2014/main" id="{A84C4E66-E4DF-8685-1024-49AD875967AB}"/>
              </a:ext>
            </a:extLst>
          </p:cNvPr>
          <p:cNvSpPr/>
          <p:nvPr/>
        </p:nvSpPr>
        <p:spPr>
          <a:xfrm>
            <a:off x="8154146" y="1486439"/>
            <a:ext cx="1402671" cy="5304376"/>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fika 3" descr="Błazenek z wypełnieniem pełnym">
            <a:extLst>
              <a:ext uri="{FF2B5EF4-FFF2-40B4-BE49-F238E27FC236}">
                <a16:creationId xmlns:a16="http://schemas.microsoft.com/office/drawing/2014/main" id="{87BF8197-C0D5-F498-D8D5-8DCAF11397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93491" y="1738170"/>
            <a:ext cx="703869" cy="703869"/>
          </a:xfrm>
          <a:prstGeom prst="rect">
            <a:avLst/>
          </a:prstGeom>
        </p:spPr>
      </p:pic>
      <p:pic>
        <p:nvPicPr>
          <p:cNvPr id="5" name="Grafika 4" descr="Ryba z wypełnieniem pełnym">
            <a:extLst>
              <a:ext uri="{FF2B5EF4-FFF2-40B4-BE49-F238E27FC236}">
                <a16:creationId xmlns:a16="http://schemas.microsoft.com/office/drawing/2014/main" id="{ABFFA7B8-3C29-1247-C92B-F5CD265B26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93490" y="2858788"/>
            <a:ext cx="703870" cy="703870"/>
          </a:xfrm>
          <a:prstGeom prst="rect">
            <a:avLst/>
          </a:prstGeom>
        </p:spPr>
      </p:pic>
      <p:pic>
        <p:nvPicPr>
          <p:cNvPr id="6" name="Grafika 5" descr="Delfin z wypełnieniem pełnym">
            <a:extLst>
              <a:ext uri="{FF2B5EF4-FFF2-40B4-BE49-F238E27FC236}">
                <a16:creationId xmlns:a16="http://schemas.microsoft.com/office/drawing/2014/main" id="{528328F4-EF41-7A89-B842-CC254B95BC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8927" y="4602683"/>
            <a:ext cx="703870" cy="703870"/>
          </a:xfrm>
          <a:prstGeom prst="rect">
            <a:avLst/>
          </a:prstGeom>
        </p:spPr>
      </p:pic>
      <p:pic>
        <p:nvPicPr>
          <p:cNvPr id="7" name="Grafika 6" descr="Krab z wypełnieniem pełnym">
            <a:extLst>
              <a:ext uri="{FF2B5EF4-FFF2-40B4-BE49-F238E27FC236}">
                <a16:creationId xmlns:a16="http://schemas.microsoft.com/office/drawing/2014/main" id="{838E71B0-63E7-BEBC-8F87-75C2766754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01011" y="3395984"/>
            <a:ext cx="703871" cy="703871"/>
          </a:xfrm>
          <a:prstGeom prst="rect">
            <a:avLst/>
          </a:prstGeom>
        </p:spPr>
      </p:pic>
      <p:pic>
        <p:nvPicPr>
          <p:cNvPr id="8" name="Grafika 7" descr="Muszla z wypełnieniem pełnym">
            <a:extLst>
              <a:ext uri="{FF2B5EF4-FFF2-40B4-BE49-F238E27FC236}">
                <a16:creationId xmlns:a16="http://schemas.microsoft.com/office/drawing/2014/main" id="{F31A96AF-EE5B-C187-B40D-FB47D06E90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93491" y="5593715"/>
            <a:ext cx="703871" cy="703871"/>
          </a:xfrm>
          <a:prstGeom prst="rect">
            <a:avLst/>
          </a:prstGeom>
        </p:spPr>
      </p:pic>
      <p:sp>
        <p:nvSpPr>
          <p:cNvPr id="10" name="pole tekstowe 9">
            <a:extLst>
              <a:ext uri="{FF2B5EF4-FFF2-40B4-BE49-F238E27FC236}">
                <a16:creationId xmlns:a16="http://schemas.microsoft.com/office/drawing/2014/main" id="{50E263E1-862B-0B98-63C0-71DF0B07E708}"/>
              </a:ext>
            </a:extLst>
          </p:cNvPr>
          <p:cNvSpPr txBox="1"/>
          <p:nvPr/>
        </p:nvSpPr>
        <p:spPr>
          <a:xfrm>
            <a:off x="7224789" y="882040"/>
            <a:ext cx="2527220" cy="523220"/>
          </a:xfrm>
          <a:prstGeom prst="rect">
            <a:avLst/>
          </a:prstGeom>
          <a:noFill/>
        </p:spPr>
        <p:txBody>
          <a:bodyPr wrap="square">
            <a:spAutoFit/>
          </a:bodyPr>
          <a:lstStyle/>
          <a:p>
            <a:pPr algn="ctr"/>
            <a:r>
              <a:rPr lang="pl-PL" sz="2800" dirty="0">
                <a:solidFill>
                  <a:schemeClr val="accent5"/>
                </a:solidFill>
                <a:effectLst/>
                <a:latin typeface="Helvetica" panose="020B0604020202020204" pitchFamily="34" charset="0"/>
                <a:cs typeface="Helvetica" panose="020B0604020202020204" pitchFamily="34" charset="0"/>
              </a:rPr>
              <a:t>ORCA </a:t>
            </a:r>
            <a:r>
              <a:rPr lang="pl-PL" sz="2800" dirty="0" err="1">
                <a:solidFill>
                  <a:schemeClr val="accent5"/>
                </a:solidFill>
                <a:effectLst/>
                <a:latin typeface="Helvetica" panose="020B0604020202020204" pitchFamily="34" charset="0"/>
                <a:cs typeface="Helvetica" panose="020B0604020202020204" pitchFamily="34" charset="0"/>
              </a:rPr>
              <a:t>timeline</a:t>
            </a:r>
            <a:endParaRPr lang="pl-PL" sz="2800" dirty="0">
              <a:solidFill>
                <a:schemeClr val="accent5"/>
              </a:solidFill>
              <a:latin typeface="Helvetica" panose="020B0604020202020204" pitchFamily="34" charset="0"/>
              <a:cs typeface="Helvetica" panose="020B0604020202020204" pitchFamily="34" charset="0"/>
            </a:endParaRPr>
          </a:p>
        </p:txBody>
      </p:sp>
      <p:sp>
        <p:nvSpPr>
          <p:cNvPr id="12" name="pole tekstowe 11">
            <a:extLst>
              <a:ext uri="{FF2B5EF4-FFF2-40B4-BE49-F238E27FC236}">
                <a16:creationId xmlns:a16="http://schemas.microsoft.com/office/drawing/2014/main" id="{F8116BAC-48AD-4C21-05D4-14267CC946BC}"/>
              </a:ext>
            </a:extLst>
          </p:cNvPr>
          <p:cNvSpPr txBox="1"/>
          <p:nvPr/>
        </p:nvSpPr>
        <p:spPr>
          <a:xfrm>
            <a:off x="8743135" y="1918277"/>
            <a:ext cx="3448865" cy="4247317"/>
          </a:xfrm>
          <a:prstGeom prst="rect">
            <a:avLst/>
          </a:prstGeom>
          <a:noFill/>
        </p:spPr>
        <p:txBody>
          <a:bodyPr wrap="square">
            <a:spAutoFit/>
          </a:bodyPr>
          <a:lstStyle/>
          <a:p>
            <a:pPr marL="285750" indent="-285750" algn="l">
              <a:buFont typeface="Arial" panose="020B0604020202020204" pitchFamily="34" charset="0"/>
              <a:buChar char="•"/>
            </a:pPr>
            <a:r>
              <a:rPr lang="pl-PL">
                <a:effectLst/>
                <a:latin typeface="Helvetica" panose="020B0604020202020204" pitchFamily="34" charset="0"/>
                <a:cs typeface="Helvetica" panose="020B0604020202020204" pitchFamily="34" charset="0"/>
              </a:rPr>
              <a:t>   Dec </a:t>
            </a:r>
            <a:r>
              <a:rPr lang="en-GB">
                <a:effectLst/>
                <a:latin typeface="Helvetica" panose="020B0604020202020204" pitchFamily="34" charset="0"/>
                <a:cs typeface="Helvetica" panose="020B0604020202020204" pitchFamily="34" charset="0"/>
              </a:rPr>
              <a:t>201</a:t>
            </a:r>
            <a:r>
              <a:rPr lang="pl-PL">
                <a:effectLst/>
                <a:latin typeface="Helvetica" panose="020B0604020202020204" pitchFamily="34" charset="0"/>
                <a:cs typeface="Helvetica" panose="020B0604020202020204" pitchFamily="34" charset="0"/>
              </a:rPr>
              <a:t>7: first strings</a:t>
            </a:r>
          </a:p>
          <a:p>
            <a:pPr marL="285750" indent="-285750" algn="l">
              <a:buFont typeface="Arial" panose="020B0604020202020204" pitchFamily="34" charset="0"/>
              <a:buChar char="•"/>
            </a:pPr>
            <a:endParaRPr lang="pl-PL">
              <a:latin typeface="Helvetica" panose="020B0604020202020204" pitchFamily="34" charset="0"/>
              <a:cs typeface="Helvetica" panose="020B0604020202020204" pitchFamily="34" charset="0"/>
            </a:endParaRPr>
          </a:p>
          <a:p>
            <a:pPr marL="285750" indent="-285750" algn="l">
              <a:buFont typeface="Arial" panose="020B0604020202020204" pitchFamily="34" charset="0"/>
              <a:buChar char="•"/>
            </a:pPr>
            <a:r>
              <a:rPr lang="pl-PL">
                <a:effectLst/>
                <a:latin typeface="Helvetica" panose="020B0604020202020204" pitchFamily="34" charset="0"/>
                <a:cs typeface="Helvetica" panose="020B0604020202020204" pitchFamily="34" charset="0"/>
              </a:rPr>
              <a:t>   …</a:t>
            </a:r>
          </a:p>
          <a:p>
            <a:pPr algn="l"/>
            <a:endParaRPr lang="en-GB" dirty="0">
              <a:effectLst/>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pl-PL">
                <a:effectLst/>
                <a:latin typeface="Helvetica" panose="020B0604020202020204" pitchFamily="34" charset="0"/>
                <a:cs typeface="Helvetica" panose="020B0604020202020204" pitchFamily="34" charset="0"/>
              </a:rPr>
              <a:t>   Apr</a:t>
            </a:r>
            <a:r>
              <a:rPr lang="en-GB">
                <a:effectLst/>
                <a:latin typeface="Helvetica" panose="020B0604020202020204" pitchFamily="34" charset="0"/>
                <a:cs typeface="Helvetica" panose="020B0604020202020204" pitchFamily="34" charset="0"/>
              </a:rPr>
              <a:t> 202</a:t>
            </a:r>
            <a:r>
              <a:rPr lang="pl-PL">
                <a:latin typeface="Helvetica" panose="020B0604020202020204" pitchFamily="34" charset="0"/>
                <a:cs typeface="Helvetica" panose="020B0604020202020204" pitchFamily="34" charset="0"/>
              </a:rPr>
              <a:t>3</a:t>
            </a:r>
            <a:r>
              <a:rPr lang="en-GB">
                <a:effectLst/>
                <a:latin typeface="Helvetica" panose="020B0604020202020204" pitchFamily="34" charset="0"/>
                <a:cs typeface="Helvetica" panose="020B0604020202020204" pitchFamily="34" charset="0"/>
              </a:rPr>
              <a:t>: </a:t>
            </a:r>
            <a:r>
              <a:rPr lang="pl-PL">
                <a:effectLst/>
                <a:latin typeface="Helvetica" panose="020B0604020202020204" pitchFamily="34" charset="0"/>
                <a:cs typeface="Helvetica" panose="020B0604020202020204" pitchFamily="34" charset="0"/>
              </a:rPr>
              <a:t>+3</a:t>
            </a:r>
            <a:r>
              <a:rPr lang="en-GB">
                <a:effectLst/>
                <a:latin typeface="Helvetica" panose="020B0604020202020204" pitchFamily="34" charset="0"/>
                <a:cs typeface="Helvetica" panose="020B0604020202020204" pitchFamily="34" charset="0"/>
              </a:rPr>
              <a:t> </a:t>
            </a:r>
            <a:r>
              <a:rPr lang="pl-PL" b="1">
                <a:effectLst/>
                <a:latin typeface="Helvetica" panose="020B0604020202020204" pitchFamily="34" charset="0"/>
                <a:cs typeface="Helvetica" panose="020B0604020202020204" pitchFamily="34" charset="0"/>
              </a:rPr>
              <a:t>strings</a:t>
            </a:r>
            <a:br>
              <a:rPr lang="pl-PL" b="1">
                <a:effectLst/>
                <a:latin typeface="Helvetica" panose="020B0604020202020204" pitchFamily="34" charset="0"/>
                <a:cs typeface="Helvetica" panose="020B0604020202020204" pitchFamily="34" charset="0"/>
              </a:rPr>
            </a:br>
            <a:r>
              <a:rPr lang="pl-PL" b="1">
                <a:effectLst/>
                <a:latin typeface="Helvetica" panose="020B0604020202020204" pitchFamily="34" charset="0"/>
                <a:cs typeface="Helvetica" panose="020B0604020202020204" pitchFamily="34" charset="0"/>
              </a:rPr>
              <a:t>			</a:t>
            </a:r>
            <a:r>
              <a:rPr lang="pl-PL">
                <a:effectLst/>
                <a:latin typeface="Helvetica" panose="020B0604020202020204" pitchFamily="34" charset="0"/>
                <a:cs typeface="Helvetica" panose="020B0604020202020204" pitchFamily="34" charset="0"/>
              </a:rPr>
              <a:t>    </a:t>
            </a:r>
            <a:endParaRPr lang="pl-PL" b="1">
              <a:effectLst/>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pl-PL">
                <a:latin typeface="Helvetica" panose="020B0604020202020204" pitchFamily="34" charset="0"/>
                <a:cs typeface="Helvetica" panose="020B0604020202020204" pitchFamily="34" charset="0"/>
              </a:rPr>
              <a:t>   Currently: </a:t>
            </a:r>
            <a:r>
              <a:rPr lang="pl-PL" b="1">
                <a:solidFill>
                  <a:schemeClr val="accent5"/>
                </a:solidFill>
                <a:latin typeface="Helvetica" panose="020B0604020202020204" pitchFamily="34" charset="0"/>
                <a:cs typeface="Helvetica" panose="020B0604020202020204" pitchFamily="34" charset="0"/>
              </a:rPr>
              <a:t>O</a:t>
            </a:r>
            <a:r>
              <a:rPr lang="pl-PL" sz="1800" b="1">
                <a:solidFill>
                  <a:schemeClr val="accent5"/>
                </a:solidFill>
                <a:effectLst/>
                <a:latin typeface="Helvetica" panose="020B0604020202020204" pitchFamily="34" charset="0"/>
                <a:cs typeface="Helvetica" panose="020B0604020202020204" pitchFamily="34" charset="0"/>
              </a:rPr>
              <a:t>RCA16!</a:t>
            </a:r>
            <a:endParaRPr lang="pl-PL" b="1">
              <a:solidFill>
                <a:schemeClr val="accent5"/>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pl-PL">
              <a:effectLst/>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pl-PL">
                <a:latin typeface="Helvetica" panose="020B0604020202020204" pitchFamily="34" charset="0"/>
                <a:cs typeface="Helvetica" panose="020B0604020202020204" pitchFamily="34" charset="0"/>
              </a:rPr>
              <a:t>   …</a:t>
            </a:r>
          </a:p>
          <a:p>
            <a:pPr marL="285750" indent="-285750">
              <a:buFont typeface="Arial" panose="020B0604020202020204" pitchFamily="34" charset="0"/>
              <a:buChar char="•"/>
            </a:pPr>
            <a:endParaRPr lang="pl-PL">
              <a:effectLst/>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pl-PL">
                <a:latin typeface="Helvetica" panose="020B0604020202020204" pitchFamily="34" charset="0"/>
                <a:cs typeface="Helvetica" panose="020B0604020202020204" pitchFamily="34" charset="0"/>
              </a:rPr>
              <a:t>   Dec 2023: next deployment</a:t>
            </a:r>
          </a:p>
          <a:p>
            <a:pPr marL="285750" indent="-285750">
              <a:buFont typeface="Arial" panose="020B0604020202020204" pitchFamily="34" charset="0"/>
              <a:buChar char="•"/>
            </a:pPr>
            <a:endParaRPr lang="pl-P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pl-PL">
                <a:effectLst/>
                <a:latin typeface="Helvetica" panose="020B0604020202020204" pitchFamily="34" charset="0"/>
                <a:cs typeface="Helvetica" panose="020B0604020202020204" pitchFamily="34" charset="0"/>
              </a:rPr>
              <a:t>   …</a:t>
            </a:r>
          </a:p>
          <a:p>
            <a:pPr marL="285750" indent="-285750">
              <a:buFont typeface="Arial" panose="020B0604020202020204" pitchFamily="34" charset="0"/>
              <a:buChar char="•"/>
            </a:pPr>
            <a:endParaRPr lang="pl-P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pl-PL">
                <a:effectLst/>
                <a:latin typeface="Helvetica" panose="020B0604020202020204" pitchFamily="34" charset="0"/>
                <a:cs typeface="Helvetica" panose="020B0604020202020204" pitchFamily="34" charset="0"/>
              </a:rPr>
              <a:t>   20</a:t>
            </a:r>
            <a:r>
              <a:rPr lang="pl-PL">
                <a:latin typeface="Helvetica" panose="020B0604020202020204" pitchFamily="34" charset="0"/>
                <a:cs typeface="Helvetica" panose="020B0604020202020204" pitchFamily="34" charset="0"/>
              </a:rPr>
              <a:t>30(?): ORCA115</a:t>
            </a:r>
            <a:endParaRPr lang="en-GB" dirty="0">
              <a:effectLst/>
              <a:latin typeface="Helvetica" panose="020B0604020202020204" pitchFamily="34" charset="0"/>
              <a:cs typeface="Helvetica" panose="020B0604020202020204" pitchFamily="34" charset="0"/>
            </a:endParaRPr>
          </a:p>
        </p:txBody>
      </p:sp>
      <p:pic>
        <p:nvPicPr>
          <p:cNvPr id="13" name="Picture 2">
            <a:extLst>
              <a:ext uri="{FF2B5EF4-FFF2-40B4-BE49-F238E27FC236}">
                <a16:creationId xmlns:a16="http://schemas.microsoft.com/office/drawing/2014/main" id="{9374EC44-13A6-003C-9616-C007E066FCC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43146" y="6022517"/>
            <a:ext cx="915386" cy="9153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acebook-Logo-2019 - Logok">
            <a:extLst>
              <a:ext uri="{FF2B5EF4-FFF2-40B4-BE49-F238E27FC236}">
                <a16:creationId xmlns:a16="http://schemas.microsoft.com/office/drawing/2014/main" id="{A2DD467B-C878-3C00-C091-5E36A702E7A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1912" y="5976531"/>
            <a:ext cx="1299762" cy="973567"/>
          </a:xfrm>
          <a:prstGeom prst="rect">
            <a:avLst/>
          </a:prstGeom>
          <a:noFill/>
          <a:extLst>
            <a:ext uri="{909E8E84-426E-40DD-AFC4-6F175D3DCCD1}">
              <a14:hiddenFill xmlns:a14="http://schemas.microsoft.com/office/drawing/2010/main">
                <a:solidFill>
                  <a:srgbClr val="FFFFFF"/>
                </a:solidFill>
              </a14:hiddenFill>
            </a:ext>
          </a:extLst>
        </p:spPr>
      </p:pic>
      <p:sp>
        <p:nvSpPr>
          <p:cNvPr id="15" name="pole tekstowe 14">
            <a:extLst>
              <a:ext uri="{FF2B5EF4-FFF2-40B4-BE49-F238E27FC236}">
                <a16:creationId xmlns:a16="http://schemas.microsoft.com/office/drawing/2014/main" id="{5CFD135D-47FA-758F-FACB-EDC5A1155E21}"/>
              </a:ext>
            </a:extLst>
          </p:cNvPr>
          <p:cNvSpPr txBox="1"/>
          <p:nvPr/>
        </p:nvSpPr>
        <p:spPr>
          <a:xfrm>
            <a:off x="4340537" y="5468954"/>
            <a:ext cx="3120603" cy="646331"/>
          </a:xfrm>
          <a:prstGeom prst="rect">
            <a:avLst/>
          </a:prstGeom>
          <a:noFill/>
        </p:spPr>
        <p:txBody>
          <a:bodyPr wrap="square" rtlCol="0">
            <a:spAutoFit/>
          </a:bodyPr>
          <a:lstStyle/>
          <a:p>
            <a:r>
              <a:rPr lang="pl-PL"/>
              <a:t>For more follow us at:</a:t>
            </a:r>
          </a:p>
          <a:p>
            <a:r>
              <a:rPr lang="en-GB">
                <a:hlinkClick r:id="rId15"/>
              </a:rPr>
              <a:t>https://www.km3net.org</a:t>
            </a:r>
            <a:endParaRPr lang="pl-PL"/>
          </a:p>
        </p:txBody>
      </p:sp>
      <p:pic>
        <p:nvPicPr>
          <p:cNvPr id="16" name="Picture 6">
            <a:extLst>
              <a:ext uri="{FF2B5EF4-FFF2-40B4-BE49-F238E27FC236}">
                <a16:creationId xmlns:a16="http://schemas.microsoft.com/office/drawing/2014/main" id="{0CA314FC-1A06-4353-D859-994E8E0D6AC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31248" y="6187527"/>
            <a:ext cx="552087" cy="5515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D33A7F1D-E1D2-4BFF-051A-64B629D5BAD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98525" y="6208054"/>
            <a:ext cx="616556" cy="5071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40D09E94-2184-C676-D013-DD16096EE15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2752" y="2143005"/>
            <a:ext cx="2383392" cy="31778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A975683B-DD0B-663E-7B93-1BEF9E9D96B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49303" y="668116"/>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20" name="pole tekstowe 19">
            <a:extLst>
              <a:ext uri="{FF2B5EF4-FFF2-40B4-BE49-F238E27FC236}">
                <a16:creationId xmlns:a16="http://schemas.microsoft.com/office/drawing/2014/main" id="{35CD3EAA-98A6-4609-10EA-EB9846308BD3}"/>
              </a:ext>
            </a:extLst>
          </p:cNvPr>
          <p:cNvSpPr txBox="1"/>
          <p:nvPr/>
        </p:nvSpPr>
        <p:spPr>
          <a:xfrm>
            <a:off x="1712815" y="2466565"/>
            <a:ext cx="1441420" cy="369332"/>
          </a:xfrm>
          <a:prstGeom prst="rect">
            <a:avLst/>
          </a:prstGeom>
          <a:noFill/>
        </p:spPr>
        <p:txBody>
          <a:bodyPr wrap="none" rtlCol="0">
            <a:spAutoFit/>
          </a:bodyPr>
          <a:lstStyle/>
          <a:p>
            <a:r>
              <a:rPr lang="en-GB">
                <a:hlinkClick r:id="rId20"/>
              </a:rPr>
              <a:t>more details</a:t>
            </a:r>
            <a:endParaRPr lang="en-GB"/>
          </a:p>
        </p:txBody>
      </p:sp>
      <p:sp>
        <p:nvSpPr>
          <p:cNvPr id="21" name="pole tekstowe 20">
            <a:extLst>
              <a:ext uri="{FF2B5EF4-FFF2-40B4-BE49-F238E27FC236}">
                <a16:creationId xmlns:a16="http://schemas.microsoft.com/office/drawing/2014/main" id="{F87F5176-8A95-4E41-EF7A-A990875A2222}"/>
              </a:ext>
            </a:extLst>
          </p:cNvPr>
          <p:cNvSpPr txBox="1"/>
          <p:nvPr/>
        </p:nvSpPr>
        <p:spPr>
          <a:xfrm>
            <a:off x="9762808" y="2461510"/>
            <a:ext cx="1441420" cy="369332"/>
          </a:xfrm>
          <a:prstGeom prst="rect">
            <a:avLst/>
          </a:prstGeom>
          <a:noFill/>
        </p:spPr>
        <p:txBody>
          <a:bodyPr wrap="none" rtlCol="0">
            <a:spAutoFit/>
          </a:bodyPr>
          <a:lstStyle/>
          <a:p>
            <a:r>
              <a:rPr lang="en-GB">
                <a:hlinkClick r:id="rId21"/>
              </a:rPr>
              <a:t>more details</a:t>
            </a:r>
            <a:endParaRPr lang="en-GB"/>
          </a:p>
        </p:txBody>
      </p:sp>
    </p:spTree>
    <p:extLst>
      <p:ext uri="{BB962C8B-B14F-4D97-AF65-F5344CB8AC3E}">
        <p14:creationId xmlns:p14="http://schemas.microsoft.com/office/powerpoint/2010/main" val="3820702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558C0-FEBF-EA97-244F-ADE8F1A151E2}"/>
            </a:ext>
          </a:extLst>
        </p:cNvPr>
        <p:cNvGrpSpPr/>
        <p:nvPr/>
      </p:nvGrpSpPr>
      <p:grpSpPr>
        <a:xfrm>
          <a:off x="0" y="0"/>
          <a:ext cx="0" cy="0"/>
          <a:chOff x="0" y="0"/>
          <a:chExt cx="0" cy="0"/>
        </a:xfrm>
      </p:grpSpPr>
      <p:pic>
        <p:nvPicPr>
          <p:cNvPr id="2" name="Picture 2" descr="Graphic depicting neutrino oscillations">
            <a:extLst>
              <a:ext uri="{FF2B5EF4-FFF2-40B4-BE49-F238E27FC236}">
                <a16:creationId xmlns:a16="http://schemas.microsoft.com/office/drawing/2014/main" id="{3F918F94-FFAF-EC23-6928-7F45A36CC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971" y="-116279"/>
            <a:ext cx="3657599" cy="2833687"/>
          </a:xfrm>
          <a:prstGeom prst="rect">
            <a:avLst/>
          </a:prstGeom>
          <a:noFill/>
          <a:extLst>
            <a:ext uri="{909E8E84-426E-40DD-AFC4-6F175D3DCCD1}">
              <a14:hiddenFill xmlns:a14="http://schemas.microsoft.com/office/drawing/2010/main">
                <a:solidFill>
                  <a:srgbClr val="FFFFFF"/>
                </a:solidFill>
              </a14:hiddenFill>
            </a:ext>
          </a:extLst>
        </p:spPr>
      </p:pic>
      <p:sp>
        <p:nvSpPr>
          <p:cNvPr id="12" name="Trójkąt prostokątny 11">
            <a:extLst>
              <a:ext uri="{FF2B5EF4-FFF2-40B4-BE49-F238E27FC236}">
                <a16:creationId xmlns:a16="http://schemas.microsoft.com/office/drawing/2014/main" id="{50F289EB-78F8-EA16-AC80-903D1F01CF17}"/>
              </a:ext>
            </a:extLst>
          </p:cNvPr>
          <p:cNvSpPr/>
          <p:nvPr/>
        </p:nvSpPr>
        <p:spPr>
          <a:xfrm flipH="1" flipV="1">
            <a:off x="9982199" y="-1"/>
            <a:ext cx="2209799" cy="2119086"/>
          </a:xfrm>
          <a:prstGeom prst="rtTriangl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rgbClr val="FFD965"/>
              </a:solidFill>
            </a:endParaRPr>
          </a:p>
        </p:txBody>
      </p:sp>
      <p:sp>
        <p:nvSpPr>
          <p:cNvPr id="11" name="Trójkąt prostokątny 10">
            <a:extLst>
              <a:ext uri="{FF2B5EF4-FFF2-40B4-BE49-F238E27FC236}">
                <a16:creationId xmlns:a16="http://schemas.microsoft.com/office/drawing/2014/main" id="{A93C8403-B665-F3A8-209A-6121B03E0D89}"/>
              </a:ext>
            </a:extLst>
          </p:cNvPr>
          <p:cNvSpPr/>
          <p:nvPr/>
        </p:nvSpPr>
        <p:spPr>
          <a:xfrm flipH="1" flipV="1">
            <a:off x="10508974" y="-1"/>
            <a:ext cx="1683026" cy="1652451"/>
          </a:xfrm>
          <a:prstGeom prst="rtTriangle">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Tytuł 1">
            <a:extLst>
              <a:ext uri="{FF2B5EF4-FFF2-40B4-BE49-F238E27FC236}">
                <a16:creationId xmlns:a16="http://schemas.microsoft.com/office/drawing/2014/main" id="{F257982F-1D6E-6BF7-DBDC-CD0E98528207}"/>
              </a:ext>
            </a:extLst>
          </p:cNvPr>
          <p:cNvSpPr txBox="1">
            <a:spLocks/>
          </p:cNvSpPr>
          <p:nvPr/>
        </p:nvSpPr>
        <p:spPr>
          <a:xfrm>
            <a:off x="428539" y="256935"/>
            <a:ext cx="6918664" cy="987642"/>
          </a:xfrm>
          <a:prstGeom prst="snip2DiagRect">
            <a:avLst/>
          </a:prstGeom>
          <a:solidFill>
            <a:schemeClr val="accent5"/>
          </a:solidFill>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pl-PL">
              <a:solidFill>
                <a:schemeClr val="bg1"/>
              </a:solidFill>
            </a:endParaRPr>
          </a:p>
        </p:txBody>
      </p:sp>
      <p:sp>
        <p:nvSpPr>
          <p:cNvPr id="7" name="Symbol zastępczy numeru slajdu 4">
            <a:extLst>
              <a:ext uri="{FF2B5EF4-FFF2-40B4-BE49-F238E27FC236}">
                <a16:creationId xmlns:a16="http://schemas.microsoft.com/office/drawing/2014/main" id="{83324065-E108-21A1-9325-E55B7EB3FB4D}"/>
              </a:ext>
            </a:extLst>
          </p:cNvPr>
          <p:cNvSpPr txBox="1">
            <a:spLocks/>
          </p:cNvSpPr>
          <p:nvPr/>
        </p:nvSpPr>
        <p:spPr>
          <a:xfrm>
            <a:off x="11425084" y="0"/>
            <a:ext cx="766915" cy="79011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89F47DB-76C7-457A-AB1A-7DCB2748CA45}" type="slidenum">
              <a:rPr lang="pl-PL" sz="2400" dirty="0" smtClean="0">
                <a:solidFill>
                  <a:schemeClr val="bg1"/>
                </a:solidFill>
              </a:rPr>
              <a:pPr algn="ctr"/>
              <a:t>11</a:t>
            </a:fld>
            <a:endParaRPr lang="pl-PL" sz="2400" dirty="0">
              <a:solidFill>
                <a:schemeClr val="bg1"/>
              </a:solidFill>
              <a:cs typeface="Helvetica"/>
            </a:endParaRPr>
          </a:p>
        </p:txBody>
      </p:sp>
      <p:sp>
        <p:nvSpPr>
          <p:cNvPr id="9" name="Tytuł 8">
            <a:extLst>
              <a:ext uri="{FF2B5EF4-FFF2-40B4-BE49-F238E27FC236}">
                <a16:creationId xmlns:a16="http://schemas.microsoft.com/office/drawing/2014/main" id="{2483FCE4-F06C-3C78-EB65-D95D6F0D4F10}"/>
              </a:ext>
            </a:extLst>
          </p:cNvPr>
          <p:cNvSpPr>
            <a:spLocks noGrp="1"/>
          </p:cNvSpPr>
          <p:nvPr>
            <p:ph type="ctrTitle"/>
          </p:nvPr>
        </p:nvSpPr>
        <p:spPr>
          <a:xfrm>
            <a:off x="272248" y="483919"/>
            <a:ext cx="6918664" cy="612388"/>
          </a:xfrm>
        </p:spPr>
        <p:txBody>
          <a:bodyPr>
            <a:noAutofit/>
          </a:bodyPr>
          <a:lstStyle/>
          <a:p>
            <a:r>
              <a:rPr lang="pl-PL" sz="4800">
                <a:solidFill>
                  <a:schemeClr val="bg1"/>
                </a:solidFill>
              </a:rPr>
              <a:t>Outline</a:t>
            </a:r>
            <a:endParaRPr lang="pl-PL" sz="4000" dirty="0">
              <a:solidFill>
                <a:schemeClr val="bg1"/>
              </a:solidFill>
            </a:endParaRPr>
          </a:p>
        </p:txBody>
      </p:sp>
      <p:graphicFrame>
        <p:nvGraphicFramePr>
          <p:cNvPr id="8" name="Diagram 7">
            <a:extLst>
              <a:ext uri="{FF2B5EF4-FFF2-40B4-BE49-F238E27FC236}">
                <a16:creationId xmlns:a16="http://schemas.microsoft.com/office/drawing/2014/main" id="{6332CBBF-4B5F-2D02-F1FF-4946135A36FC}"/>
              </a:ext>
            </a:extLst>
          </p:cNvPr>
          <p:cNvGraphicFramePr/>
          <p:nvPr>
            <p:extLst>
              <p:ext uri="{D42A27DB-BD31-4B8C-83A1-F6EECF244321}">
                <p14:modId xmlns:p14="http://schemas.microsoft.com/office/powerpoint/2010/main" val="1649710307"/>
              </p:ext>
            </p:extLst>
          </p:nvPr>
        </p:nvGraphicFramePr>
        <p:xfrm>
          <a:off x="1039215" y="1652449"/>
          <a:ext cx="5772646" cy="5032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ole tekstowe 2">
            <a:extLst>
              <a:ext uri="{FF2B5EF4-FFF2-40B4-BE49-F238E27FC236}">
                <a16:creationId xmlns:a16="http://schemas.microsoft.com/office/drawing/2014/main" id="{F642EEDF-EF5A-3D25-C5A1-9E58AC090FE7}"/>
              </a:ext>
            </a:extLst>
          </p:cNvPr>
          <p:cNvSpPr txBox="1"/>
          <p:nvPr/>
        </p:nvSpPr>
        <p:spPr>
          <a:xfrm>
            <a:off x="8049993" y="2588099"/>
            <a:ext cx="3013554" cy="215444"/>
          </a:xfrm>
          <a:prstGeom prst="rect">
            <a:avLst/>
          </a:prstGeom>
          <a:noFill/>
        </p:spPr>
        <p:txBody>
          <a:bodyPr wrap="square">
            <a:spAutoFit/>
          </a:bodyPr>
          <a:lstStyle/>
          <a:p>
            <a:r>
              <a:rPr lang="pl-PL" sz="800" dirty="0">
                <a:solidFill>
                  <a:schemeClr val="bg1">
                    <a:lumMod val="50000"/>
                  </a:schemeClr>
                </a:solidFill>
              </a:rPr>
              <a:t>https://sanfordlab.org/article/why-dune-searching-origin-matter</a:t>
            </a:r>
          </a:p>
        </p:txBody>
      </p:sp>
      <p:pic>
        <p:nvPicPr>
          <p:cNvPr id="4" name="Picture 4" descr="Illustration of neutrino oscillations. The expected flavour composition of the reactor neutrino flux, for neutrinos of 4 MeV energy used as an example, is plotted as a function of distance to the reactor cores. The fraction of neutrino flavours is calculated on the basis of the neutrino oscillation theory introduced in Box 1. Reactor neutrino oscillation experiments are placed at different baselines to measure the oscillation features driven by different mechanisms. The experiments are usually categorized as follows: very short-baseline (L~10 m); short-baseline (L~100 m); kilometre-baseline (L~1 km); medium-baseline (L~50 km); and long-baseline (L&gt;100 km) experiments. Details of the past and future reactor experiments, their goals and achievements are the main topics of this Review.">
            <a:extLst>
              <a:ext uri="{FF2B5EF4-FFF2-40B4-BE49-F238E27FC236}">
                <a16:creationId xmlns:a16="http://schemas.microsoft.com/office/drawing/2014/main" id="{207254F0-1E30-120C-44F2-E9A4B66FC5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9251" y="4219662"/>
            <a:ext cx="5166620" cy="2571153"/>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a:extLst>
              <a:ext uri="{FF2B5EF4-FFF2-40B4-BE49-F238E27FC236}">
                <a16:creationId xmlns:a16="http://schemas.microsoft.com/office/drawing/2014/main" id="{F00825C6-6D4B-9B2D-205F-FF82D29F94E8}"/>
              </a:ext>
            </a:extLst>
          </p:cNvPr>
          <p:cNvSpPr txBox="1"/>
          <p:nvPr/>
        </p:nvSpPr>
        <p:spPr>
          <a:xfrm>
            <a:off x="9989808" y="3995027"/>
            <a:ext cx="2086063" cy="276999"/>
          </a:xfrm>
          <a:prstGeom prst="rect">
            <a:avLst/>
          </a:prstGeom>
          <a:noFill/>
        </p:spPr>
        <p:txBody>
          <a:bodyPr wrap="square">
            <a:spAutoFit/>
          </a:bodyPr>
          <a:lstStyle/>
          <a:p>
            <a:pPr algn="l"/>
            <a:r>
              <a:rPr lang="pl-PL" sz="1200" b="0" i="0" dirty="0">
                <a:solidFill>
                  <a:schemeClr val="bg1">
                    <a:lumMod val="50000"/>
                  </a:schemeClr>
                </a:solidFill>
                <a:effectLst/>
                <a:latin typeface="+mj-lt"/>
              </a:rPr>
              <a:t>DOI: </a:t>
            </a:r>
            <a:r>
              <a:rPr lang="pl-PL" sz="1200" b="0" i="0" u="none" strike="noStrike" dirty="0">
                <a:solidFill>
                  <a:schemeClr val="bg1">
                    <a:lumMod val="50000"/>
                  </a:schemeClr>
                </a:solidFill>
                <a:effectLst/>
                <a:latin typeface="+mj-lt"/>
                <a:hlinkClick r:id="rId9">
                  <a:extLst>
                    <a:ext uri="{A12FA001-AC4F-418D-AE19-62706E023703}">
                      <ahyp:hlinkClr xmlns:ahyp="http://schemas.microsoft.com/office/drawing/2018/hyperlinkcolor" val="tx"/>
                    </a:ext>
                  </a:extLst>
                </a:hlinkClick>
              </a:rPr>
              <a:t>10.1038/ncomms7935</a:t>
            </a:r>
            <a:endParaRPr lang="pl-PL" sz="1200" b="0" i="0" dirty="0">
              <a:solidFill>
                <a:schemeClr val="bg1">
                  <a:lumMod val="50000"/>
                </a:schemeClr>
              </a:solidFill>
              <a:effectLst/>
              <a:latin typeface="+mj-lt"/>
            </a:endParaRPr>
          </a:p>
        </p:txBody>
      </p:sp>
      <mc:AlternateContent xmlns:mc="http://schemas.openxmlformats.org/markup-compatibility/2006" xmlns:a14="http://schemas.microsoft.com/office/drawing/2010/main">
        <mc:Choice Requires="a14">
          <p:sp>
            <p:nvSpPr>
              <p:cNvPr id="10" name="pole tekstowe 9">
                <a:extLst>
                  <a:ext uri="{FF2B5EF4-FFF2-40B4-BE49-F238E27FC236}">
                    <a16:creationId xmlns:a16="http://schemas.microsoft.com/office/drawing/2014/main" id="{ACA01EFA-4E8D-C074-5DA9-5A223B7EDF74}"/>
                  </a:ext>
                </a:extLst>
              </p:cNvPr>
              <p:cNvSpPr txBox="1"/>
              <p:nvPr/>
            </p:nvSpPr>
            <p:spPr>
              <a:xfrm>
                <a:off x="7190912" y="2911611"/>
                <a:ext cx="4179034" cy="1169551"/>
              </a:xfrm>
              <a:prstGeom prst="rect">
                <a:avLst/>
              </a:prstGeom>
              <a:noFill/>
            </p:spPr>
            <p:txBody>
              <a:bodyPr wrap="square">
                <a:spAutoFit/>
              </a:bodyPr>
              <a:lstStyle/>
              <a:p>
                <a:pPr algn="l"/>
                <a:r>
                  <a:rPr lang="pl-PL" sz="2000" dirty="0">
                    <a:effectLst/>
                    <a:latin typeface="Helvetica" panose="020B0604020202020204" pitchFamily="34" charset="0"/>
                    <a:cs typeface="Helvetica" panose="020B0604020202020204" pitchFamily="34" charset="0"/>
                  </a:rPr>
                  <a:t>I</a:t>
                </a:r>
                <a:r>
                  <a:rPr lang="en-GB" sz="2000" dirty="0" err="1">
                    <a:effectLst/>
                    <a:latin typeface="Helvetica" panose="020B0604020202020204" pitchFamily="34" charset="0"/>
                    <a:cs typeface="Helvetica" panose="020B0604020202020204" pitchFamily="34" charset="0"/>
                  </a:rPr>
                  <a:t>nteractions</a:t>
                </a:r>
                <a:r>
                  <a:rPr lang="pl-PL" sz="2000" dirty="0">
                    <a:effectLst/>
                    <a:latin typeface="Helvetica" panose="020B0604020202020204" pitchFamily="34" charset="0"/>
                    <a:cs typeface="Helvetica" panose="020B0604020202020204" pitchFamily="34" charset="0"/>
                  </a:rPr>
                  <a:t> of </a:t>
                </a:r>
                <a:r>
                  <a:rPr lang="pl-PL" sz="2000" dirty="0" err="1">
                    <a:effectLst/>
                    <a:latin typeface="Helvetica" panose="020B0604020202020204" pitchFamily="34" charset="0"/>
                    <a:cs typeface="Helvetica" panose="020B0604020202020204" pitchFamily="34" charset="0"/>
                  </a:rPr>
                  <a:t>neutrinos</a:t>
                </a:r>
                <a:r>
                  <a:rPr lang="en-GB" sz="2000" dirty="0">
                    <a:effectLst/>
                    <a:latin typeface="Helvetica" panose="020B0604020202020204" pitchFamily="34" charset="0"/>
                    <a:cs typeface="Helvetica" panose="020B0604020202020204" pitchFamily="34" charset="0"/>
                  </a:rPr>
                  <a:t>:</a:t>
                </a:r>
              </a:p>
              <a:p>
                <a:pPr marL="342900" indent="-342900" algn="l">
                  <a:buFont typeface="Wingdings" panose="05000000000000000000" pitchFamily="2" charset="2"/>
                  <a:buChar char="v"/>
                </a:pPr>
                <a:r>
                  <a:rPr lang="pl-PL" sz="1600" dirty="0">
                    <a:effectLst/>
                    <a:latin typeface="Helvetica" panose="020B0604020202020204" pitchFamily="34" charset="0"/>
                    <a:cs typeface="Helvetica" panose="020B0604020202020204" pitchFamily="34" charset="0"/>
                  </a:rPr>
                  <a:t>g</a:t>
                </a:r>
                <a:r>
                  <a:rPr lang="en-GB" sz="1600" dirty="0" err="1">
                    <a:effectLst/>
                    <a:latin typeface="Helvetica" panose="020B0604020202020204" pitchFamily="34" charset="0"/>
                    <a:cs typeface="Helvetica" panose="020B0604020202020204" pitchFamily="34" charset="0"/>
                  </a:rPr>
                  <a:t>ravitational</a:t>
                </a:r>
                <a:endParaRPr lang="en-GB" sz="1600" dirty="0">
                  <a:effectLst/>
                  <a:latin typeface="Helvetica" panose="020B0604020202020204" pitchFamily="34" charset="0"/>
                  <a:cs typeface="Helvetica" panose="020B0604020202020204" pitchFamily="34" charset="0"/>
                </a:endParaRPr>
              </a:p>
              <a:p>
                <a:pPr marL="342900" indent="-342900" algn="l">
                  <a:buFont typeface="Wingdings" panose="05000000000000000000" pitchFamily="2" charset="2"/>
                  <a:buChar char="v"/>
                </a:pPr>
                <a:r>
                  <a:rPr lang="pl-PL" sz="1600" dirty="0">
                    <a:latin typeface="Helvetica" panose="020B0604020202020204" pitchFamily="34" charset="0"/>
                    <a:cs typeface="Helvetica" panose="020B0604020202020204" pitchFamily="34" charset="0"/>
                  </a:rPr>
                  <a:t>w</a:t>
                </a:r>
                <a:r>
                  <a:rPr lang="en-GB" sz="1600" dirty="0" err="1">
                    <a:effectLst/>
                    <a:latin typeface="Helvetica" panose="020B0604020202020204" pitchFamily="34" charset="0"/>
                    <a:cs typeface="Helvetica" panose="020B0604020202020204" pitchFamily="34" charset="0"/>
                  </a:rPr>
                  <a:t>eak</a:t>
                </a:r>
                <a:endParaRPr lang="pl-PL" sz="1600" dirty="0">
                  <a:latin typeface="Helvetica" panose="020B0604020202020204" pitchFamily="34" charset="0"/>
                  <a:cs typeface="Helvetica" panose="020B0604020202020204" pitchFamily="34" charset="0"/>
                </a:endParaRPr>
              </a:p>
              <a:p>
                <a:pPr marL="342900" indent="-342900" algn="l">
                  <a:buFont typeface="Wingdings" panose="05000000000000000000" pitchFamily="2" charset="2"/>
                  <a:buChar char="v"/>
                </a:pPr>
                <a14:m>
                  <m:oMath xmlns:m="http://schemas.openxmlformats.org/officeDocument/2006/math">
                    <m:r>
                      <a:rPr lang="el-GR" sz="1600" i="1" u="sng" smtClean="0">
                        <a:effectLst/>
                        <a:latin typeface="Cambria Math" panose="02040503050406030204" pitchFamily="18" charset="0"/>
                      </a:rPr>
                      <m:t>𝜈</m:t>
                    </m:r>
                  </m:oMath>
                </a14:m>
                <a:r>
                  <a:rPr lang="el-GR" sz="1600" u="sng" dirty="0">
                    <a:effectLst/>
                    <a:latin typeface="Helvetica" panose="020B0604020202020204" pitchFamily="34" charset="0"/>
                    <a:cs typeface="Helvetica" panose="020B0604020202020204" pitchFamily="34" charset="0"/>
                  </a:rPr>
                  <a:t> </a:t>
                </a:r>
                <a:r>
                  <a:rPr lang="en-GB" sz="1600" u="sng" dirty="0">
                    <a:effectLst/>
                    <a:latin typeface="Helvetica" panose="020B0604020202020204" pitchFamily="34" charset="0"/>
                    <a:cs typeface="Helvetica" panose="020B0604020202020204" pitchFamily="34" charset="0"/>
                  </a:rPr>
                  <a:t>oscillations</a:t>
                </a:r>
              </a:p>
            </p:txBody>
          </p:sp>
        </mc:Choice>
        <mc:Fallback xmlns="">
          <p:sp>
            <p:nvSpPr>
              <p:cNvPr id="10" name="pole tekstowe 9">
                <a:extLst>
                  <a:ext uri="{FF2B5EF4-FFF2-40B4-BE49-F238E27FC236}">
                    <a16:creationId xmlns:a16="http://schemas.microsoft.com/office/drawing/2014/main" id="{ACA01EFA-4E8D-C074-5DA9-5A223B7EDF74}"/>
                  </a:ext>
                </a:extLst>
              </p:cNvPr>
              <p:cNvSpPr txBox="1">
                <a:spLocks noRot="1" noChangeAspect="1" noMove="1" noResize="1" noEditPoints="1" noAdjustHandles="1" noChangeArrowheads="1" noChangeShapeType="1" noTextEdit="1"/>
              </p:cNvSpPr>
              <p:nvPr/>
            </p:nvSpPr>
            <p:spPr>
              <a:xfrm>
                <a:off x="7190912" y="2911611"/>
                <a:ext cx="4179034" cy="1169551"/>
              </a:xfrm>
              <a:prstGeom prst="rect">
                <a:avLst/>
              </a:prstGeom>
              <a:blipFill>
                <a:blip r:embed="rId10"/>
                <a:stretch>
                  <a:fillRect l="-1606" t="-2618" b="-3665"/>
                </a:stretch>
              </a:blipFill>
            </p:spPr>
            <p:txBody>
              <a:bodyPr/>
              <a:lstStyle/>
              <a:p>
                <a:r>
                  <a:rPr lang="pl-PL">
                    <a:noFill/>
                  </a:rPr>
                  <a:t> </a:t>
                </a:r>
              </a:p>
            </p:txBody>
          </p:sp>
        </mc:Fallback>
      </mc:AlternateContent>
    </p:spTree>
    <p:extLst>
      <p:ext uri="{BB962C8B-B14F-4D97-AF65-F5344CB8AC3E}">
        <p14:creationId xmlns:p14="http://schemas.microsoft.com/office/powerpoint/2010/main" val="1674496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2DAB2A48-D7F3-45FD-98E3-CAA5FF0D5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913832"/>
            <a:ext cx="6096000" cy="3944168"/>
          </a:xfrm>
          <a:prstGeom prst="rect">
            <a:avLst/>
          </a:prstGeom>
        </p:spPr>
      </p:pic>
      <p:pic>
        <p:nvPicPr>
          <p:cNvPr id="8" name="Obraz 7">
            <a:extLst>
              <a:ext uri="{FF2B5EF4-FFF2-40B4-BE49-F238E27FC236}">
                <a16:creationId xmlns:a16="http://schemas.microsoft.com/office/drawing/2014/main" id="{1EC758BE-CAC7-4E97-9A59-21499C3F49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91950" y="977928"/>
            <a:ext cx="6200049" cy="4422836"/>
          </a:xfrm>
          <a:prstGeom prst="rect">
            <a:avLst/>
          </a:prstGeom>
        </p:spPr>
      </p:pic>
      <p:grpSp>
        <p:nvGrpSpPr>
          <p:cNvPr id="17" name="Grupa 16">
            <a:extLst>
              <a:ext uri="{FF2B5EF4-FFF2-40B4-BE49-F238E27FC236}">
                <a16:creationId xmlns:a16="http://schemas.microsoft.com/office/drawing/2014/main" id="{B5F43FEE-6A04-53CA-B464-C9B73BADC4AB}"/>
              </a:ext>
            </a:extLst>
          </p:cNvPr>
          <p:cNvGrpSpPr/>
          <p:nvPr/>
        </p:nvGrpSpPr>
        <p:grpSpPr>
          <a:xfrm>
            <a:off x="6565983" y="5446537"/>
            <a:ext cx="1900788" cy="584781"/>
            <a:chOff x="6010030" y="5711157"/>
            <a:chExt cx="5447072" cy="951534"/>
          </a:xfrm>
          <a:solidFill>
            <a:srgbClr val="7F7F7F"/>
          </a:solidFill>
        </p:grpSpPr>
        <p:sp>
          <p:nvSpPr>
            <p:cNvPr id="11" name="Grafika 21" descr="Brushstroke">
              <a:extLst>
                <a:ext uri="{FF2B5EF4-FFF2-40B4-BE49-F238E27FC236}">
                  <a16:creationId xmlns:a16="http://schemas.microsoft.com/office/drawing/2014/main" id="{9920F58E-15AE-4EEA-A320-9DD7E724A472}"/>
                </a:ext>
              </a:extLst>
            </p:cNvPr>
            <p:cNvSpPr/>
            <p:nvPr/>
          </p:nvSpPr>
          <p:spPr>
            <a:xfrm>
              <a:off x="6096000" y="5711157"/>
              <a:ext cx="5361102" cy="951534"/>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12" name="Shape 489">
              <a:extLst>
                <a:ext uri="{FF2B5EF4-FFF2-40B4-BE49-F238E27FC236}">
                  <a16:creationId xmlns:a16="http://schemas.microsoft.com/office/drawing/2014/main" id="{E1B819D0-45A5-400B-BFA6-1789EDBC6F5A}"/>
                </a:ext>
              </a:extLst>
            </p:cNvPr>
            <p:cNvSpPr/>
            <p:nvPr/>
          </p:nvSpPr>
          <p:spPr>
            <a:xfrm>
              <a:off x="6010030" y="5967430"/>
              <a:ext cx="5447072" cy="449159"/>
            </a:xfrm>
            <a:prstGeom prst="rect">
              <a:avLst/>
            </a:prstGeom>
            <a:grpFill/>
            <a:ln w="12700">
              <a:miter lim="400000"/>
            </a:ln>
            <a:extLst>
              <a:ext uri="{C572A759-6A51-4108-AA02-DFA0A04FC94B}">
                <ma14:wrappingTextBoxFlag xmlns="" xmlns:ma14="http://schemas.microsoft.com/office/mac/drawingml/2011/main" val="1"/>
              </a:ext>
            </a:extLst>
          </p:spPr>
          <p:txBody>
            <a:bodyPr wrap="square" lIns="30004" tIns="30004" rIns="30004" bIns="30004" anchor="ctr">
              <a:spAutoFit/>
            </a:bodyPr>
            <a:lstStyle/>
            <a:p>
              <a:pPr lvl="0" algn="ctr">
                <a:defRPr sz="1800">
                  <a:solidFill>
                    <a:srgbClr val="000000"/>
                  </a:solidFill>
                </a:defRPr>
              </a:pPr>
              <a:r>
                <a:rPr lang="en-GB" sz="1400">
                  <a:solidFill>
                    <a:schemeClr val="bg1"/>
                  </a:solidFill>
                  <a:latin typeface="Helvetica" panose="020B0604020202020204" pitchFamily="34" charset="0"/>
                  <a:cs typeface="Helvetica" panose="020B0604020202020204" pitchFamily="34" charset="0"/>
                </a:rPr>
                <a:t>PoS(ICRC2023)996</a:t>
              </a:r>
            </a:p>
          </p:txBody>
        </p:sp>
      </p:grpSp>
      <p:sp>
        <p:nvSpPr>
          <p:cNvPr id="14" name="Tytuł 1">
            <a:extLst>
              <a:ext uri="{FF2B5EF4-FFF2-40B4-BE49-F238E27FC236}">
                <a16:creationId xmlns:a16="http://schemas.microsoft.com/office/drawing/2014/main" id="{78EBE58C-7BC0-080D-B394-044637D2FACD}"/>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Neutrino </a:t>
            </a:r>
            <a:r>
              <a:rPr lang="pl-PL" sz="2800" dirty="0" err="1">
                <a:solidFill>
                  <a:schemeClr val="bg1"/>
                </a:solidFill>
                <a:latin typeface="Helvetica" panose="020B0604020202020204" pitchFamily="34" charset="0"/>
                <a:cs typeface="Helvetica" panose="020B0604020202020204" pitchFamily="34" charset="0"/>
              </a:rPr>
              <a:t>oscillation</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parameter</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fit</a:t>
            </a:r>
            <a:endParaRPr lang="pl-PL" sz="2800" dirty="0"/>
          </a:p>
        </p:txBody>
      </p:sp>
      <p:sp>
        <p:nvSpPr>
          <p:cNvPr id="15" name="Prostokąt 14">
            <a:extLst>
              <a:ext uri="{FF2B5EF4-FFF2-40B4-BE49-F238E27FC236}">
                <a16:creationId xmlns:a16="http://schemas.microsoft.com/office/drawing/2014/main" id="{55DDB4AC-3265-4E78-76D9-9A48C39D2AFE}"/>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6" name="Symbol zastępczy numeru slajdu 4">
            <a:extLst>
              <a:ext uri="{FF2B5EF4-FFF2-40B4-BE49-F238E27FC236}">
                <a16:creationId xmlns:a16="http://schemas.microsoft.com/office/drawing/2014/main" id="{61D2582E-825C-0775-C67C-08D1831F89A8}"/>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12</a:t>
            </a:fld>
            <a:endParaRPr lang="pl-PL" sz="2400">
              <a:solidFill>
                <a:schemeClr val="tx1"/>
              </a:solidFill>
              <a:cs typeface="Helvetica"/>
            </a:endParaRPr>
          </a:p>
        </p:txBody>
      </p:sp>
      <mc:AlternateContent xmlns:mc="http://schemas.openxmlformats.org/markup-compatibility/2006" xmlns:a14="http://schemas.microsoft.com/office/drawing/2010/main">
        <mc:Choice Requires="a14">
          <p:sp>
            <p:nvSpPr>
              <p:cNvPr id="4" name="pole tekstowe 3">
                <a:extLst>
                  <a:ext uri="{FF2B5EF4-FFF2-40B4-BE49-F238E27FC236}">
                    <a16:creationId xmlns:a16="http://schemas.microsoft.com/office/drawing/2014/main" id="{E611D710-60AD-742B-6BED-39E2E2214B79}"/>
                  </a:ext>
                </a:extLst>
              </p:cNvPr>
              <p:cNvSpPr txBox="1"/>
              <p:nvPr/>
            </p:nvSpPr>
            <p:spPr>
              <a:xfrm>
                <a:off x="134223" y="959921"/>
                <a:ext cx="2181138" cy="10162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pl-PL" b="0" i="1" smtClean="0">
                              <a:latin typeface="Cambria Math" panose="02040503050406030204" pitchFamily="18" charset="0"/>
                            </a:rPr>
                          </m:ctrlPr>
                        </m:funcPr>
                        <m:fName>
                          <m:sSup>
                            <m:sSupPr>
                              <m:ctrlPr>
                                <a:rPr lang="pl-PL" b="0" i="1" smtClean="0">
                                  <a:latin typeface="Cambria Math" panose="02040503050406030204" pitchFamily="18" charset="0"/>
                                </a:rPr>
                              </m:ctrlPr>
                            </m:sSupPr>
                            <m:e>
                              <m:r>
                                <m:rPr>
                                  <m:sty m:val="p"/>
                                </m:rPr>
                                <a:rPr lang="pl-PL" b="0" i="0" smtClean="0">
                                  <a:latin typeface="Cambria Math" panose="02040503050406030204" pitchFamily="18" charset="0"/>
                                </a:rPr>
                                <m:t>sin</m:t>
                              </m:r>
                            </m:e>
                            <m:sup>
                              <m:r>
                                <a:rPr lang="pl-PL" b="0" i="1" smtClean="0">
                                  <a:latin typeface="Cambria Math" panose="02040503050406030204" pitchFamily="18" charset="0"/>
                                </a:rPr>
                                <m:t>2</m:t>
                              </m:r>
                            </m:sup>
                          </m:sSup>
                        </m:fName>
                        <m:e>
                          <m:r>
                            <a:rPr lang="pl-PL" b="0" i="1" smtClean="0">
                              <a:latin typeface="Cambria Math" panose="02040503050406030204" pitchFamily="18" charset="0"/>
                            </a:rPr>
                            <m:t> </m:t>
                          </m:r>
                          <m:sSub>
                            <m:sSubPr>
                              <m:ctrlPr>
                                <a:rPr lang="pl-PL" b="0" i="1" smtClean="0">
                                  <a:latin typeface="Cambria Math" panose="02040503050406030204" pitchFamily="18" charset="0"/>
                                </a:rPr>
                              </m:ctrlPr>
                            </m:sSubPr>
                            <m:e>
                              <m:r>
                                <a:rPr lang="pl-PL" b="0" i="1" smtClean="0">
                                  <a:latin typeface="Cambria Math" panose="02040503050406030204" pitchFamily="18" charset="0"/>
                                </a:rPr>
                                <m:t>𝜃</m:t>
                              </m:r>
                            </m:e>
                            <m:sub>
                              <m:r>
                                <a:rPr lang="pl-PL" b="0" i="1" smtClean="0">
                                  <a:latin typeface="Cambria Math" panose="02040503050406030204" pitchFamily="18" charset="0"/>
                                </a:rPr>
                                <m:t>23</m:t>
                              </m:r>
                            </m:sub>
                          </m:sSub>
                          <m:r>
                            <a:rPr lang="pl-PL" b="0" i="1" smtClean="0">
                              <a:latin typeface="Cambria Math" panose="02040503050406030204" pitchFamily="18" charset="0"/>
                            </a:rPr>
                            <m:t>=0.51</m:t>
                          </m:r>
                          <m:m>
                            <m:mPr>
                              <m:mcs>
                                <m:mc>
                                  <m:mcPr>
                                    <m:count m:val="1"/>
                                    <m:mcJc m:val="center"/>
                                  </m:mcPr>
                                </m:mc>
                              </m:mcs>
                              <m:ctrlPr>
                                <a:rPr lang="pl-PL" b="0" i="1" smtClean="0">
                                  <a:latin typeface="Cambria Math" panose="02040503050406030204" pitchFamily="18" charset="0"/>
                                </a:rPr>
                              </m:ctrlPr>
                            </m:mPr>
                            <m:mr>
                              <m:e>
                                <m:r>
                                  <m:rPr>
                                    <m:brk m:alnAt="7"/>
                                  </m:rPr>
                                  <a:rPr lang="pl-PL" b="0" i="1" smtClean="0">
                                    <a:latin typeface="Cambria Math" panose="02040503050406030204" pitchFamily="18" charset="0"/>
                                  </a:rPr>
                                  <m:t>+</m:t>
                                </m:r>
                                <m:r>
                                  <a:rPr lang="pl-PL" b="0" i="1" smtClean="0">
                                    <a:latin typeface="Cambria Math" panose="02040503050406030204" pitchFamily="18" charset="0"/>
                                  </a:rPr>
                                  <m:t>0.06</m:t>
                                </m:r>
                              </m:e>
                            </m:mr>
                            <m:mr>
                              <m:e>
                                <m:r>
                                  <a:rPr lang="pl-PL" b="0" i="1" smtClean="0">
                                    <a:latin typeface="Cambria Math" panose="02040503050406030204" pitchFamily="18" charset="0"/>
                                  </a:rPr>
                                  <m:t>−0.07</m:t>
                                </m:r>
                              </m:e>
                            </m:mr>
                          </m:m>
                        </m:e>
                      </m:func>
                    </m:oMath>
                  </m:oMathPara>
                </a14:m>
                <a:endParaRPr lang="pl-PL"/>
              </a:p>
              <a:p>
                <a:pPr/>
                <a14:m>
                  <m:oMathPara xmlns:m="http://schemas.openxmlformats.org/officeDocument/2006/math">
                    <m:oMathParaPr>
                      <m:jc m:val="centerGroup"/>
                    </m:oMathParaPr>
                    <m:oMath xmlns:m="http://schemas.openxmlformats.org/officeDocument/2006/math">
                      <m:func>
                        <m:funcPr>
                          <m:ctrlPr>
                            <a:rPr lang="pl-PL" b="0" i="1" smtClean="0">
                              <a:latin typeface="Cambria Math" panose="02040503050406030204" pitchFamily="18" charset="0"/>
                            </a:rPr>
                          </m:ctrlPr>
                        </m:funcPr>
                        <m:fName>
                          <m:r>
                            <m:rPr>
                              <m:sty m:val="p"/>
                            </m:rPr>
                            <a:rPr lang="pl-PL" b="0" i="0" smtClean="0">
                              <a:latin typeface="Cambria Math" panose="02040503050406030204" pitchFamily="18" charset="0"/>
                            </a:rPr>
                            <m:t>Δ</m:t>
                          </m:r>
                          <m:sSubSup>
                            <m:sSubSupPr>
                              <m:ctrlPr>
                                <a:rPr lang="pl-PL" b="0" i="1" smtClean="0">
                                  <a:latin typeface="Cambria Math" panose="02040503050406030204" pitchFamily="18" charset="0"/>
                                </a:rPr>
                              </m:ctrlPr>
                            </m:sSubSupPr>
                            <m:e>
                              <m:r>
                                <a:rPr lang="pl-PL" b="0" i="1" smtClean="0">
                                  <a:latin typeface="Cambria Math" panose="02040503050406030204" pitchFamily="18" charset="0"/>
                                </a:rPr>
                                <m:t>𝑚</m:t>
                              </m:r>
                            </m:e>
                            <m:sub>
                              <m:r>
                                <a:rPr lang="pl-PL" b="0" i="1" smtClean="0">
                                  <a:latin typeface="Cambria Math" panose="02040503050406030204" pitchFamily="18" charset="0"/>
                                </a:rPr>
                                <m:t>31</m:t>
                              </m:r>
                            </m:sub>
                            <m:sup>
                              <m:r>
                                <a:rPr lang="pl-PL" b="0" i="1" smtClean="0">
                                  <a:latin typeface="Cambria Math" panose="02040503050406030204" pitchFamily="18" charset="0"/>
                                </a:rPr>
                                <m:t>2</m:t>
                              </m:r>
                            </m:sup>
                          </m:sSubSup>
                        </m:fName>
                        <m:e>
                          <m:r>
                            <a:rPr lang="pl-PL" b="0" i="1" smtClean="0">
                              <a:latin typeface="Cambria Math" panose="02040503050406030204" pitchFamily="18" charset="0"/>
                            </a:rPr>
                            <m:t> =</m:t>
                          </m:r>
                          <m:d>
                            <m:dPr>
                              <m:ctrlPr>
                                <a:rPr lang="pl-PL" b="0" i="1" smtClean="0">
                                  <a:latin typeface="Cambria Math" panose="02040503050406030204" pitchFamily="18" charset="0"/>
                                </a:rPr>
                              </m:ctrlPr>
                            </m:dPr>
                            <m:e>
                              <m:r>
                                <a:rPr lang="pl-PL" i="1">
                                  <a:latin typeface="Cambria Math" panose="02040503050406030204" pitchFamily="18" charset="0"/>
                                </a:rPr>
                                <m:t>2.</m:t>
                              </m:r>
                              <m:r>
                                <m:rPr>
                                  <m:brk m:alnAt="7"/>
                                </m:rPr>
                                <a:rPr lang="pl-PL" i="1">
                                  <a:latin typeface="Cambria Math" panose="02040503050406030204" pitchFamily="18" charset="0"/>
                                </a:rPr>
                                <m:t>1</m:t>
                              </m:r>
                              <m:r>
                                <a:rPr lang="pl-PL" i="1">
                                  <a:latin typeface="Cambria Math" panose="02040503050406030204" pitchFamily="18" charset="0"/>
                                </a:rPr>
                                <m:t>4</m:t>
                              </m:r>
                              <m:m>
                                <m:mPr>
                                  <m:mcs>
                                    <m:mc>
                                      <m:mcPr>
                                        <m:count m:val="1"/>
                                        <m:mcJc m:val="center"/>
                                      </m:mcPr>
                                    </m:mc>
                                  </m:mcs>
                                  <m:ctrlPr>
                                    <a:rPr lang="pl-PL" i="1">
                                      <a:latin typeface="Cambria Math" panose="02040503050406030204" pitchFamily="18" charset="0"/>
                                    </a:rPr>
                                  </m:ctrlPr>
                                </m:mPr>
                                <m:mr>
                                  <m:e>
                                    <m:r>
                                      <m:rPr>
                                        <m:brk m:alnAt="7"/>
                                      </m:rPr>
                                      <a:rPr lang="pl-PL" i="1">
                                        <a:latin typeface="Cambria Math" panose="02040503050406030204" pitchFamily="18" charset="0"/>
                                      </a:rPr>
                                      <m:t>+</m:t>
                                    </m:r>
                                    <m:r>
                                      <a:rPr lang="pl-PL" i="1">
                                        <a:latin typeface="Cambria Math" panose="02040503050406030204" pitchFamily="18" charset="0"/>
                                      </a:rPr>
                                      <m:t>0.36</m:t>
                                    </m:r>
                                  </m:e>
                                </m:mr>
                                <m:mr>
                                  <m:e>
                                    <m:r>
                                      <a:rPr lang="pl-PL" i="1">
                                        <a:latin typeface="Cambria Math" panose="02040503050406030204" pitchFamily="18" charset="0"/>
                                      </a:rPr>
                                      <m:t>−0.25</m:t>
                                    </m:r>
                                  </m:e>
                                </m:mr>
                              </m:m>
                            </m:e>
                          </m:d>
                          <m:r>
                            <a:rPr lang="pl-PL" b="0" i="1" smtClean="0">
                              <a:latin typeface="Cambria Math" panose="02040503050406030204" pitchFamily="18" charset="0"/>
                            </a:rPr>
                            <m:t>⋅</m:t>
                          </m:r>
                          <m:sSup>
                            <m:sSupPr>
                              <m:ctrlPr>
                                <a:rPr lang="pl-PL" b="0" i="1" smtClean="0">
                                  <a:latin typeface="Cambria Math" panose="02040503050406030204" pitchFamily="18" charset="0"/>
                                </a:rPr>
                              </m:ctrlPr>
                            </m:sSupPr>
                            <m:e>
                              <m:r>
                                <a:rPr lang="pl-PL" b="0" i="1" smtClean="0">
                                  <a:latin typeface="Cambria Math" panose="02040503050406030204" pitchFamily="18" charset="0"/>
                                </a:rPr>
                                <m:t>10</m:t>
                              </m:r>
                            </m:e>
                            <m:sup>
                              <m:r>
                                <a:rPr lang="pl-PL" b="0" i="1" smtClean="0">
                                  <a:latin typeface="Cambria Math" panose="02040503050406030204" pitchFamily="18" charset="0"/>
                                </a:rPr>
                                <m:t>−3</m:t>
                              </m:r>
                            </m:sup>
                          </m:sSup>
                          <m:r>
                            <a:rPr lang="pl-PL" b="0" i="0" smtClean="0">
                              <a:latin typeface="Cambria Math" panose="02040503050406030204" pitchFamily="18" charset="0"/>
                            </a:rPr>
                            <m:t> </m:t>
                          </m:r>
                          <m:r>
                            <m:rPr>
                              <m:sty m:val="p"/>
                            </m:rPr>
                            <a:rPr lang="pl-PL" b="0" i="0" smtClean="0">
                              <a:latin typeface="Cambria Math" panose="02040503050406030204" pitchFamily="18" charset="0"/>
                            </a:rPr>
                            <m:t>e</m:t>
                          </m:r>
                          <m:sSup>
                            <m:sSupPr>
                              <m:ctrlPr>
                                <a:rPr lang="pl-PL" b="0" i="1" smtClean="0">
                                  <a:latin typeface="Cambria Math" panose="02040503050406030204" pitchFamily="18" charset="0"/>
                                </a:rPr>
                              </m:ctrlPr>
                            </m:sSupPr>
                            <m:e>
                              <m:r>
                                <m:rPr>
                                  <m:sty m:val="p"/>
                                </m:rPr>
                                <a:rPr lang="pl-PL" b="0" i="0" smtClean="0">
                                  <a:latin typeface="Cambria Math" panose="02040503050406030204" pitchFamily="18" charset="0"/>
                                </a:rPr>
                                <m:t>V</m:t>
                              </m:r>
                            </m:e>
                            <m:sup>
                              <m:r>
                                <a:rPr lang="pl-PL" b="0" i="0" smtClean="0">
                                  <a:latin typeface="Cambria Math" panose="02040503050406030204" pitchFamily="18" charset="0"/>
                                </a:rPr>
                                <m:t>2</m:t>
                              </m:r>
                            </m:sup>
                          </m:sSup>
                        </m:e>
                      </m:func>
                    </m:oMath>
                  </m:oMathPara>
                </a14:m>
                <a:endParaRPr lang="pl-PL" b="0"/>
              </a:p>
            </p:txBody>
          </p:sp>
        </mc:Choice>
        <mc:Fallback xmlns="">
          <p:sp>
            <p:nvSpPr>
              <p:cNvPr id="4" name="pole tekstowe 3">
                <a:extLst>
                  <a:ext uri="{FF2B5EF4-FFF2-40B4-BE49-F238E27FC236}">
                    <a16:creationId xmlns:a16="http://schemas.microsoft.com/office/drawing/2014/main" id="{E611D710-60AD-742B-6BED-39E2E2214B79}"/>
                  </a:ext>
                </a:extLst>
              </p:cNvPr>
              <p:cNvSpPr txBox="1">
                <a:spLocks noRot="1" noChangeAspect="1" noMove="1" noResize="1" noEditPoints="1" noAdjustHandles="1" noChangeArrowheads="1" noChangeShapeType="1" noTextEdit="1"/>
              </p:cNvSpPr>
              <p:nvPr/>
            </p:nvSpPr>
            <p:spPr>
              <a:xfrm>
                <a:off x="134223" y="959921"/>
                <a:ext cx="2181138" cy="1016240"/>
              </a:xfrm>
              <a:prstGeom prst="rect">
                <a:avLst/>
              </a:prstGeom>
              <a:blipFill>
                <a:blip r:embed="rId5"/>
                <a:stretch>
                  <a:fillRect r="-486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pole tekstowe 8">
                <a:extLst>
                  <a:ext uri="{FF2B5EF4-FFF2-40B4-BE49-F238E27FC236}">
                    <a16:creationId xmlns:a16="http://schemas.microsoft.com/office/drawing/2014/main" id="{31799DAC-56EC-D09F-23BA-93A622C59C08}"/>
                  </a:ext>
                </a:extLst>
              </p:cNvPr>
              <p:cNvSpPr txBox="1"/>
              <p:nvPr/>
            </p:nvSpPr>
            <p:spPr>
              <a:xfrm>
                <a:off x="134223" y="1933750"/>
                <a:ext cx="6157518" cy="534570"/>
              </a:xfrm>
              <a:prstGeom prst="rect">
                <a:avLst/>
              </a:prstGeom>
              <a:noFill/>
            </p:spPr>
            <p:txBody>
              <a:bodyPr wrap="square">
                <a:spAutoFit/>
              </a:bodyPr>
              <a:lstStyle/>
              <a:p>
                <a:r>
                  <a:rPr lang="pl-PL">
                    <a:latin typeface="+mj-lt"/>
                  </a:rPr>
                  <a:t>Preference for normal ordering (NO): </a:t>
                </a:r>
                <a14:m>
                  <m:oMath xmlns:m="http://schemas.openxmlformats.org/officeDocument/2006/math">
                    <m:r>
                      <a:rPr lang="pl-PL" b="0" i="1" smtClean="0">
                        <a:latin typeface="Cambria Math" panose="02040503050406030204" pitchFamily="18" charset="0"/>
                      </a:rPr>
                      <m:t>−2</m:t>
                    </m:r>
                    <m:func>
                      <m:funcPr>
                        <m:ctrlPr>
                          <a:rPr lang="pl-PL" b="0" i="1" smtClean="0">
                            <a:latin typeface="Cambria Math" panose="02040503050406030204" pitchFamily="18" charset="0"/>
                          </a:rPr>
                        </m:ctrlPr>
                      </m:funcPr>
                      <m:fName>
                        <m:r>
                          <m:rPr>
                            <m:sty m:val="p"/>
                          </m:rPr>
                          <a:rPr lang="pl-PL" b="0" i="0" smtClean="0">
                            <a:latin typeface="Cambria Math" panose="02040503050406030204" pitchFamily="18" charset="0"/>
                          </a:rPr>
                          <m:t>log</m:t>
                        </m:r>
                      </m:fName>
                      <m:e>
                        <m:d>
                          <m:dPr>
                            <m:ctrlPr>
                              <a:rPr lang="pl-PL" b="0" i="1" smtClean="0">
                                <a:latin typeface="Cambria Math" panose="02040503050406030204" pitchFamily="18" charset="0"/>
                              </a:rPr>
                            </m:ctrlPr>
                          </m:dPr>
                          <m:e>
                            <m:f>
                              <m:fPr>
                                <m:ctrlPr>
                                  <a:rPr lang="pl-PL" b="0" i="1" smtClean="0">
                                    <a:latin typeface="Cambria Math" panose="02040503050406030204" pitchFamily="18" charset="0"/>
                                  </a:rPr>
                                </m:ctrlPr>
                              </m:fPr>
                              <m:num>
                                <m:sSub>
                                  <m:sSubPr>
                                    <m:ctrlPr>
                                      <a:rPr lang="pl-PL" b="0" i="1" smtClean="0">
                                        <a:latin typeface="Cambria Math" panose="02040503050406030204" pitchFamily="18" charset="0"/>
                                      </a:rPr>
                                    </m:ctrlPr>
                                  </m:sSubPr>
                                  <m:e>
                                    <m:r>
                                      <a:rPr lang="pl-PL" b="0" i="1" smtClean="0">
                                        <a:latin typeface="Cambria Math" panose="02040503050406030204" pitchFamily="18" charset="0"/>
                                      </a:rPr>
                                      <m:t>𝐿</m:t>
                                    </m:r>
                                  </m:e>
                                  <m:sub>
                                    <m:r>
                                      <m:rPr>
                                        <m:sty m:val="p"/>
                                      </m:rPr>
                                      <a:rPr lang="pl-PL" b="0" i="0" smtClean="0">
                                        <a:latin typeface="Cambria Math" panose="02040503050406030204" pitchFamily="18" charset="0"/>
                                      </a:rPr>
                                      <m:t>NO</m:t>
                                    </m:r>
                                  </m:sub>
                                </m:sSub>
                              </m:num>
                              <m:den>
                                <m:sSub>
                                  <m:sSubPr>
                                    <m:ctrlPr>
                                      <a:rPr lang="pl-PL" b="0" i="1" smtClean="0">
                                        <a:latin typeface="Cambria Math" panose="02040503050406030204" pitchFamily="18" charset="0"/>
                                      </a:rPr>
                                    </m:ctrlPr>
                                  </m:sSubPr>
                                  <m:e>
                                    <m:r>
                                      <a:rPr lang="pl-PL" b="0" i="1" smtClean="0">
                                        <a:latin typeface="Cambria Math" panose="02040503050406030204" pitchFamily="18" charset="0"/>
                                      </a:rPr>
                                      <m:t>𝐿</m:t>
                                    </m:r>
                                  </m:e>
                                  <m:sub>
                                    <m:r>
                                      <m:rPr>
                                        <m:sty m:val="p"/>
                                      </m:rPr>
                                      <a:rPr lang="pl-PL" b="0" i="0" smtClean="0">
                                        <a:latin typeface="Cambria Math" panose="02040503050406030204" pitchFamily="18" charset="0"/>
                                      </a:rPr>
                                      <m:t>IO</m:t>
                                    </m:r>
                                  </m:sub>
                                </m:sSub>
                              </m:den>
                            </m:f>
                          </m:e>
                        </m:d>
                        <m:r>
                          <a:rPr lang="pl-PL" b="0" i="1" smtClean="0">
                            <a:latin typeface="Cambria Math" panose="02040503050406030204" pitchFamily="18" charset="0"/>
                          </a:rPr>
                          <m:t>=0.9</m:t>
                        </m:r>
                      </m:e>
                    </m:func>
                  </m:oMath>
                </a14:m>
                <a:endParaRPr lang="en-GB"/>
              </a:p>
            </p:txBody>
          </p:sp>
        </mc:Choice>
        <mc:Fallback xmlns="">
          <p:sp>
            <p:nvSpPr>
              <p:cNvPr id="9" name="pole tekstowe 8">
                <a:extLst>
                  <a:ext uri="{FF2B5EF4-FFF2-40B4-BE49-F238E27FC236}">
                    <a16:creationId xmlns:a16="http://schemas.microsoft.com/office/drawing/2014/main" id="{31799DAC-56EC-D09F-23BA-93A622C59C08}"/>
                  </a:ext>
                </a:extLst>
              </p:cNvPr>
              <p:cNvSpPr txBox="1">
                <a:spLocks noRot="1" noChangeAspect="1" noMove="1" noResize="1" noEditPoints="1" noAdjustHandles="1" noChangeArrowheads="1" noChangeShapeType="1" noTextEdit="1"/>
              </p:cNvSpPr>
              <p:nvPr/>
            </p:nvSpPr>
            <p:spPr>
              <a:xfrm>
                <a:off x="134223" y="1933750"/>
                <a:ext cx="6157518" cy="534570"/>
              </a:xfrm>
              <a:prstGeom prst="rect">
                <a:avLst/>
              </a:prstGeom>
              <a:blipFill>
                <a:blip r:embed="rId6"/>
                <a:stretch>
                  <a:fillRect l="-792"/>
                </a:stretch>
              </a:blipFill>
            </p:spPr>
            <p:txBody>
              <a:bodyPr/>
              <a:lstStyle/>
              <a:p>
                <a:r>
                  <a:rPr lang="en-GB">
                    <a:noFill/>
                  </a:rPr>
                  <a:t> </a:t>
                </a:r>
              </a:p>
            </p:txBody>
          </p:sp>
        </mc:Fallback>
      </mc:AlternateContent>
      <p:sp>
        <p:nvSpPr>
          <p:cNvPr id="18" name="pole tekstowe 17">
            <a:extLst>
              <a:ext uri="{FF2B5EF4-FFF2-40B4-BE49-F238E27FC236}">
                <a16:creationId xmlns:a16="http://schemas.microsoft.com/office/drawing/2014/main" id="{432506BE-2BBF-E0B8-C63D-5929A80DB0B8}"/>
              </a:ext>
            </a:extLst>
          </p:cNvPr>
          <p:cNvSpPr txBox="1"/>
          <p:nvPr/>
        </p:nvSpPr>
        <p:spPr>
          <a:xfrm>
            <a:off x="5024060" y="969539"/>
            <a:ext cx="889987" cy="369332"/>
          </a:xfrm>
          <a:prstGeom prst="rect">
            <a:avLst/>
          </a:prstGeom>
          <a:solidFill>
            <a:schemeClr val="accent6"/>
          </a:solidFill>
          <a:ln w="38100">
            <a:noFill/>
          </a:ln>
        </p:spPr>
        <p:txBody>
          <a:bodyPr wrap="square" rtlCol="0">
            <a:spAutoFit/>
          </a:bodyPr>
          <a:lstStyle/>
          <a:p>
            <a:r>
              <a:rPr lang="pl-PL">
                <a:solidFill>
                  <a:schemeClr val="bg1"/>
                </a:solidFill>
              </a:rPr>
              <a:t>Best fit</a:t>
            </a:r>
            <a:endParaRPr lang="en-GB">
              <a:solidFill>
                <a:schemeClr val="bg1"/>
              </a:solidFill>
            </a:endParaRPr>
          </a:p>
        </p:txBody>
      </p:sp>
      <p:sp>
        <p:nvSpPr>
          <p:cNvPr id="19" name="Prostokąt 18">
            <a:extLst>
              <a:ext uri="{FF2B5EF4-FFF2-40B4-BE49-F238E27FC236}">
                <a16:creationId xmlns:a16="http://schemas.microsoft.com/office/drawing/2014/main" id="{8F4C838D-EF6A-07FA-9313-48BE3259FC21}"/>
              </a:ext>
            </a:extLst>
          </p:cNvPr>
          <p:cNvSpPr/>
          <p:nvPr/>
        </p:nvSpPr>
        <p:spPr>
          <a:xfrm>
            <a:off x="134222" y="947719"/>
            <a:ext cx="5796795" cy="1520601"/>
          </a:xfrm>
          <a:prstGeom prst="rect">
            <a:avLst/>
          </a:prstGeom>
          <a:noFill/>
          <a:ln w="38100">
            <a:solidFill>
              <a:schemeClr val="accent6"/>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ole tekstowe 5">
            <a:extLst>
              <a:ext uri="{FF2B5EF4-FFF2-40B4-BE49-F238E27FC236}">
                <a16:creationId xmlns:a16="http://schemas.microsoft.com/office/drawing/2014/main" id="{1ACC83F7-32A8-465D-BD01-10F58657788E}"/>
              </a:ext>
            </a:extLst>
          </p:cNvPr>
          <p:cNvSpPr txBox="1"/>
          <p:nvPr/>
        </p:nvSpPr>
        <p:spPr>
          <a:xfrm>
            <a:off x="6198089" y="727003"/>
            <a:ext cx="1632155" cy="584775"/>
          </a:xfrm>
          <a:prstGeom prst="rect">
            <a:avLst/>
          </a:prstGeom>
          <a:noFill/>
        </p:spPr>
        <p:txBody>
          <a:bodyPr wrap="square">
            <a:spAutoFit/>
          </a:bodyPr>
          <a:lstStyle/>
          <a:p>
            <a:pPr algn="l"/>
            <a:r>
              <a:rPr lang="pl-PL" sz="3200">
                <a:solidFill>
                  <a:schemeClr val="accent5"/>
                </a:solidFill>
                <a:effectLst/>
                <a:latin typeface="Helvetica" panose="020B0604020202020204" pitchFamily="34" charset="0"/>
                <a:cs typeface="Helvetica" panose="020B0604020202020204" pitchFamily="34" charset="0"/>
              </a:rPr>
              <a:t>ORCA6</a:t>
            </a:r>
            <a:endParaRPr lang="pl-PL" sz="3200">
              <a:effectLst/>
              <a:latin typeface="Helvetica" panose="020B0604020202020204" pitchFamily="34" charset="0"/>
              <a:cs typeface="Helvetica" panose="020B0604020202020204" pitchFamily="34" charset="0"/>
              <a:hlinkClick r:id="rId7"/>
            </a:endParaRPr>
          </a:p>
        </p:txBody>
      </p:sp>
    </p:spTree>
    <p:extLst>
      <p:ext uri="{BB962C8B-B14F-4D97-AF65-F5344CB8AC3E}">
        <p14:creationId xmlns:p14="http://schemas.microsoft.com/office/powerpoint/2010/main" val="3124023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76AB0C09-F814-4185-84FE-236AFD638033}"/>
              </a:ext>
            </a:extLst>
          </p:cNvPr>
          <p:cNvPicPr>
            <a:picLocks noChangeAspect="1"/>
          </p:cNvPicPr>
          <p:nvPr/>
        </p:nvPicPr>
        <p:blipFill>
          <a:blip r:embed="rId3"/>
          <a:stretch>
            <a:fillRect/>
          </a:stretch>
        </p:blipFill>
        <p:spPr>
          <a:xfrm>
            <a:off x="6435156" y="1810456"/>
            <a:ext cx="5544779" cy="4009680"/>
          </a:xfrm>
          <a:prstGeom prst="rect">
            <a:avLst/>
          </a:prstGeom>
        </p:spPr>
      </p:pic>
      <p:sp>
        <p:nvSpPr>
          <p:cNvPr id="11" name="Dowolny kształt: kształt 10">
            <a:extLst>
              <a:ext uri="{FF2B5EF4-FFF2-40B4-BE49-F238E27FC236}">
                <a16:creationId xmlns:a16="http://schemas.microsoft.com/office/drawing/2014/main" id="{9397D1DC-A520-46D1-9FF6-C2EA90D798BD}"/>
              </a:ext>
            </a:extLst>
          </p:cNvPr>
          <p:cNvSpPr/>
          <p:nvPr/>
        </p:nvSpPr>
        <p:spPr>
          <a:xfrm>
            <a:off x="3175626" y="6138741"/>
            <a:ext cx="4594186" cy="599074"/>
          </a:xfrm>
          <a:custGeom>
            <a:avLst/>
            <a:gdLst>
              <a:gd name="connsiteX0" fmla="*/ 2956474 w 3429009"/>
              <a:gd name="connsiteY0" fmla="*/ 351872 h 365369"/>
              <a:gd name="connsiteX1" fmla="*/ 2932033 w 3429009"/>
              <a:gd name="connsiteY1" fmla="*/ 328822 h 365369"/>
              <a:gd name="connsiteX2" fmla="*/ 3114275 w 3429009"/>
              <a:gd name="connsiteY2" fmla="*/ 322736 h 365369"/>
              <a:gd name="connsiteX3" fmla="*/ 3110560 w 3429009"/>
              <a:gd name="connsiteY3" fmla="*/ 327727 h 365369"/>
              <a:gd name="connsiteX4" fmla="*/ 3233861 w 3429009"/>
              <a:gd name="connsiteY4" fmla="*/ 344519 h 365369"/>
              <a:gd name="connsiteX5" fmla="*/ 3233861 w 3429009"/>
              <a:gd name="connsiteY5" fmla="*/ 346824 h 365369"/>
              <a:gd name="connsiteX6" fmla="*/ 3245072 w 3429009"/>
              <a:gd name="connsiteY6" fmla="*/ 347958 h 365369"/>
              <a:gd name="connsiteX7" fmla="*/ 3226403 w 3429009"/>
              <a:gd name="connsiteY7" fmla="*/ 333842 h 365369"/>
              <a:gd name="connsiteX8" fmla="*/ 3262275 w 3429009"/>
              <a:gd name="connsiteY8" fmla="*/ 315487 h 365369"/>
              <a:gd name="connsiteX9" fmla="*/ 3266837 w 3429009"/>
              <a:gd name="connsiteY9" fmla="*/ 326460 h 365369"/>
              <a:gd name="connsiteX10" fmla="*/ 3303413 w 3429009"/>
              <a:gd name="connsiteY10" fmla="*/ 322602 h 365369"/>
              <a:gd name="connsiteX11" fmla="*/ 3314624 w 3429009"/>
              <a:gd name="connsiteY11" fmla="*/ 337490 h 365369"/>
              <a:gd name="connsiteX12" fmla="*/ 3350609 w 3429009"/>
              <a:gd name="connsiteY12" fmla="*/ 315496 h 365369"/>
              <a:gd name="connsiteX13" fmla="*/ 3361754 w 3429009"/>
              <a:gd name="connsiteY13" fmla="*/ 291322 h 365369"/>
              <a:gd name="connsiteX14" fmla="*/ 3369450 w 3429009"/>
              <a:gd name="connsiteY14" fmla="*/ 301781 h 365369"/>
              <a:gd name="connsiteX15" fmla="*/ 3429010 w 3429009"/>
              <a:gd name="connsiteY15" fmla="*/ 281950 h 365369"/>
              <a:gd name="connsiteX16" fmla="*/ 3340703 w 3429009"/>
              <a:gd name="connsiteY16" fmla="*/ 212741 h 365369"/>
              <a:gd name="connsiteX17" fmla="*/ 3342370 w 3429009"/>
              <a:gd name="connsiteY17" fmla="*/ 202740 h 365369"/>
              <a:gd name="connsiteX18" fmla="*/ 3340703 w 3429009"/>
              <a:gd name="connsiteY18" fmla="*/ 208169 h 365369"/>
              <a:gd name="connsiteX19" fmla="*/ 3318205 w 3429009"/>
              <a:gd name="connsiteY19" fmla="*/ 185271 h 365369"/>
              <a:gd name="connsiteX20" fmla="*/ 3318643 w 3429009"/>
              <a:gd name="connsiteY20" fmla="*/ 189090 h 365369"/>
              <a:gd name="connsiteX21" fmla="*/ 3319606 w 3429009"/>
              <a:gd name="connsiteY21" fmla="*/ 187252 h 365369"/>
              <a:gd name="connsiteX22" fmla="*/ 3319091 w 3429009"/>
              <a:gd name="connsiteY22" fmla="*/ 192738 h 365369"/>
              <a:gd name="connsiteX23" fmla="*/ 3314500 w 3429009"/>
              <a:gd name="connsiteY23" fmla="*/ 197177 h 365369"/>
              <a:gd name="connsiteX24" fmla="*/ 3315281 w 3429009"/>
              <a:gd name="connsiteY24" fmla="*/ 195739 h 365369"/>
              <a:gd name="connsiteX25" fmla="*/ 3293488 w 3429009"/>
              <a:gd name="connsiteY25" fmla="*/ 194605 h 365369"/>
              <a:gd name="connsiteX26" fmla="*/ 3293393 w 3429009"/>
              <a:gd name="connsiteY26" fmla="*/ 183109 h 365369"/>
              <a:gd name="connsiteX27" fmla="*/ 3203724 w 3429009"/>
              <a:gd name="connsiteY27" fmla="*/ 148990 h 365369"/>
              <a:gd name="connsiteX28" fmla="*/ 3151403 w 3429009"/>
              <a:gd name="connsiteY28" fmla="*/ 145323 h 365369"/>
              <a:gd name="connsiteX29" fmla="*/ 3121495 w 3429009"/>
              <a:gd name="connsiteY29" fmla="*/ 118634 h 365369"/>
              <a:gd name="connsiteX30" fmla="*/ 3117771 w 3429009"/>
              <a:gd name="connsiteY30" fmla="*/ 132807 h 365369"/>
              <a:gd name="connsiteX31" fmla="*/ 3095349 w 3429009"/>
              <a:gd name="connsiteY31" fmla="*/ 116815 h 365369"/>
              <a:gd name="connsiteX32" fmla="*/ 3098921 w 3429009"/>
              <a:gd name="connsiteY32" fmla="*/ 104061 h 365369"/>
              <a:gd name="connsiteX33" fmla="*/ 3043018 w 3429009"/>
              <a:gd name="connsiteY33" fmla="*/ 103956 h 365369"/>
              <a:gd name="connsiteX34" fmla="*/ 3005604 w 3429009"/>
              <a:gd name="connsiteY34" fmla="*/ 82648 h 365369"/>
              <a:gd name="connsiteX35" fmla="*/ 3016882 w 3429009"/>
              <a:gd name="connsiteY35" fmla="*/ 95259 h 365369"/>
              <a:gd name="connsiteX36" fmla="*/ 3016158 w 3429009"/>
              <a:gd name="connsiteY36" fmla="*/ 100013 h 365369"/>
              <a:gd name="connsiteX37" fmla="*/ 2929900 w 3429009"/>
              <a:gd name="connsiteY37" fmla="*/ 83382 h 365369"/>
              <a:gd name="connsiteX38" fmla="*/ 2929900 w 3429009"/>
              <a:gd name="connsiteY38" fmla="*/ 78791 h 365369"/>
              <a:gd name="connsiteX39" fmla="*/ 2920994 w 3429009"/>
              <a:gd name="connsiteY39" fmla="*/ 126121 h 365369"/>
              <a:gd name="connsiteX40" fmla="*/ 2913545 w 3429009"/>
              <a:gd name="connsiteY40" fmla="*/ 117738 h 365369"/>
              <a:gd name="connsiteX41" fmla="*/ 2902334 w 3429009"/>
              <a:gd name="connsiteY41" fmla="*/ 125797 h 365369"/>
              <a:gd name="connsiteX42" fmla="*/ 2898515 w 3429009"/>
              <a:gd name="connsiteY42" fmla="*/ 112414 h 365369"/>
              <a:gd name="connsiteX43" fmla="*/ 2832659 w 3429009"/>
              <a:gd name="connsiteY43" fmla="*/ 108223 h 365369"/>
              <a:gd name="connsiteX44" fmla="*/ 2856081 w 3429009"/>
              <a:gd name="connsiteY44" fmla="*/ 159353 h 365369"/>
              <a:gd name="connsiteX45" fmla="*/ 2800036 w 3429009"/>
              <a:gd name="connsiteY45" fmla="*/ 140027 h 365369"/>
              <a:gd name="connsiteX46" fmla="*/ 2788825 w 3429009"/>
              <a:gd name="connsiteY46" fmla="*/ 122844 h 365369"/>
              <a:gd name="connsiteX47" fmla="*/ 2747772 w 3429009"/>
              <a:gd name="connsiteY47" fmla="*/ 127206 h 365369"/>
              <a:gd name="connsiteX48" fmla="*/ 2728979 w 3429009"/>
              <a:gd name="connsiteY48" fmla="*/ 108490 h 365369"/>
              <a:gd name="connsiteX49" fmla="*/ 2747677 w 3429009"/>
              <a:gd name="connsiteY49" fmla="*/ 108814 h 365369"/>
              <a:gd name="connsiteX50" fmla="*/ 2706596 w 3429009"/>
              <a:gd name="connsiteY50" fmla="*/ 81020 h 365369"/>
              <a:gd name="connsiteX51" fmla="*/ 2706434 w 3429009"/>
              <a:gd name="connsiteY51" fmla="*/ 81524 h 365369"/>
              <a:gd name="connsiteX52" fmla="*/ 2708262 w 3429009"/>
              <a:gd name="connsiteY52" fmla="*/ 84315 h 365369"/>
              <a:gd name="connsiteX53" fmla="*/ 2705653 w 3429009"/>
              <a:gd name="connsiteY53" fmla="*/ 84772 h 365369"/>
              <a:gd name="connsiteX54" fmla="*/ 2680459 w 3429009"/>
              <a:gd name="connsiteY54" fmla="*/ 99879 h 365369"/>
              <a:gd name="connsiteX55" fmla="*/ 2617251 w 3429009"/>
              <a:gd name="connsiteY55" fmla="*/ 91230 h 365369"/>
              <a:gd name="connsiteX56" fmla="*/ 2609802 w 3429009"/>
              <a:gd name="connsiteY56" fmla="*/ 110366 h 365369"/>
              <a:gd name="connsiteX57" fmla="*/ 2587381 w 3429009"/>
              <a:gd name="connsiteY57" fmla="*/ 98965 h 365369"/>
              <a:gd name="connsiteX58" fmla="*/ 2587381 w 3429009"/>
              <a:gd name="connsiteY58" fmla="*/ 83734 h 365369"/>
              <a:gd name="connsiteX59" fmla="*/ 2678944 w 3429009"/>
              <a:gd name="connsiteY59" fmla="*/ 78067 h 365369"/>
              <a:gd name="connsiteX60" fmla="*/ 2679440 w 3429009"/>
              <a:gd name="connsiteY60" fmla="*/ 71114 h 365369"/>
              <a:gd name="connsiteX61" fmla="*/ 2632586 w 3429009"/>
              <a:gd name="connsiteY61" fmla="*/ 76362 h 365369"/>
              <a:gd name="connsiteX62" fmla="*/ 2623404 w 3429009"/>
              <a:gd name="connsiteY62" fmla="*/ 47196 h 365369"/>
              <a:gd name="connsiteX63" fmla="*/ 2613060 w 3429009"/>
              <a:gd name="connsiteY63" fmla="*/ 62103 h 365369"/>
              <a:gd name="connsiteX64" fmla="*/ 2498465 w 3429009"/>
              <a:gd name="connsiteY64" fmla="*/ 47292 h 365369"/>
              <a:gd name="connsiteX65" fmla="*/ 2503532 w 3429009"/>
              <a:gd name="connsiteY65" fmla="*/ 54940 h 365369"/>
              <a:gd name="connsiteX66" fmla="*/ 2477205 w 3429009"/>
              <a:gd name="connsiteY66" fmla="*/ 51416 h 365369"/>
              <a:gd name="connsiteX67" fmla="*/ 2383146 w 3429009"/>
              <a:gd name="connsiteY67" fmla="*/ 20002 h 365369"/>
              <a:gd name="connsiteX68" fmla="*/ 2378164 w 3429009"/>
              <a:gd name="connsiteY68" fmla="*/ 37957 h 365369"/>
              <a:gd name="connsiteX69" fmla="*/ 2356075 w 3429009"/>
              <a:gd name="connsiteY69" fmla="*/ 34976 h 365369"/>
              <a:gd name="connsiteX70" fmla="*/ 2340274 w 3429009"/>
              <a:gd name="connsiteY70" fmla="*/ 42901 h 365369"/>
              <a:gd name="connsiteX71" fmla="*/ 2312461 w 3429009"/>
              <a:gd name="connsiteY71" fmla="*/ 41481 h 365369"/>
              <a:gd name="connsiteX72" fmla="*/ 2312461 w 3429009"/>
              <a:gd name="connsiteY72" fmla="*/ 41472 h 365369"/>
              <a:gd name="connsiteX73" fmla="*/ 2312394 w 3429009"/>
              <a:gd name="connsiteY73" fmla="*/ 41424 h 365369"/>
              <a:gd name="connsiteX74" fmla="*/ 2310222 w 3429009"/>
              <a:gd name="connsiteY74" fmla="*/ 39310 h 365369"/>
              <a:gd name="connsiteX75" fmla="*/ 2310346 w 3429009"/>
              <a:gd name="connsiteY75" fmla="*/ 40805 h 365369"/>
              <a:gd name="connsiteX76" fmla="*/ 2284371 w 3429009"/>
              <a:gd name="connsiteY76" fmla="*/ 46558 h 365369"/>
              <a:gd name="connsiteX77" fmla="*/ 2262302 w 3429009"/>
              <a:gd name="connsiteY77" fmla="*/ 65265 h 365369"/>
              <a:gd name="connsiteX78" fmla="*/ 2249481 w 3429009"/>
              <a:gd name="connsiteY78" fmla="*/ 39519 h 365369"/>
              <a:gd name="connsiteX79" fmla="*/ 2188874 w 3429009"/>
              <a:gd name="connsiteY79" fmla="*/ 50654 h 365369"/>
              <a:gd name="connsiteX80" fmla="*/ 2175662 w 3429009"/>
              <a:gd name="connsiteY80" fmla="*/ 0 h 365369"/>
              <a:gd name="connsiteX81" fmla="*/ 2149554 w 3429009"/>
              <a:gd name="connsiteY81" fmla="*/ 26718 h 365369"/>
              <a:gd name="connsiteX82" fmla="*/ 2152926 w 3429009"/>
              <a:gd name="connsiteY82" fmla="*/ 6229 h 365369"/>
              <a:gd name="connsiteX83" fmla="*/ 2129247 w 3429009"/>
              <a:gd name="connsiteY83" fmla="*/ 14421 h 365369"/>
              <a:gd name="connsiteX84" fmla="*/ 2116874 w 3429009"/>
              <a:gd name="connsiteY84" fmla="*/ 62998 h 365369"/>
              <a:gd name="connsiteX85" fmla="*/ 2121913 w 3429009"/>
              <a:gd name="connsiteY85" fmla="*/ 68704 h 365369"/>
              <a:gd name="connsiteX86" fmla="*/ 2077041 w 3429009"/>
              <a:gd name="connsiteY86" fmla="*/ 73857 h 365369"/>
              <a:gd name="connsiteX87" fmla="*/ 2077641 w 3429009"/>
              <a:gd name="connsiteY87" fmla="*/ 64665 h 365369"/>
              <a:gd name="connsiteX88" fmla="*/ 2060582 w 3429009"/>
              <a:gd name="connsiteY88" fmla="*/ 69323 h 365369"/>
              <a:gd name="connsiteX89" fmla="*/ 2059505 w 3429009"/>
              <a:gd name="connsiteY89" fmla="*/ 57560 h 365369"/>
              <a:gd name="connsiteX90" fmla="*/ 2035150 w 3429009"/>
              <a:gd name="connsiteY90" fmla="*/ 61208 h 365369"/>
              <a:gd name="connsiteX91" fmla="*/ 2038493 w 3429009"/>
              <a:gd name="connsiteY91" fmla="*/ 64379 h 365369"/>
              <a:gd name="connsiteX92" fmla="*/ 2003260 w 3429009"/>
              <a:gd name="connsiteY92" fmla="*/ 63837 h 365369"/>
              <a:gd name="connsiteX93" fmla="*/ 2003650 w 3429009"/>
              <a:gd name="connsiteY93" fmla="*/ 57302 h 365369"/>
              <a:gd name="connsiteX94" fmla="*/ 1912896 w 3429009"/>
              <a:gd name="connsiteY94" fmla="*/ 65780 h 365369"/>
              <a:gd name="connsiteX95" fmla="*/ 1917554 w 3429009"/>
              <a:gd name="connsiteY95" fmla="*/ 52445 h 365369"/>
              <a:gd name="connsiteX96" fmla="*/ 1899838 w 3429009"/>
              <a:gd name="connsiteY96" fmla="*/ 66342 h 365369"/>
              <a:gd name="connsiteX97" fmla="*/ 1899123 w 3429009"/>
              <a:gd name="connsiteY97" fmla="*/ 49959 h 365369"/>
              <a:gd name="connsiteX98" fmla="*/ 1873996 w 3429009"/>
              <a:gd name="connsiteY98" fmla="*/ 37243 h 365369"/>
              <a:gd name="connsiteX99" fmla="*/ 1878083 w 3429009"/>
              <a:gd name="connsiteY99" fmla="*/ 58703 h 365369"/>
              <a:gd name="connsiteX100" fmla="*/ 1861623 w 3429009"/>
              <a:gd name="connsiteY100" fmla="*/ 54178 h 365369"/>
              <a:gd name="connsiteX101" fmla="*/ 1853156 w 3429009"/>
              <a:gd name="connsiteY101" fmla="*/ 15811 h 365369"/>
              <a:gd name="connsiteX102" fmla="*/ 1840821 w 3429009"/>
              <a:gd name="connsiteY102" fmla="*/ 32728 h 365369"/>
              <a:gd name="connsiteX103" fmla="*/ 1838411 w 3429009"/>
              <a:gd name="connsiteY103" fmla="*/ 13783 h 365369"/>
              <a:gd name="connsiteX104" fmla="*/ 1813589 w 3429009"/>
              <a:gd name="connsiteY104" fmla="*/ 22060 h 365369"/>
              <a:gd name="connsiteX105" fmla="*/ 1810912 w 3429009"/>
              <a:gd name="connsiteY105" fmla="*/ 7734 h 365369"/>
              <a:gd name="connsiteX106" fmla="*/ 1784861 w 3429009"/>
              <a:gd name="connsiteY106" fmla="*/ 34452 h 365369"/>
              <a:gd name="connsiteX107" fmla="*/ 1800578 w 3429009"/>
              <a:gd name="connsiteY107" fmla="*/ 22612 h 365369"/>
              <a:gd name="connsiteX108" fmla="*/ 1798663 w 3429009"/>
              <a:gd name="connsiteY108" fmla="*/ 50301 h 365369"/>
              <a:gd name="connsiteX109" fmla="*/ 1764802 w 3429009"/>
              <a:gd name="connsiteY109" fmla="*/ 55007 h 365369"/>
              <a:gd name="connsiteX110" fmla="*/ 1772850 w 3429009"/>
              <a:gd name="connsiteY110" fmla="*/ 46777 h 365369"/>
              <a:gd name="connsiteX111" fmla="*/ 1741989 w 3429009"/>
              <a:gd name="connsiteY111" fmla="*/ 35585 h 365369"/>
              <a:gd name="connsiteX112" fmla="*/ 1742713 w 3429009"/>
              <a:gd name="connsiteY112" fmla="*/ 51997 h 365369"/>
              <a:gd name="connsiteX113" fmla="*/ 1734283 w 3429009"/>
              <a:gd name="connsiteY113" fmla="*/ 39205 h 365369"/>
              <a:gd name="connsiteX114" fmla="*/ 1706909 w 3429009"/>
              <a:gd name="connsiteY114" fmla="*/ 58731 h 365369"/>
              <a:gd name="connsiteX115" fmla="*/ 1708137 w 3429009"/>
              <a:gd name="connsiteY115" fmla="*/ 51892 h 365369"/>
              <a:gd name="connsiteX116" fmla="*/ 1697822 w 3429009"/>
              <a:gd name="connsiteY116" fmla="*/ 55197 h 365369"/>
              <a:gd name="connsiteX117" fmla="*/ 1701070 w 3429009"/>
              <a:gd name="connsiteY117" fmla="*/ 34690 h 365369"/>
              <a:gd name="connsiteX118" fmla="*/ 1690459 w 3429009"/>
              <a:gd name="connsiteY118" fmla="*/ 54207 h 365369"/>
              <a:gd name="connsiteX119" fmla="*/ 1674000 w 3429009"/>
              <a:gd name="connsiteY119" fmla="*/ 49635 h 365369"/>
              <a:gd name="connsiteX120" fmla="*/ 1678019 w 3429009"/>
              <a:gd name="connsiteY120" fmla="*/ 45529 h 365369"/>
              <a:gd name="connsiteX121" fmla="*/ 1624441 w 3429009"/>
              <a:gd name="connsiteY121" fmla="*/ 40576 h 365369"/>
              <a:gd name="connsiteX122" fmla="*/ 1623698 w 3429009"/>
              <a:gd name="connsiteY122" fmla="*/ 24174 h 365369"/>
              <a:gd name="connsiteX123" fmla="*/ 1596276 w 3429009"/>
              <a:gd name="connsiteY123" fmla="*/ 43767 h 365369"/>
              <a:gd name="connsiteX124" fmla="*/ 1562433 w 3429009"/>
              <a:gd name="connsiteY124" fmla="*/ 22850 h 365369"/>
              <a:gd name="connsiteX125" fmla="*/ 1465431 w 3429009"/>
              <a:gd name="connsiteY125" fmla="*/ 35509 h 365369"/>
              <a:gd name="connsiteX126" fmla="*/ 1380973 w 3429009"/>
              <a:gd name="connsiteY126" fmla="*/ 14421 h 365369"/>
              <a:gd name="connsiteX127" fmla="*/ 1237726 w 3429009"/>
              <a:gd name="connsiteY127" fmla="*/ 44491 h 365369"/>
              <a:gd name="connsiteX128" fmla="*/ 1119902 w 3429009"/>
              <a:gd name="connsiteY128" fmla="*/ 36185 h 365369"/>
              <a:gd name="connsiteX129" fmla="*/ 1110177 w 3429009"/>
              <a:gd name="connsiteY129" fmla="*/ 51140 h 365369"/>
              <a:gd name="connsiteX130" fmla="*/ 1017413 w 3429009"/>
              <a:gd name="connsiteY130" fmla="*/ 33252 h 365369"/>
              <a:gd name="connsiteX131" fmla="*/ 1003154 w 3429009"/>
              <a:gd name="connsiteY131" fmla="*/ 42396 h 365369"/>
              <a:gd name="connsiteX132" fmla="*/ 1007659 w 3429009"/>
              <a:gd name="connsiteY132" fmla="*/ 55435 h 365369"/>
              <a:gd name="connsiteX133" fmla="*/ 980437 w 3429009"/>
              <a:gd name="connsiteY133" fmla="*/ 38157 h 365369"/>
              <a:gd name="connsiteX134" fmla="*/ 982837 w 3429009"/>
              <a:gd name="connsiteY134" fmla="*/ 36204 h 365369"/>
              <a:gd name="connsiteX135" fmla="*/ 943585 w 3429009"/>
              <a:gd name="connsiteY135" fmla="*/ 28642 h 365369"/>
              <a:gd name="connsiteX136" fmla="*/ 949366 w 3429009"/>
              <a:gd name="connsiteY136" fmla="*/ 48958 h 365369"/>
              <a:gd name="connsiteX137" fmla="*/ 931450 w 3429009"/>
              <a:gd name="connsiteY137" fmla="*/ 45529 h 365369"/>
              <a:gd name="connsiteX138" fmla="*/ 936241 w 3429009"/>
              <a:gd name="connsiteY138" fmla="*/ 41624 h 365369"/>
              <a:gd name="connsiteX139" fmla="*/ 750218 w 3429009"/>
              <a:gd name="connsiteY139" fmla="*/ 63455 h 365369"/>
              <a:gd name="connsiteX140" fmla="*/ 734863 w 3429009"/>
              <a:gd name="connsiteY140" fmla="*/ 50873 h 365369"/>
              <a:gd name="connsiteX141" fmla="*/ 685619 w 3429009"/>
              <a:gd name="connsiteY141" fmla="*/ 65570 h 365369"/>
              <a:gd name="connsiteX142" fmla="*/ 684571 w 3429009"/>
              <a:gd name="connsiteY142" fmla="*/ 70018 h 365369"/>
              <a:gd name="connsiteX143" fmla="*/ 658159 w 3429009"/>
              <a:gd name="connsiteY143" fmla="*/ 67123 h 365369"/>
              <a:gd name="connsiteX144" fmla="*/ 653625 w 3429009"/>
              <a:gd name="connsiteY144" fmla="*/ 66465 h 365369"/>
              <a:gd name="connsiteX145" fmla="*/ 415185 w 3429009"/>
              <a:gd name="connsiteY145" fmla="*/ 56331 h 365369"/>
              <a:gd name="connsiteX146" fmla="*/ 418681 w 3429009"/>
              <a:gd name="connsiteY146" fmla="*/ 64208 h 365369"/>
              <a:gd name="connsiteX147" fmla="*/ 357978 w 3429009"/>
              <a:gd name="connsiteY147" fmla="*/ 59674 h 365369"/>
              <a:gd name="connsiteX148" fmla="*/ 318468 w 3429009"/>
              <a:gd name="connsiteY148" fmla="*/ 80924 h 365369"/>
              <a:gd name="connsiteX149" fmla="*/ 293580 w 3429009"/>
              <a:gd name="connsiteY149" fmla="*/ 68904 h 365369"/>
              <a:gd name="connsiteX150" fmla="*/ 233753 w 3429009"/>
              <a:gd name="connsiteY150" fmla="*/ 88640 h 365369"/>
              <a:gd name="connsiteX151" fmla="*/ 164944 w 3429009"/>
              <a:gd name="connsiteY151" fmla="*/ 84858 h 365369"/>
              <a:gd name="connsiteX152" fmla="*/ 164668 w 3429009"/>
              <a:gd name="connsiteY152" fmla="*/ 87325 h 365369"/>
              <a:gd name="connsiteX153" fmla="*/ 68170 w 3429009"/>
              <a:gd name="connsiteY153" fmla="*/ 83125 h 365369"/>
              <a:gd name="connsiteX154" fmla="*/ 69990 w 3429009"/>
              <a:gd name="connsiteY154" fmla="*/ 79010 h 365369"/>
              <a:gd name="connsiteX155" fmla="*/ 0 w 3429009"/>
              <a:gd name="connsiteY155" fmla="*/ 167802 h 365369"/>
              <a:gd name="connsiteX156" fmla="*/ 19945 w 3429009"/>
              <a:gd name="connsiteY156" fmla="*/ 265500 h 365369"/>
              <a:gd name="connsiteX157" fmla="*/ 80648 w 3429009"/>
              <a:gd name="connsiteY157" fmla="*/ 344843 h 365369"/>
              <a:gd name="connsiteX158" fmla="*/ 245145 w 3429009"/>
              <a:gd name="connsiteY158" fmla="*/ 327641 h 365369"/>
              <a:gd name="connsiteX159" fmla="*/ 376438 w 3429009"/>
              <a:gd name="connsiteY159" fmla="*/ 358664 h 365369"/>
              <a:gd name="connsiteX160" fmla="*/ 695954 w 3429009"/>
              <a:gd name="connsiteY160" fmla="*/ 348167 h 365369"/>
              <a:gd name="connsiteX161" fmla="*/ 718776 w 3429009"/>
              <a:gd name="connsiteY161" fmla="*/ 326126 h 365369"/>
              <a:gd name="connsiteX162" fmla="*/ 929716 w 3429009"/>
              <a:gd name="connsiteY162" fmla="*/ 347843 h 365369"/>
              <a:gd name="connsiteX163" fmla="*/ 931116 w 3429009"/>
              <a:gd name="connsiteY163" fmla="*/ 328870 h 365369"/>
              <a:gd name="connsiteX164" fmla="*/ 953595 w 3429009"/>
              <a:gd name="connsiteY164" fmla="*/ 342814 h 365369"/>
              <a:gd name="connsiteX165" fmla="*/ 1473184 w 3429009"/>
              <a:gd name="connsiteY165" fmla="*/ 337252 h 365369"/>
              <a:gd name="connsiteX166" fmla="*/ 1547451 w 3429009"/>
              <a:gd name="connsiteY166" fmla="*/ 355682 h 365369"/>
              <a:gd name="connsiteX167" fmla="*/ 1706109 w 3429009"/>
              <a:gd name="connsiteY167" fmla="*/ 335089 h 365369"/>
              <a:gd name="connsiteX168" fmla="*/ 1704146 w 3429009"/>
              <a:gd name="connsiteY168" fmla="*/ 337175 h 365369"/>
              <a:gd name="connsiteX169" fmla="*/ 1728597 w 3429009"/>
              <a:gd name="connsiteY169" fmla="*/ 333518 h 365369"/>
              <a:gd name="connsiteX170" fmla="*/ 1728978 w 3429009"/>
              <a:gd name="connsiteY170" fmla="*/ 338785 h 365369"/>
              <a:gd name="connsiteX171" fmla="*/ 1833763 w 3429009"/>
              <a:gd name="connsiteY171" fmla="*/ 345443 h 365369"/>
              <a:gd name="connsiteX172" fmla="*/ 1831791 w 3429009"/>
              <a:gd name="connsiteY172" fmla="*/ 347510 h 365369"/>
              <a:gd name="connsiteX173" fmla="*/ 2407082 w 3429009"/>
              <a:gd name="connsiteY173" fmla="*/ 342024 h 365369"/>
              <a:gd name="connsiteX174" fmla="*/ 2707834 w 3429009"/>
              <a:gd name="connsiteY174" fmla="*/ 356035 h 365369"/>
              <a:gd name="connsiteX175" fmla="*/ 2956474 w 3429009"/>
              <a:gd name="connsiteY175" fmla="*/ 351872 h 36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3429009" h="365369">
                <a:moveTo>
                  <a:pt x="2956474" y="351872"/>
                </a:moveTo>
                <a:lnTo>
                  <a:pt x="2932033" y="328822"/>
                </a:lnTo>
                <a:cubicBezTo>
                  <a:pt x="3010500" y="318221"/>
                  <a:pt x="3047114" y="341319"/>
                  <a:pt x="3114275" y="322736"/>
                </a:cubicBezTo>
                <a:lnTo>
                  <a:pt x="3110560" y="327727"/>
                </a:lnTo>
                <a:cubicBezTo>
                  <a:pt x="3120333" y="333060"/>
                  <a:pt x="3125848" y="281302"/>
                  <a:pt x="3233861" y="344519"/>
                </a:cubicBezTo>
                <a:lnTo>
                  <a:pt x="3233861" y="346824"/>
                </a:lnTo>
                <a:cubicBezTo>
                  <a:pt x="3237614" y="346424"/>
                  <a:pt x="3237586" y="341824"/>
                  <a:pt x="3245072" y="347958"/>
                </a:cubicBezTo>
                <a:lnTo>
                  <a:pt x="3226403" y="333842"/>
                </a:lnTo>
                <a:cubicBezTo>
                  <a:pt x="3237586" y="328050"/>
                  <a:pt x="3247368" y="317040"/>
                  <a:pt x="3262275" y="315487"/>
                </a:cubicBezTo>
                <a:cubicBezTo>
                  <a:pt x="3265446" y="318040"/>
                  <a:pt x="3266532" y="322764"/>
                  <a:pt x="3266837" y="326460"/>
                </a:cubicBezTo>
                <a:lnTo>
                  <a:pt x="3303413" y="322602"/>
                </a:lnTo>
                <a:lnTo>
                  <a:pt x="3314624" y="337490"/>
                </a:lnTo>
                <a:cubicBezTo>
                  <a:pt x="3325797" y="329422"/>
                  <a:pt x="3320711" y="297999"/>
                  <a:pt x="3350609" y="315496"/>
                </a:cubicBezTo>
                <a:cubicBezTo>
                  <a:pt x="3339332" y="293694"/>
                  <a:pt x="3365449" y="302419"/>
                  <a:pt x="3361754" y="291322"/>
                </a:cubicBezTo>
                <a:cubicBezTo>
                  <a:pt x="3363258" y="294018"/>
                  <a:pt x="3366688" y="298047"/>
                  <a:pt x="3369450" y="301781"/>
                </a:cubicBezTo>
                <a:cubicBezTo>
                  <a:pt x="3387233" y="299247"/>
                  <a:pt x="3420723" y="293141"/>
                  <a:pt x="3429010" y="281950"/>
                </a:cubicBezTo>
                <a:cubicBezTo>
                  <a:pt x="3429010" y="281950"/>
                  <a:pt x="3359420" y="236049"/>
                  <a:pt x="3340703" y="212741"/>
                </a:cubicBezTo>
                <a:cubicBezTo>
                  <a:pt x="3365745" y="218665"/>
                  <a:pt x="3347304" y="210074"/>
                  <a:pt x="3342370" y="202740"/>
                </a:cubicBezTo>
                <a:lnTo>
                  <a:pt x="3340703" y="208169"/>
                </a:lnTo>
                <a:cubicBezTo>
                  <a:pt x="3325701" y="202844"/>
                  <a:pt x="3325701" y="189090"/>
                  <a:pt x="3318205" y="185271"/>
                </a:cubicBezTo>
                <a:cubicBezTo>
                  <a:pt x="3318205" y="186376"/>
                  <a:pt x="3318434" y="187719"/>
                  <a:pt x="3318643" y="189090"/>
                </a:cubicBezTo>
                <a:lnTo>
                  <a:pt x="3319606" y="187252"/>
                </a:lnTo>
                <a:cubicBezTo>
                  <a:pt x="3320310" y="189681"/>
                  <a:pt x="3319891" y="191367"/>
                  <a:pt x="3319091" y="192738"/>
                </a:cubicBezTo>
                <a:cubicBezTo>
                  <a:pt x="3319272" y="195682"/>
                  <a:pt x="3318577" y="197996"/>
                  <a:pt x="3314500" y="197177"/>
                </a:cubicBezTo>
                <a:lnTo>
                  <a:pt x="3315281" y="195739"/>
                </a:lnTo>
                <a:cubicBezTo>
                  <a:pt x="3309014" y="197739"/>
                  <a:pt x="3298203" y="195586"/>
                  <a:pt x="3293488" y="194605"/>
                </a:cubicBezTo>
                <a:lnTo>
                  <a:pt x="3293393" y="183109"/>
                </a:lnTo>
                <a:cubicBezTo>
                  <a:pt x="3282277" y="204997"/>
                  <a:pt x="3218650" y="149714"/>
                  <a:pt x="3203724" y="148990"/>
                </a:cubicBezTo>
                <a:cubicBezTo>
                  <a:pt x="3188732" y="134493"/>
                  <a:pt x="3170120" y="152571"/>
                  <a:pt x="3151403" y="145323"/>
                </a:cubicBezTo>
                <a:cubicBezTo>
                  <a:pt x="3121562" y="141618"/>
                  <a:pt x="3136478" y="128549"/>
                  <a:pt x="3121495" y="118634"/>
                </a:cubicBezTo>
                <a:cubicBezTo>
                  <a:pt x="3102778" y="111423"/>
                  <a:pt x="3125277" y="132036"/>
                  <a:pt x="3117771" y="132807"/>
                </a:cubicBezTo>
                <a:lnTo>
                  <a:pt x="3095349" y="116815"/>
                </a:lnTo>
                <a:cubicBezTo>
                  <a:pt x="3108379" y="115433"/>
                  <a:pt x="3101302" y="108499"/>
                  <a:pt x="3098921" y="104061"/>
                </a:cubicBezTo>
                <a:cubicBezTo>
                  <a:pt x="3079547" y="102108"/>
                  <a:pt x="3048981" y="81029"/>
                  <a:pt x="3043018" y="103956"/>
                </a:cubicBezTo>
                <a:cubicBezTo>
                  <a:pt x="3016872" y="92973"/>
                  <a:pt x="3016815" y="83782"/>
                  <a:pt x="3005604" y="82648"/>
                </a:cubicBezTo>
                <a:cubicBezTo>
                  <a:pt x="3009367" y="86830"/>
                  <a:pt x="3016815" y="90630"/>
                  <a:pt x="3016882" y="95259"/>
                </a:cubicBezTo>
                <a:cubicBezTo>
                  <a:pt x="3006404" y="85134"/>
                  <a:pt x="3011881" y="97755"/>
                  <a:pt x="3016158" y="100013"/>
                </a:cubicBezTo>
                <a:cubicBezTo>
                  <a:pt x="3000185" y="109976"/>
                  <a:pt x="2933252" y="58198"/>
                  <a:pt x="2929900" y="83382"/>
                </a:cubicBezTo>
                <a:lnTo>
                  <a:pt x="2929900" y="78791"/>
                </a:lnTo>
                <a:cubicBezTo>
                  <a:pt x="2926185" y="97546"/>
                  <a:pt x="2932148" y="115757"/>
                  <a:pt x="2920994" y="126121"/>
                </a:cubicBezTo>
                <a:lnTo>
                  <a:pt x="2913545" y="117738"/>
                </a:lnTo>
                <a:lnTo>
                  <a:pt x="2902334" y="125797"/>
                </a:lnTo>
                <a:cubicBezTo>
                  <a:pt x="2894819" y="119701"/>
                  <a:pt x="2898515" y="114710"/>
                  <a:pt x="2898515" y="112414"/>
                </a:cubicBezTo>
                <a:cubicBezTo>
                  <a:pt x="2880255" y="121072"/>
                  <a:pt x="2854776" y="110738"/>
                  <a:pt x="2832659" y="108223"/>
                </a:cubicBezTo>
                <a:lnTo>
                  <a:pt x="2856081" y="159353"/>
                </a:lnTo>
                <a:cubicBezTo>
                  <a:pt x="2837421" y="147542"/>
                  <a:pt x="2803760" y="123568"/>
                  <a:pt x="2800036" y="140027"/>
                </a:cubicBezTo>
                <a:lnTo>
                  <a:pt x="2788825" y="122844"/>
                </a:lnTo>
                <a:cubicBezTo>
                  <a:pt x="2751411" y="90040"/>
                  <a:pt x="2762707" y="137093"/>
                  <a:pt x="2747772" y="127206"/>
                </a:cubicBezTo>
                <a:lnTo>
                  <a:pt x="2728979" y="108490"/>
                </a:lnTo>
                <a:lnTo>
                  <a:pt x="2747677" y="108814"/>
                </a:lnTo>
                <a:cubicBezTo>
                  <a:pt x="2728979" y="99327"/>
                  <a:pt x="2721502" y="93212"/>
                  <a:pt x="2706596" y="81020"/>
                </a:cubicBezTo>
                <a:cubicBezTo>
                  <a:pt x="2706596" y="81210"/>
                  <a:pt x="2706434" y="81343"/>
                  <a:pt x="2706434" y="81524"/>
                </a:cubicBezTo>
                <a:cubicBezTo>
                  <a:pt x="2707462" y="82305"/>
                  <a:pt x="2708119" y="83191"/>
                  <a:pt x="2708262" y="84315"/>
                </a:cubicBezTo>
                <a:lnTo>
                  <a:pt x="2705653" y="84772"/>
                </a:lnTo>
                <a:cubicBezTo>
                  <a:pt x="2703386" y="94097"/>
                  <a:pt x="2693632" y="100498"/>
                  <a:pt x="2680459" y="99879"/>
                </a:cubicBezTo>
                <a:cubicBezTo>
                  <a:pt x="2661752" y="97250"/>
                  <a:pt x="2647121" y="111042"/>
                  <a:pt x="2617251" y="91230"/>
                </a:cubicBezTo>
                <a:lnTo>
                  <a:pt x="2609802" y="110366"/>
                </a:lnTo>
                <a:lnTo>
                  <a:pt x="2587381" y="98965"/>
                </a:lnTo>
                <a:lnTo>
                  <a:pt x="2587381" y="83734"/>
                </a:lnTo>
                <a:cubicBezTo>
                  <a:pt x="2609355" y="84649"/>
                  <a:pt x="2650703" y="78848"/>
                  <a:pt x="2678944" y="78067"/>
                </a:cubicBezTo>
                <a:lnTo>
                  <a:pt x="2679440" y="71114"/>
                </a:lnTo>
                <a:cubicBezTo>
                  <a:pt x="2662695" y="71133"/>
                  <a:pt x="2643645" y="77886"/>
                  <a:pt x="2632586" y="76362"/>
                </a:cubicBezTo>
                <a:cubicBezTo>
                  <a:pt x="2627186" y="73323"/>
                  <a:pt x="2613384" y="57474"/>
                  <a:pt x="2623404" y="47196"/>
                </a:cubicBezTo>
                <a:lnTo>
                  <a:pt x="2613060" y="62103"/>
                </a:lnTo>
                <a:cubicBezTo>
                  <a:pt x="2557158" y="63808"/>
                  <a:pt x="2556805" y="64541"/>
                  <a:pt x="2498465" y="47292"/>
                </a:cubicBezTo>
                <a:lnTo>
                  <a:pt x="2503532" y="54940"/>
                </a:lnTo>
                <a:cubicBezTo>
                  <a:pt x="2491959" y="59436"/>
                  <a:pt x="2480424" y="63808"/>
                  <a:pt x="2477205" y="51416"/>
                </a:cubicBezTo>
                <a:cubicBezTo>
                  <a:pt x="2442182" y="48901"/>
                  <a:pt x="2405891" y="39300"/>
                  <a:pt x="2383146" y="20002"/>
                </a:cubicBezTo>
                <a:lnTo>
                  <a:pt x="2378164" y="37957"/>
                </a:lnTo>
                <a:cubicBezTo>
                  <a:pt x="2370763" y="36966"/>
                  <a:pt x="2359676" y="9839"/>
                  <a:pt x="2356075" y="34976"/>
                </a:cubicBezTo>
                <a:lnTo>
                  <a:pt x="2340274" y="42901"/>
                </a:lnTo>
                <a:cubicBezTo>
                  <a:pt x="2330167" y="41529"/>
                  <a:pt x="2323967" y="51787"/>
                  <a:pt x="2312461" y="41481"/>
                </a:cubicBezTo>
                <a:cubicBezTo>
                  <a:pt x="2312461" y="41462"/>
                  <a:pt x="2312461" y="41472"/>
                  <a:pt x="2312461" y="41472"/>
                </a:cubicBezTo>
                <a:cubicBezTo>
                  <a:pt x="2312432" y="41424"/>
                  <a:pt x="2312394" y="41424"/>
                  <a:pt x="2312394" y="41424"/>
                </a:cubicBezTo>
                <a:cubicBezTo>
                  <a:pt x="2311689" y="40786"/>
                  <a:pt x="2310937" y="40110"/>
                  <a:pt x="2310222" y="39310"/>
                </a:cubicBezTo>
                <a:cubicBezTo>
                  <a:pt x="2310222" y="39862"/>
                  <a:pt x="2310289" y="40329"/>
                  <a:pt x="2310346" y="40805"/>
                </a:cubicBezTo>
                <a:cubicBezTo>
                  <a:pt x="2287467" y="32871"/>
                  <a:pt x="2310574" y="56893"/>
                  <a:pt x="2284371" y="46558"/>
                </a:cubicBezTo>
                <a:cubicBezTo>
                  <a:pt x="2275961" y="33795"/>
                  <a:pt x="2275075" y="69342"/>
                  <a:pt x="2262302" y="65265"/>
                </a:cubicBezTo>
                <a:lnTo>
                  <a:pt x="2249481" y="39519"/>
                </a:lnTo>
                <a:cubicBezTo>
                  <a:pt x="2226345" y="24746"/>
                  <a:pt x="2222392" y="50568"/>
                  <a:pt x="2188874" y="50654"/>
                </a:cubicBezTo>
                <a:cubicBezTo>
                  <a:pt x="2172777" y="41481"/>
                  <a:pt x="2165004" y="19507"/>
                  <a:pt x="2175662" y="0"/>
                </a:cubicBezTo>
                <a:cubicBezTo>
                  <a:pt x="2161004" y="23612"/>
                  <a:pt x="2168995" y="15392"/>
                  <a:pt x="2149554" y="26718"/>
                </a:cubicBezTo>
                <a:cubicBezTo>
                  <a:pt x="2146564" y="17012"/>
                  <a:pt x="2148631" y="14954"/>
                  <a:pt x="2152926" y="6229"/>
                </a:cubicBezTo>
                <a:cubicBezTo>
                  <a:pt x="2135658" y="-5144"/>
                  <a:pt x="2142268" y="15002"/>
                  <a:pt x="2129247" y="14421"/>
                </a:cubicBezTo>
                <a:cubicBezTo>
                  <a:pt x="2125466" y="32709"/>
                  <a:pt x="2121103" y="61817"/>
                  <a:pt x="2116874" y="62998"/>
                </a:cubicBezTo>
                <a:lnTo>
                  <a:pt x="2121913" y="68704"/>
                </a:lnTo>
                <a:cubicBezTo>
                  <a:pt x="2108130" y="78467"/>
                  <a:pt x="2093071" y="83029"/>
                  <a:pt x="2077041" y="73857"/>
                </a:cubicBezTo>
                <a:lnTo>
                  <a:pt x="2077641" y="64665"/>
                </a:lnTo>
                <a:lnTo>
                  <a:pt x="2060582" y="69323"/>
                </a:lnTo>
                <a:lnTo>
                  <a:pt x="2059505" y="57560"/>
                </a:lnTo>
                <a:lnTo>
                  <a:pt x="2035150" y="61208"/>
                </a:lnTo>
                <a:lnTo>
                  <a:pt x="2038493" y="64379"/>
                </a:lnTo>
                <a:cubicBezTo>
                  <a:pt x="2032768" y="65932"/>
                  <a:pt x="2013995" y="69980"/>
                  <a:pt x="2003260" y="63837"/>
                </a:cubicBezTo>
                <a:lnTo>
                  <a:pt x="2003650" y="57302"/>
                </a:lnTo>
                <a:cubicBezTo>
                  <a:pt x="1973351" y="36919"/>
                  <a:pt x="1948377" y="63627"/>
                  <a:pt x="1912896" y="65780"/>
                </a:cubicBezTo>
                <a:lnTo>
                  <a:pt x="1917554" y="52445"/>
                </a:lnTo>
                <a:cubicBezTo>
                  <a:pt x="1905467" y="39186"/>
                  <a:pt x="1914239" y="72971"/>
                  <a:pt x="1899838" y="66342"/>
                </a:cubicBezTo>
                <a:lnTo>
                  <a:pt x="1899123" y="49959"/>
                </a:lnTo>
                <a:cubicBezTo>
                  <a:pt x="1886436" y="71495"/>
                  <a:pt x="1882730" y="45387"/>
                  <a:pt x="1873996" y="37243"/>
                </a:cubicBezTo>
                <a:lnTo>
                  <a:pt x="1878083" y="58703"/>
                </a:lnTo>
                <a:lnTo>
                  <a:pt x="1861623" y="54178"/>
                </a:lnTo>
                <a:cubicBezTo>
                  <a:pt x="1843497" y="47063"/>
                  <a:pt x="1850508" y="27060"/>
                  <a:pt x="1853156" y="15811"/>
                </a:cubicBezTo>
                <a:lnTo>
                  <a:pt x="1840821" y="32728"/>
                </a:lnTo>
                <a:lnTo>
                  <a:pt x="1838411" y="13783"/>
                </a:lnTo>
                <a:cubicBezTo>
                  <a:pt x="1829391" y="35823"/>
                  <a:pt x="1829391" y="10239"/>
                  <a:pt x="1813589" y="22060"/>
                </a:cubicBezTo>
                <a:cubicBezTo>
                  <a:pt x="1812293" y="14897"/>
                  <a:pt x="1816284" y="10782"/>
                  <a:pt x="1810912" y="7734"/>
                </a:cubicBezTo>
                <a:lnTo>
                  <a:pt x="1784861" y="34452"/>
                </a:lnTo>
                <a:lnTo>
                  <a:pt x="1800578" y="22612"/>
                </a:lnTo>
                <a:lnTo>
                  <a:pt x="1798663" y="50301"/>
                </a:lnTo>
                <a:cubicBezTo>
                  <a:pt x="1782299" y="71314"/>
                  <a:pt x="1776489" y="47282"/>
                  <a:pt x="1764802" y="55007"/>
                </a:cubicBezTo>
                <a:lnTo>
                  <a:pt x="1772850" y="46777"/>
                </a:lnTo>
                <a:cubicBezTo>
                  <a:pt x="1753772" y="53502"/>
                  <a:pt x="1752753" y="41719"/>
                  <a:pt x="1741989" y="35585"/>
                </a:cubicBezTo>
                <a:cubicBezTo>
                  <a:pt x="1745332" y="40729"/>
                  <a:pt x="1750438" y="48377"/>
                  <a:pt x="1742713" y="51997"/>
                </a:cubicBezTo>
                <a:cubicBezTo>
                  <a:pt x="1737046" y="53521"/>
                  <a:pt x="1739637" y="42262"/>
                  <a:pt x="1734283" y="39205"/>
                </a:cubicBezTo>
                <a:cubicBezTo>
                  <a:pt x="1732998" y="57655"/>
                  <a:pt x="1719320" y="67418"/>
                  <a:pt x="1706909" y="58731"/>
                </a:cubicBezTo>
                <a:cubicBezTo>
                  <a:pt x="1707061" y="56102"/>
                  <a:pt x="1707328" y="53569"/>
                  <a:pt x="1708137" y="51892"/>
                </a:cubicBezTo>
                <a:cubicBezTo>
                  <a:pt x="1704975" y="54883"/>
                  <a:pt x="1703337" y="59636"/>
                  <a:pt x="1697822" y="55197"/>
                </a:cubicBezTo>
                <a:lnTo>
                  <a:pt x="1701070" y="34690"/>
                </a:lnTo>
                <a:lnTo>
                  <a:pt x="1690459" y="54207"/>
                </a:lnTo>
                <a:cubicBezTo>
                  <a:pt x="1683391" y="48596"/>
                  <a:pt x="1673076" y="63465"/>
                  <a:pt x="1674000" y="49635"/>
                </a:cubicBezTo>
                <a:lnTo>
                  <a:pt x="1678019" y="45529"/>
                </a:lnTo>
                <a:lnTo>
                  <a:pt x="1624441" y="40576"/>
                </a:lnTo>
                <a:lnTo>
                  <a:pt x="1623698" y="24174"/>
                </a:lnTo>
                <a:cubicBezTo>
                  <a:pt x="1618402" y="46739"/>
                  <a:pt x="1594523" y="15592"/>
                  <a:pt x="1596276" y="43767"/>
                </a:cubicBezTo>
                <a:cubicBezTo>
                  <a:pt x="1586170" y="28413"/>
                  <a:pt x="1556490" y="54626"/>
                  <a:pt x="1562433" y="22850"/>
                </a:cubicBezTo>
                <a:cubicBezTo>
                  <a:pt x="1527239" y="20403"/>
                  <a:pt x="1508217" y="50968"/>
                  <a:pt x="1465431" y="35509"/>
                </a:cubicBezTo>
                <a:cubicBezTo>
                  <a:pt x="1450191" y="8534"/>
                  <a:pt x="1408433" y="17269"/>
                  <a:pt x="1380973" y="14421"/>
                </a:cubicBezTo>
                <a:cubicBezTo>
                  <a:pt x="1327290" y="25698"/>
                  <a:pt x="1292600" y="35852"/>
                  <a:pt x="1237726" y="44491"/>
                </a:cubicBezTo>
                <a:cubicBezTo>
                  <a:pt x="1204732" y="6848"/>
                  <a:pt x="1155411" y="57445"/>
                  <a:pt x="1119902" y="36185"/>
                </a:cubicBezTo>
                <a:lnTo>
                  <a:pt x="1110177" y="51140"/>
                </a:lnTo>
                <a:cubicBezTo>
                  <a:pt x="1086574" y="27337"/>
                  <a:pt x="1050531" y="56464"/>
                  <a:pt x="1017413" y="33252"/>
                </a:cubicBezTo>
                <a:cubicBezTo>
                  <a:pt x="1009298" y="39795"/>
                  <a:pt x="1005040" y="41862"/>
                  <a:pt x="1003154" y="42396"/>
                </a:cubicBezTo>
                <a:cubicBezTo>
                  <a:pt x="1004659" y="43110"/>
                  <a:pt x="1006935" y="45949"/>
                  <a:pt x="1007659" y="55435"/>
                </a:cubicBezTo>
                <a:cubicBezTo>
                  <a:pt x="998210" y="48768"/>
                  <a:pt x="979075" y="57112"/>
                  <a:pt x="980437" y="38157"/>
                </a:cubicBezTo>
                <a:lnTo>
                  <a:pt x="982837" y="36204"/>
                </a:lnTo>
                <a:cubicBezTo>
                  <a:pt x="984228" y="17240"/>
                  <a:pt x="954138" y="45063"/>
                  <a:pt x="943585" y="28642"/>
                </a:cubicBezTo>
                <a:lnTo>
                  <a:pt x="949366" y="48958"/>
                </a:lnTo>
                <a:lnTo>
                  <a:pt x="931450" y="45529"/>
                </a:lnTo>
                <a:lnTo>
                  <a:pt x="936241" y="41624"/>
                </a:lnTo>
                <a:cubicBezTo>
                  <a:pt x="858441" y="86715"/>
                  <a:pt x="823284" y="22269"/>
                  <a:pt x="750218" y="63455"/>
                </a:cubicBezTo>
                <a:cubicBezTo>
                  <a:pt x="759905" y="41291"/>
                  <a:pt x="735816" y="75095"/>
                  <a:pt x="734863" y="50873"/>
                </a:cubicBezTo>
                <a:cubicBezTo>
                  <a:pt x="716442" y="20403"/>
                  <a:pt x="700726" y="57445"/>
                  <a:pt x="685619" y="65570"/>
                </a:cubicBezTo>
                <a:cubicBezTo>
                  <a:pt x="685619" y="66761"/>
                  <a:pt x="685438" y="68151"/>
                  <a:pt x="684571" y="70018"/>
                </a:cubicBezTo>
                <a:lnTo>
                  <a:pt x="658159" y="67123"/>
                </a:lnTo>
                <a:cubicBezTo>
                  <a:pt x="673932" y="36490"/>
                  <a:pt x="639147" y="92526"/>
                  <a:pt x="653625" y="66465"/>
                </a:cubicBezTo>
                <a:cubicBezTo>
                  <a:pt x="584759" y="43558"/>
                  <a:pt x="494900" y="66894"/>
                  <a:pt x="415185" y="56331"/>
                </a:cubicBezTo>
                <a:lnTo>
                  <a:pt x="418681" y="64208"/>
                </a:lnTo>
                <a:cubicBezTo>
                  <a:pt x="398459" y="62703"/>
                  <a:pt x="373313" y="72266"/>
                  <a:pt x="357978" y="59674"/>
                </a:cubicBezTo>
                <a:cubicBezTo>
                  <a:pt x="342624" y="47120"/>
                  <a:pt x="324421" y="79677"/>
                  <a:pt x="318468" y="80924"/>
                </a:cubicBezTo>
                <a:cubicBezTo>
                  <a:pt x="301657" y="94488"/>
                  <a:pt x="286360" y="67523"/>
                  <a:pt x="293580" y="68904"/>
                </a:cubicBezTo>
                <a:cubicBezTo>
                  <a:pt x="275596" y="72666"/>
                  <a:pt x="258699" y="100641"/>
                  <a:pt x="233753" y="88640"/>
                </a:cubicBezTo>
                <a:cubicBezTo>
                  <a:pt x="225228" y="62674"/>
                  <a:pt x="165687" y="114119"/>
                  <a:pt x="164944" y="84858"/>
                </a:cubicBezTo>
                <a:lnTo>
                  <a:pt x="164668" y="87325"/>
                </a:lnTo>
                <a:cubicBezTo>
                  <a:pt x="132721" y="66723"/>
                  <a:pt x="102575" y="101775"/>
                  <a:pt x="68170" y="83125"/>
                </a:cubicBezTo>
                <a:cubicBezTo>
                  <a:pt x="68170" y="83125"/>
                  <a:pt x="68828" y="80972"/>
                  <a:pt x="69990" y="79010"/>
                </a:cubicBezTo>
                <a:lnTo>
                  <a:pt x="0" y="167802"/>
                </a:lnTo>
                <a:lnTo>
                  <a:pt x="19945" y="265500"/>
                </a:lnTo>
                <a:lnTo>
                  <a:pt x="80648" y="344843"/>
                </a:lnTo>
                <a:lnTo>
                  <a:pt x="245145" y="327641"/>
                </a:lnTo>
                <a:lnTo>
                  <a:pt x="376438" y="358664"/>
                </a:lnTo>
                <a:lnTo>
                  <a:pt x="695954" y="348167"/>
                </a:lnTo>
                <a:lnTo>
                  <a:pt x="718776" y="326126"/>
                </a:lnTo>
                <a:cubicBezTo>
                  <a:pt x="781564" y="364665"/>
                  <a:pt x="862079" y="320335"/>
                  <a:pt x="929716" y="347843"/>
                </a:cubicBezTo>
                <a:lnTo>
                  <a:pt x="931116" y="328870"/>
                </a:lnTo>
                <a:cubicBezTo>
                  <a:pt x="950176" y="327746"/>
                  <a:pt x="948880" y="339500"/>
                  <a:pt x="953595" y="342814"/>
                </a:cubicBezTo>
                <a:cubicBezTo>
                  <a:pt x="1130980" y="338614"/>
                  <a:pt x="1313593" y="313334"/>
                  <a:pt x="1473184" y="337252"/>
                </a:cubicBezTo>
                <a:cubicBezTo>
                  <a:pt x="1488567" y="349796"/>
                  <a:pt x="1535383" y="342414"/>
                  <a:pt x="1547451" y="355682"/>
                </a:cubicBezTo>
                <a:cubicBezTo>
                  <a:pt x="1599286" y="332470"/>
                  <a:pt x="1654207" y="332699"/>
                  <a:pt x="1706109" y="335089"/>
                </a:cubicBezTo>
                <a:lnTo>
                  <a:pt x="1704146" y="337175"/>
                </a:lnTo>
                <a:lnTo>
                  <a:pt x="1728597" y="333518"/>
                </a:lnTo>
                <a:cubicBezTo>
                  <a:pt x="1729635" y="335070"/>
                  <a:pt x="1729759" y="337328"/>
                  <a:pt x="1728978" y="338785"/>
                </a:cubicBezTo>
                <a:cubicBezTo>
                  <a:pt x="1756553" y="321983"/>
                  <a:pt x="1799996" y="338604"/>
                  <a:pt x="1833763" y="345443"/>
                </a:cubicBezTo>
                <a:lnTo>
                  <a:pt x="1831791" y="347510"/>
                </a:lnTo>
                <a:cubicBezTo>
                  <a:pt x="2028797" y="350958"/>
                  <a:pt x="2211696" y="315544"/>
                  <a:pt x="2407082" y="342024"/>
                </a:cubicBezTo>
                <a:cubicBezTo>
                  <a:pt x="2497922" y="372980"/>
                  <a:pt x="2603611" y="330251"/>
                  <a:pt x="2707834" y="356035"/>
                </a:cubicBezTo>
                <a:cubicBezTo>
                  <a:pt x="2726979" y="374923"/>
                  <a:pt x="2937843" y="360750"/>
                  <a:pt x="2956474" y="351872"/>
                </a:cubicBezTo>
                <a:close/>
              </a:path>
            </a:pathLst>
          </a:custGeom>
          <a:solidFill>
            <a:schemeClr val="accent4"/>
          </a:solidFill>
          <a:ln w="9525" cap="flat">
            <a:noFill/>
            <a:prstDash val="solid"/>
            <a:miter/>
          </a:ln>
        </p:spPr>
        <p:txBody>
          <a:bodyPr rtlCol="0" anchor="ctr"/>
          <a:lstStyle/>
          <a:p>
            <a:endParaRPr lang="en-GB"/>
          </a:p>
        </p:txBody>
      </p:sp>
      <p:grpSp>
        <p:nvGrpSpPr>
          <p:cNvPr id="13" name="Grafika 6" descr="Brushstroke">
            <a:extLst>
              <a:ext uri="{FF2B5EF4-FFF2-40B4-BE49-F238E27FC236}">
                <a16:creationId xmlns:a16="http://schemas.microsoft.com/office/drawing/2014/main" id="{BBF78F15-B838-4A53-8DAD-2F9E2C90033E}"/>
              </a:ext>
            </a:extLst>
          </p:cNvPr>
          <p:cNvGrpSpPr/>
          <p:nvPr/>
        </p:nvGrpSpPr>
        <p:grpSpPr>
          <a:xfrm>
            <a:off x="246640" y="5826663"/>
            <a:ext cx="3303275" cy="339041"/>
            <a:chOff x="1222831" y="3753611"/>
            <a:chExt cx="3303275" cy="339041"/>
          </a:xfrm>
          <a:solidFill>
            <a:schemeClr val="accent4"/>
          </a:solidFill>
        </p:grpSpPr>
        <p:sp>
          <p:nvSpPr>
            <p:cNvPr id="16" name="Dowolny kształt: kształt 15">
              <a:extLst>
                <a:ext uri="{FF2B5EF4-FFF2-40B4-BE49-F238E27FC236}">
                  <a16:creationId xmlns:a16="http://schemas.microsoft.com/office/drawing/2014/main" id="{18B0BD06-043C-4D30-8F5B-0626F27CEA10}"/>
                </a:ext>
              </a:extLst>
            </p:cNvPr>
            <p:cNvSpPr/>
            <p:nvPr/>
          </p:nvSpPr>
          <p:spPr>
            <a:xfrm>
              <a:off x="2154612" y="3794637"/>
              <a:ext cx="1373" cy="372"/>
            </a:xfrm>
            <a:custGeom>
              <a:avLst/>
              <a:gdLst>
                <a:gd name="connsiteX0" fmla="*/ 1374 w 1373"/>
                <a:gd name="connsiteY0" fmla="*/ 217 h 372"/>
                <a:gd name="connsiteX1" fmla="*/ 1374 w 1373"/>
                <a:gd name="connsiteY1" fmla="*/ 217 h 372"/>
                <a:gd name="connsiteX2" fmla="*/ 1374 w 1373"/>
                <a:gd name="connsiteY2" fmla="*/ 217 h 372"/>
              </a:gdLst>
              <a:ahLst/>
              <a:cxnLst>
                <a:cxn ang="0">
                  <a:pos x="connsiteX0" y="connsiteY0"/>
                </a:cxn>
                <a:cxn ang="0">
                  <a:pos x="connsiteX1" y="connsiteY1"/>
                </a:cxn>
                <a:cxn ang="0">
                  <a:pos x="connsiteX2" y="connsiteY2"/>
                </a:cxn>
              </a:cxnLst>
              <a:rect l="l" t="t" r="r" b="b"/>
              <a:pathLst>
                <a:path w="1373" h="372">
                  <a:moveTo>
                    <a:pt x="1374" y="217"/>
                  </a:moveTo>
                  <a:cubicBezTo>
                    <a:pt x="-84" y="-487"/>
                    <a:pt x="-798" y="798"/>
                    <a:pt x="1374" y="217"/>
                  </a:cubicBezTo>
                  <a:lnTo>
                    <a:pt x="1374" y="217"/>
                  </a:lnTo>
                  <a:close/>
                </a:path>
              </a:pathLst>
            </a:custGeom>
            <a:grpFill/>
            <a:ln w="9525" cap="flat">
              <a:noFill/>
              <a:prstDash val="solid"/>
              <a:miter/>
            </a:ln>
          </p:spPr>
          <p:txBody>
            <a:bodyPr rtlCol="0" anchor="ctr"/>
            <a:lstStyle/>
            <a:p>
              <a:endParaRPr lang="en-GB"/>
            </a:p>
          </p:txBody>
        </p:sp>
        <p:sp>
          <p:nvSpPr>
            <p:cNvPr id="17" name="Dowolny kształt: kształt 16">
              <a:extLst>
                <a:ext uri="{FF2B5EF4-FFF2-40B4-BE49-F238E27FC236}">
                  <a16:creationId xmlns:a16="http://schemas.microsoft.com/office/drawing/2014/main" id="{327BEC64-378A-49A4-9B5C-98020147FF6C}"/>
                </a:ext>
              </a:extLst>
            </p:cNvPr>
            <p:cNvSpPr/>
            <p:nvPr/>
          </p:nvSpPr>
          <p:spPr>
            <a:xfrm>
              <a:off x="3280984" y="3757250"/>
              <a:ext cx="3362" cy="9703"/>
            </a:xfrm>
            <a:custGeom>
              <a:avLst/>
              <a:gdLst>
                <a:gd name="connsiteX0" fmla="*/ 0 w 3362"/>
                <a:gd name="connsiteY0" fmla="*/ 9687 h 9703"/>
                <a:gd name="connsiteX1" fmla="*/ 1095 w 3362"/>
                <a:gd name="connsiteY1" fmla="*/ 9601 h 9703"/>
                <a:gd name="connsiteX2" fmla="*/ 3362 w 3362"/>
                <a:gd name="connsiteY2" fmla="*/ 0 h 9703"/>
                <a:gd name="connsiteX3" fmla="*/ 0 w 3362"/>
                <a:gd name="connsiteY3" fmla="*/ 9687 h 9703"/>
              </a:gdLst>
              <a:ahLst/>
              <a:cxnLst>
                <a:cxn ang="0">
                  <a:pos x="connsiteX0" y="connsiteY0"/>
                </a:cxn>
                <a:cxn ang="0">
                  <a:pos x="connsiteX1" y="connsiteY1"/>
                </a:cxn>
                <a:cxn ang="0">
                  <a:pos x="connsiteX2" y="connsiteY2"/>
                </a:cxn>
                <a:cxn ang="0">
                  <a:pos x="connsiteX3" y="connsiteY3"/>
                </a:cxn>
              </a:cxnLst>
              <a:rect l="l" t="t" r="r" b="b"/>
              <a:pathLst>
                <a:path w="3362" h="9703">
                  <a:moveTo>
                    <a:pt x="0" y="9687"/>
                  </a:moveTo>
                  <a:cubicBezTo>
                    <a:pt x="448" y="9754"/>
                    <a:pt x="667" y="9601"/>
                    <a:pt x="1095" y="9601"/>
                  </a:cubicBezTo>
                  <a:cubicBezTo>
                    <a:pt x="1896" y="5791"/>
                    <a:pt x="2639" y="2495"/>
                    <a:pt x="3362" y="0"/>
                  </a:cubicBezTo>
                  <a:lnTo>
                    <a:pt x="0" y="9687"/>
                  </a:lnTo>
                  <a:close/>
                </a:path>
              </a:pathLst>
            </a:custGeom>
            <a:grpFill/>
            <a:ln w="9525" cap="flat">
              <a:noFill/>
              <a:prstDash val="solid"/>
              <a:miter/>
            </a:ln>
          </p:spPr>
          <p:txBody>
            <a:bodyPr rtlCol="0" anchor="ctr"/>
            <a:lstStyle/>
            <a:p>
              <a:endParaRPr lang="en-GB"/>
            </a:p>
          </p:txBody>
        </p:sp>
        <p:sp>
          <p:nvSpPr>
            <p:cNvPr id="19" name="Dowolny kształt: kształt 18">
              <a:extLst>
                <a:ext uri="{FF2B5EF4-FFF2-40B4-BE49-F238E27FC236}">
                  <a16:creationId xmlns:a16="http://schemas.microsoft.com/office/drawing/2014/main" id="{E97FF197-3EBE-4787-B76F-C11C6ED1E8C2}"/>
                </a:ext>
              </a:extLst>
            </p:cNvPr>
            <p:cNvSpPr/>
            <p:nvPr/>
          </p:nvSpPr>
          <p:spPr>
            <a:xfrm>
              <a:off x="3461940" y="3788879"/>
              <a:ext cx="1105" cy="2860"/>
            </a:xfrm>
            <a:custGeom>
              <a:avLst/>
              <a:gdLst>
                <a:gd name="connsiteX0" fmla="*/ 0 w 1105"/>
                <a:gd name="connsiteY0" fmla="*/ 1842 h 2860"/>
                <a:gd name="connsiteX1" fmla="*/ 1105 w 1105"/>
                <a:gd name="connsiteY1" fmla="*/ 2861 h 2860"/>
                <a:gd name="connsiteX2" fmla="*/ 0 w 1105"/>
                <a:gd name="connsiteY2" fmla="*/ 1842 h 2860"/>
              </a:gdLst>
              <a:ahLst/>
              <a:cxnLst>
                <a:cxn ang="0">
                  <a:pos x="connsiteX0" y="connsiteY0"/>
                </a:cxn>
                <a:cxn ang="0">
                  <a:pos x="connsiteX1" y="connsiteY1"/>
                </a:cxn>
                <a:cxn ang="0">
                  <a:pos x="connsiteX2" y="connsiteY2"/>
                </a:cxn>
              </a:cxnLst>
              <a:rect l="l" t="t" r="r" b="b"/>
              <a:pathLst>
                <a:path w="1105" h="2860">
                  <a:moveTo>
                    <a:pt x="0" y="1842"/>
                  </a:moveTo>
                  <a:cubicBezTo>
                    <a:pt x="419" y="2261"/>
                    <a:pt x="714" y="2480"/>
                    <a:pt x="1105" y="2861"/>
                  </a:cubicBezTo>
                  <a:cubicBezTo>
                    <a:pt x="1010" y="575"/>
                    <a:pt x="1229" y="-1711"/>
                    <a:pt x="0" y="1842"/>
                  </a:cubicBezTo>
                  <a:close/>
                </a:path>
              </a:pathLst>
            </a:custGeom>
            <a:grpFill/>
            <a:ln w="9525" cap="flat">
              <a:noFill/>
              <a:prstDash val="solid"/>
              <a:miter/>
            </a:ln>
          </p:spPr>
          <p:txBody>
            <a:bodyPr rtlCol="0" anchor="ctr"/>
            <a:lstStyle/>
            <a:p>
              <a:endParaRPr lang="en-GB"/>
            </a:p>
          </p:txBody>
        </p:sp>
        <p:sp>
          <p:nvSpPr>
            <p:cNvPr id="20" name="Dowolny kształt: kształt 19">
              <a:extLst>
                <a:ext uri="{FF2B5EF4-FFF2-40B4-BE49-F238E27FC236}">
                  <a16:creationId xmlns:a16="http://schemas.microsoft.com/office/drawing/2014/main" id="{2FEECB2A-8816-4C30-B580-8CD91D36A487}"/>
                </a:ext>
              </a:extLst>
            </p:cNvPr>
            <p:cNvSpPr/>
            <p:nvPr/>
          </p:nvSpPr>
          <p:spPr>
            <a:xfrm>
              <a:off x="2860950" y="3802456"/>
              <a:ext cx="3067" cy="1894"/>
            </a:xfrm>
            <a:custGeom>
              <a:avLst/>
              <a:gdLst>
                <a:gd name="connsiteX0" fmla="*/ 3067 w 3067"/>
                <a:gd name="connsiteY0" fmla="*/ 37 h 1894"/>
                <a:gd name="connsiteX1" fmla="*/ 0 w 3067"/>
                <a:gd name="connsiteY1" fmla="*/ 1895 h 1894"/>
                <a:gd name="connsiteX2" fmla="*/ 3067 w 3067"/>
                <a:gd name="connsiteY2" fmla="*/ 37 h 1894"/>
              </a:gdLst>
              <a:ahLst/>
              <a:cxnLst>
                <a:cxn ang="0">
                  <a:pos x="connsiteX0" y="connsiteY0"/>
                </a:cxn>
                <a:cxn ang="0">
                  <a:pos x="connsiteX1" y="connsiteY1"/>
                </a:cxn>
                <a:cxn ang="0">
                  <a:pos x="connsiteX2" y="connsiteY2"/>
                </a:cxn>
              </a:cxnLst>
              <a:rect l="l" t="t" r="r" b="b"/>
              <a:pathLst>
                <a:path w="3067" h="1894">
                  <a:moveTo>
                    <a:pt x="3067" y="37"/>
                  </a:moveTo>
                  <a:cubicBezTo>
                    <a:pt x="1496" y="-191"/>
                    <a:pt x="629" y="656"/>
                    <a:pt x="0" y="1895"/>
                  </a:cubicBezTo>
                  <a:cubicBezTo>
                    <a:pt x="895" y="1066"/>
                    <a:pt x="1829" y="352"/>
                    <a:pt x="3067" y="37"/>
                  </a:cubicBezTo>
                  <a:close/>
                </a:path>
              </a:pathLst>
            </a:custGeom>
            <a:grpFill/>
            <a:ln w="9525" cap="flat">
              <a:noFill/>
              <a:prstDash val="solid"/>
              <a:miter/>
            </a:ln>
          </p:spPr>
          <p:txBody>
            <a:bodyPr rtlCol="0" anchor="ctr"/>
            <a:lstStyle/>
            <a:p>
              <a:endParaRPr lang="en-GB"/>
            </a:p>
          </p:txBody>
        </p:sp>
        <p:sp>
          <p:nvSpPr>
            <p:cNvPr id="21" name="Dowolny kształt: kształt 20">
              <a:extLst>
                <a:ext uri="{FF2B5EF4-FFF2-40B4-BE49-F238E27FC236}">
                  <a16:creationId xmlns:a16="http://schemas.microsoft.com/office/drawing/2014/main" id="{C56FFFD8-8283-476E-80CB-5482DCF13AB9}"/>
                </a:ext>
              </a:extLst>
            </p:cNvPr>
            <p:cNvSpPr/>
            <p:nvPr/>
          </p:nvSpPr>
          <p:spPr>
            <a:xfrm>
              <a:off x="1823230" y="3812533"/>
              <a:ext cx="1943" cy="2628"/>
            </a:xfrm>
            <a:custGeom>
              <a:avLst/>
              <a:gdLst>
                <a:gd name="connsiteX0" fmla="*/ 1153 w 1943"/>
                <a:gd name="connsiteY0" fmla="*/ 2629 h 2628"/>
                <a:gd name="connsiteX1" fmla="*/ 1943 w 1943"/>
                <a:gd name="connsiteY1" fmla="*/ 2295 h 2628"/>
                <a:gd name="connsiteX2" fmla="*/ 0 w 1943"/>
                <a:gd name="connsiteY2" fmla="*/ 0 h 2628"/>
                <a:gd name="connsiteX3" fmla="*/ 1153 w 1943"/>
                <a:gd name="connsiteY3" fmla="*/ 2629 h 2628"/>
              </a:gdLst>
              <a:ahLst/>
              <a:cxnLst>
                <a:cxn ang="0">
                  <a:pos x="connsiteX0" y="connsiteY0"/>
                </a:cxn>
                <a:cxn ang="0">
                  <a:pos x="connsiteX1" y="connsiteY1"/>
                </a:cxn>
                <a:cxn ang="0">
                  <a:pos x="connsiteX2" y="connsiteY2"/>
                </a:cxn>
                <a:cxn ang="0">
                  <a:pos x="connsiteX3" y="connsiteY3"/>
                </a:cxn>
              </a:cxnLst>
              <a:rect l="l" t="t" r="r" b="b"/>
              <a:pathLst>
                <a:path w="1943" h="2628">
                  <a:moveTo>
                    <a:pt x="1153" y="2629"/>
                  </a:moveTo>
                  <a:cubicBezTo>
                    <a:pt x="1153" y="2629"/>
                    <a:pt x="1610" y="2448"/>
                    <a:pt x="1943" y="2295"/>
                  </a:cubicBezTo>
                  <a:cubicBezTo>
                    <a:pt x="1305" y="1533"/>
                    <a:pt x="657" y="981"/>
                    <a:pt x="0" y="0"/>
                  </a:cubicBezTo>
                  <a:lnTo>
                    <a:pt x="1153" y="2629"/>
                  </a:lnTo>
                  <a:close/>
                </a:path>
              </a:pathLst>
            </a:custGeom>
            <a:grpFill/>
            <a:ln w="9525" cap="flat">
              <a:noFill/>
              <a:prstDash val="solid"/>
              <a:miter/>
            </a:ln>
          </p:spPr>
          <p:txBody>
            <a:bodyPr rtlCol="0" anchor="ctr"/>
            <a:lstStyle/>
            <a:p>
              <a:endParaRPr lang="en-GB"/>
            </a:p>
          </p:txBody>
        </p:sp>
        <p:sp>
          <p:nvSpPr>
            <p:cNvPr id="27" name="Dowolny kształt: kształt 26">
              <a:extLst>
                <a:ext uri="{FF2B5EF4-FFF2-40B4-BE49-F238E27FC236}">
                  <a16:creationId xmlns:a16="http://schemas.microsoft.com/office/drawing/2014/main" id="{608A7200-2D9C-43E9-9205-650A43636231}"/>
                </a:ext>
              </a:extLst>
            </p:cNvPr>
            <p:cNvSpPr/>
            <p:nvPr/>
          </p:nvSpPr>
          <p:spPr>
            <a:xfrm>
              <a:off x="1825173" y="3808647"/>
              <a:ext cx="13287" cy="10778"/>
            </a:xfrm>
            <a:custGeom>
              <a:avLst/>
              <a:gdLst>
                <a:gd name="connsiteX0" fmla="*/ 2848 w 13287"/>
                <a:gd name="connsiteY0" fmla="*/ 0 h 10778"/>
                <a:gd name="connsiteX1" fmla="*/ 0 w 13287"/>
                <a:gd name="connsiteY1" fmla="*/ 6182 h 10778"/>
                <a:gd name="connsiteX2" fmla="*/ 13287 w 13287"/>
                <a:gd name="connsiteY2" fmla="*/ 9382 h 10778"/>
                <a:gd name="connsiteX3" fmla="*/ 2848 w 13287"/>
                <a:gd name="connsiteY3" fmla="*/ 0 h 10778"/>
              </a:gdLst>
              <a:ahLst/>
              <a:cxnLst>
                <a:cxn ang="0">
                  <a:pos x="connsiteX0" y="connsiteY0"/>
                </a:cxn>
                <a:cxn ang="0">
                  <a:pos x="connsiteX1" y="connsiteY1"/>
                </a:cxn>
                <a:cxn ang="0">
                  <a:pos x="connsiteX2" y="connsiteY2"/>
                </a:cxn>
                <a:cxn ang="0">
                  <a:pos x="connsiteX3" y="connsiteY3"/>
                </a:cxn>
              </a:cxnLst>
              <a:rect l="l" t="t" r="r" b="b"/>
              <a:pathLst>
                <a:path w="13287" h="10778">
                  <a:moveTo>
                    <a:pt x="2848" y="0"/>
                  </a:moveTo>
                  <a:cubicBezTo>
                    <a:pt x="6839" y="2800"/>
                    <a:pt x="1753" y="5391"/>
                    <a:pt x="0" y="6182"/>
                  </a:cubicBezTo>
                  <a:cubicBezTo>
                    <a:pt x="4401" y="11363"/>
                    <a:pt x="8820" y="11754"/>
                    <a:pt x="13287" y="9382"/>
                  </a:cubicBezTo>
                  <a:cubicBezTo>
                    <a:pt x="13249" y="3496"/>
                    <a:pt x="4820" y="4381"/>
                    <a:pt x="2848" y="0"/>
                  </a:cubicBezTo>
                  <a:close/>
                </a:path>
              </a:pathLst>
            </a:custGeom>
            <a:grpFill/>
            <a:ln w="9525" cap="flat">
              <a:noFill/>
              <a:prstDash val="solid"/>
              <a:miter/>
            </a:ln>
          </p:spPr>
          <p:txBody>
            <a:bodyPr rtlCol="0" anchor="ctr"/>
            <a:lstStyle/>
            <a:p>
              <a:endParaRPr lang="en-GB"/>
            </a:p>
          </p:txBody>
        </p:sp>
        <p:sp>
          <p:nvSpPr>
            <p:cNvPr id="29" name="Dowolny kształt: kształt 28">
              <a:extLst>
                <a:ext uri="{FF2B5EF4-FFF2-40B4-BE49-F238E27FC236}">
                  <a16:creationId xmlns:a16="http://schemas.microsoft.com/office/drawing/2014/main" id="{42AD80B7-4DF8-4C80-9C4E-5492EBCCA2D9}"/>
                </a:ext>
              </a:extLst>
            </p:cNvPr>
            <p:cNvSpPr/>
            <p:nvPr/>
          </p:nvSpPr>
          <p:spPr>
            <a:xfrm>
              <a:off x="1222831" y="3829087"/>
              <a:ext cx="1809" cy="2381"/>
            </a:xfrm>
            <a:custGeom>
              <a:avLst/>
              <a:gdLst>
                <a:gd name="connsiteX0" fmla="*/ 0 w 1809"/>
                <a:gd name="connsiteY0" fmla="*/ 2381 h 2381"/>
                <a:gd name="connsiteX1" fmla="*/ 1810 w 1809"/>
                <a:gd name="connsiteY1" fmla="*/ 0 h 2381"/>
                <a:gd name="connsiteX2" fmla="*/ 0 w 1809"/>
                <a:gd name="connsiteY2" fmla="*/ 2381 h 2381"/>
              </a:gdLst>
              <a:ahLst/>
              <a:cxnLst>
                <a:cxn ang="0">
                  <a:pos x="connsiteX0" y="connsiteY0"/>
                </a:cxn>
                <a:cxn ang="0">
                  <a:pos x="connsiteX1" y="connsiteY1"/>
                </a:cxn>
                <a:cxn ang="0">
                  <a:pos x="connsiteX2" y="connsiteY2"/>
                </a:cxn>
              </a:cxnLst>
              <a:rect l="l" t="t" r="r" b="b"/>
              <a:pathLst>
                <a:path w="1809" h="2381">
                  <a:moveTo>
                    <a:pt x="0" y="2381"/>
                  </a:moveTo>
                  <a:lnTo>
                    <a:pt x="1810" y="0"/>
                  </a:lnTo>
                  <a:cubicBezTo>
                    <a:pt x="1067" y="638"/>
                    <a:pt x="514" y="1486"/>
                    <a:pt x="0" y="2381"/>
                  </a:cubicBezTo>
                  <a:close/>
                </a:path>
              </a:pathLst>
            </a:custGeom>
            <a:grpFill/>
            <a:ln w="9525" cap="flat">
              <a:noFill/>
              <a:prstDash val="solid"/>
              <a:miter/>
            </a:ln>
          </p:spPr>
          <p:txBody>
            <a:bodyPr rtlCol="0" anchor="ctr"/>
            <a:lstStyle/>
            <a:p>
              <a:endParaRPr lang="en-GB"/>
            </a:p>
          </p:txBody>
        </p:sp>
        <p:sp>
          <p:nvSpPr>
            <p:cNvPr id="30" name="Dowolny kształt: kształt 29">
              <a:extLst>
                <a:ext uri="{FF2B5EF4-FFF2-40B4-BE49-F238E27FC236}">
                  <a16:creationId xmlns:a16="http://schemas.microsoft.com/office/drawing/2014/main" id="{872833F3-D805-42DD-81A1-D6E036A7309F}"/>
                </a:ext>
              </a:extLst>
            </p:cNvPr>
            <p:cNvSpPr/>
            <p:nvPr/>
          </p:nvSpPr>
          <p:spPr>
            <a:xfrm>
              <a:off x="2879067" y="4091234"/>
              <a:ext cx="2724" cy="1417"/>
            </a:xfrm>
            <a:custGeom>
              <a:avLst/>
              <a:gdLst>
                <a:gd name="connsiteX0" fmla="*/ 2724 w 2724"/>
                <a:gd name="connsiteY0" fmla="*/ 0 h 1417"/>
                <a:gd name="connsiteX1" fmla="*/ 0 w 2724"/>
                <a:gd name="connsiteY1" fmla="*/ 1391 h 1417"/>
                <a:gd name="connsiteX2" fmla="*/ 2724 w 2724"/>
                <a:gd name="connsiteY2" fmla="*/ 0 h 1417"/>
              </a:gdLst>
              <a:ahLst/>
              <a:cxnLst>
                <a:cxn ang="0">
                  <a:pos x="connsiteX0" y="connsiteY0"/>
                </a:cxn>
                <a:cxn ang="0">
                  <a:pos x="connsiteX1" y="connsiteY1"/>
                </a:cxn>
                <a:cxn ang="0">
                  <a:pos x="connsiteX2" y="connsiteY2"/>
                </a:cxn>
              </a:cxnLst>
              <a:rect l="l" t="t" r="r" b="b"/>
              <a:pathLst>
                <a:path w="2724" h="1417">
                  <a:moveTo>
                    <a:pt x="2724" y="0"/>
                  </a:moveTo>
                  <a:cubicBezTo>
                    <a:pt x="1829" y="533"/>
                    <a:pt x="829" y="800"/>
                    <a:pt x="0" y="1391"/>
                  </a:cubicBezTo>
                  <a:cubicBezTo>
                    <a:pt x="1419" y="1562"/>
                    <a:pt x="2181" y="905"/>
                    <a:pt x="2724" y="0"/>
                  </a:cubicBezTo>
                  <a:close/>
                </a:path>
              </a:pathLst>
            </a:custGeom>
            <a:grpFill/>
            <a:ln w="9525" cap="flat">
              <a:noFill/>
              <a:prstDash val="solid"/>
              <a:miter/>
            </a:ln>
          </p:spPr>
          <p:txBody>
            <a:bodyPr rtlCol="0" anchor="ctr"/>
            <a:lstStyle/>
            <a:p>
              <a:endParaRPr lang="en-GB"/>
            </a:p>
          </p:txBody>
        </p:sp>
        <p:sp>
          <p:nvSpPr>
            <p:cNvPr id="31" name="Dowolny kształt: kształt 30">
              <a:extLst>
                <a:ext uri="{FF2B5EF4-FFF2-40B4-BE49-F238E27FC236}">
                  <a16:creationId xmlns:a16="http://schemas.microsoft.com/office/drawing/2014/main" id="{BDE58872-2147-481A-854D-25389457F9E5}"/>
                </a:ext>
              </a:extLst>
            </p:cNvPr>
            <p:cNvSpPr/>
            <p:nvPr/>
          </p:nvSpPr>
          <p:spPr>
            <a:xfrm>
              <a:off x="1317768" y="3828001"/>
              <a:ext cx="1056" cy="9325"/>
            </a:xfrm>
            <a:custGeom>
              <a:avLst/>
              <a:gdLst>
                <a:gd name="connsiteX0" fmla="*/ 18 w 1056"/>
                <a:gd name="connsiteY0" fmla="*/ 9325 h 9325"/>
                <a:gd name="connsiteX1" fmla="*/ 1056 w 1056"/>
                <a:gd name="connsiteY1" fmla="*/ 0 h 9325"/>
                <a:gd name="connsiteX2" fmla="*/ 18 w 1056"/>
                <a:gd name="connsiteY2" fmla="*/ 9325 h 9325"/>
              </a:gdLst>
              <a:ahLst/>
              <a:cxnLst>
                <a:cxn ang="0">
                  <a:pos x="connsiteX0" y="connsiteY0"/>
                </a:cxn>
                <a:cxn ang="0">
                  <a:pos x="connsiteX1" y="connsiteY1"/>
                </a:cxn>
                <a:cxn ang="0">
                  <a:pos x="connsiteX2" y="connsiteY2"/>
                </a:cxn>
              </a:cxnLst>
              <a:rect l="l" t="t" r="r" b="b"/>
              <a:pathLst>
                <a:path w="1056" h="9325">
                  <a:moveTo>
                    <a:pt x="18" y="9325"/>
                  </a:moveTo>
                  <a:lnTo>
                    <a:pt x="1056" y="0"/>
                  </a:lnTo>
                  <a:cubicBezTo>
                    <a:pt x="132" y="3877"/>
                    <a:pt x="-68" y="6791"/>
                    <a:pt x="18" y="9325"/>
                  </a:cubicBezTo>
                  <a:close/>
                </a:path>
              </a:pathLst>
            </a:custGeom>
            <a:grpFill/>
            <a:ln w="9525" cap="flat">
              <a:noFill/>
              <a:prstDash val="solid"/>
              <a:miter/>
            </a:ln>
          </p:spPr>
          <p:txBody>
            <a:bodyPr rtlCol="0" anchor="ctr"/>
            <a:lstStyle/>
            <a:p>
              <a:endParaRPr lang="en-GB"/>
            </a:p>
          </p:txBody>
        </p:sp>
        <p:sp>
          <p:nvSpPr>
            <p:cNvPr id="32" name="Dowolny kształt: kształt 31">
              <a:extLst>
                <a:ext uri="{FF2B5EF4-FFF2-40B4-BE49-F238E27FC236}">
                  <a16:creationId xmlns:a16="http://schemas.microsoft.com/office/drawing/2014/main" id="{9D5E90E7-F923-41C2-A123-B4A05399B57B}"/>
                </a:ext>
              </a:extLst>
            </p:cNvPr>
            <p:cNvSpPr/>
            <p:nvPr/>
          </p:nvSpPr>
          <p:spPr>
            <a:xfrm>
              <a:off x="3284346" y="3753611"/>
              <a:ext cx="1314" cy="3638"/>
            </a:xfrm>
            <a:custGeom>
              <a:avLst/>
              <a:gdLst>
                <a:gd name="connsiteX0" fmla="*/ 0 w 1314"/>
                <a:gd name="connsiteY0" fmla="*/ 3639 h 3638"/>
                <a:gd name="connsiteX1" fmla="*/ 1314 w 1314"/>
                <a:gd name="connsiteY1" fmla="*/ 0 h 3638"/>
                <a:gd name="connsiteX2" fmla="*/ 0 w 1314"/>
                <a:gd name="connsiteY2" fmla="*/ 3639 h 3638"/>
              </a:gdLst>
              <a:ahLst/>
              <a:cxnLst>
                <a:cxn ang="0">
                  <a:pos x="connsiteX0" y="connsiteY0"/>
                </a:cxn>
                <a:cxn ang="0">
                  <a:pos x="connsiteX1" y="connsiteY1"/>
                </a:cxn>
                <a:cxn ang="0">
                  <a:pos x="connsiteX2" y="connsiteY2"/>
                </a:cxn>
              </a:cxnLst>
              <a:rect l="l" t="t" r="r" b="b"/>
              <a:pathLst>
                <a:path w="1314" h="3638">
                  <a:moveTo>
                    <a:pt x="0" y="3639"/>
                  </a:moveTo>
                  <a:lnTo>
                    <a:pt x="1314" y="0"/>
                  </a:lnTo>
                  <a:cubicBezTo>
                    <a:pt x="867" y="829"/>
                    <a:pt x="448" y="2124"/>
                    <a:pt x="0" y="3639"/>
                  </a:cubicBezTo>
                  <a:close/>
                </a:path>
              </a:pathLst>
            </a:custGeom>
            <a:grpFill/>
            <a:ln w="9525" cap="flat">
              <a:noFill/>
              <a:prstDash val="solid"/>
              <a:miter/>
            </a:ln>
          </p:spPr>
          <p:txBody>
            <a:bodyPr rtlCol="0" anchor="ctr"/>
            <a:lstStyle/>
            <a:p>
              <a:endParaRPr lang="en-GB"/>
            </a:p>
          </p:txBody>
        </p:sp>
        <p:sp>
          <p:nvSpPr>
            <p:cNvPr id="33" name="Dowolny kształt: kształt 32">
              <a:extLst>
                <a:ext uri="{FF2B5EF4-FFF2-40B4-BE49-F238E27FC236}">
                  <a16:creationId xmlns:a16="http://schemas.microsoft.com/office/drawing/2014/main" id="{CFE2E276-1B29-4D90-8A98-3B51CD9D6D7F}"/>
                </a:ext>
              </a:extLst>
            </p:cNvPr>
            <p:cNvSpPr/>
            <p:nvPr/>
          </p:nvSpPr>
          <p:spPr>
            <a:xfrm>
              <a:off x="3629122" y="3796759"/>
              <a:ext cx="1371" cy="7162"/>
            </a:xfrm>
            <a:custGeom>
              <a:avLst/>
              <a:gdLst>
                <a:gd name="connsiteX0" fmla="*/ 0 w 1371"/>
                <a:gd name="connsiteY0" fmla="*/ 0 h 7162"/>
                <a:gd name="connsiteX1" fmla="*/ 896 w 1371"/>
                <a:gd name="connsiteY1" fmla="*/ 7096 h 7162"/>
                <a:gd name="connsiteX2" fmla="*/ 1372 w 1371"/>
                <a:gd name="connsiteY2" fmla="*/ 7163 h 7162"/>
                <a:gd name="connsiteX3" fmla="*/ 0 w 1371"/>
                <a:gd name="connsiteY3" fmla="*/ 0 h 7162"/>
              </a:gdLst>
              <a:ahLst/>
              <a:cxnLst>
                <a:cxn ang="0">
                  <a:pos x="connsiteX0" y="connsiteY0"/>
                </a:cxn>
                <a:cxn ang="0">
                  <a:pos x="connsiteX1" y="connsiteY1"/>
                </a:cxn>
                <a:cxn ang="0">
                  <a:pos x="connsiteX2" y="connsiteY2"/>
                </a:cxn>
                <a:cxn ang="0">
                  <a:pos x="connsiteX3" y="connsiteY3"/>
                </a:cxn>
              </a:cxnLst>
              <a:rect l="l" t="t" r="r" b="b"/>
              <a:pathLst>
                <a:path w="1371" h="7162">
                  <a:moveTo>
                    <a:pt x="0" y="0"/>
                  </a:moveTo>
                  <a:cubicBezTo>
                    <a:pt x="67" y="2858"/>
                    <a:pt x="448" y="5143"/>
                    <a:pt x="896" y="7096"/>
                  </a:cubicBezTo>
                  <a:cubicBezTo>
                    <a:pt x="1105" y="7096"/>
                    <a:pt x="1257" y="7125"/>
                    <a:pt x="1372" y="7163"/>
                  </a:cubicBezTo>
                  <a:lnTo>
                    <a:pt x="0" y="0"/>
                  </a:lnTo>
                  <a:close/>
                </a:path>
              </a:pathLst>
            </a:custGeom>
            <a:grpFill/>
            <a:ln w="9525" cap="flat">
              <a:noFill/>
              <a:prstDash val="solid"/>
              <a:miter/>
            </a:ln>
          </p:spPr>
          <p:txBody>
            <a:bodyPr rtlCol="0" anchor="ctr"/>
            <a:lstStyle/>
            <a:p>
              <a:endParaRPr lang="en-GB"/>
            </a:p>
          </p:txBody>
        </p:sp>
        <p:sp>
          <p:nvSpPr>
            <p:cNvPr id="34" name="Dowolny kształt: kształt 33">
              <a:extLst>
                <a:ext uri="{FF2B5EF4-FFF2-40B4-BE49-F238E27FC236}">
                  <a16:creationId xmlns:a16="http://schemas.microsoft.com/office/drawing/2014/main" id="{EDF43B41-5BEC-457F-A398-784B01583664}"/>
                </a:ext>
              </a:extLst>
            </p:cNvPr>
            <p:cNvSpPr/>
            <p:nvPr/>
          </p:nvSpPr>
          <p:spPr>
            <a:xfrm>
              <a:off x="4468065" y="3941520"/>
              <a:ext cx="3819" cy="6638"/>
            </a:xfrm>
            <a:custGeom>
              <a:avLst/>
              <a:gdLst>
                <a:gd name="connsiteX0" fmla="*/ 3820 w 3819"/>
                <a:gd name="connsiteY0" fmla="*/ 3639 h 6638"/>
                <a:gd name="connsiteX1" fmla="*/ 3372 w 3819"/>
                <a:gd name="connsiteY1" fmla="*/ 0 h 6638"/>
                <a:gd name="connsiteX2" fmla="*/ 0 w 3819"/>
                <a:gd name="connsiteY2" fmla="*/ 6639 h 6638"/>
                <a:gd name="connsiteX3" fmla="*/ 3820 w 3819"/>
                <a:gd name="connsiteY3" fmla="*/ 3639 h 6638"/>
              </a:gdLst>
              <a:ahLst/>
              <a:cxnLst>
                <a:cxn ang="0">
                  <a:pos x="connsiteX0" y="connsiteY0"/>
                </a:cxn>
                <a:cxn ang="0">
                  <a:pos x="connsiteX1" y="connsiteY1"/>
                </a:cxn>
                <a:cxn ang="0">
                  <a:pos x="connsiteX2" y="connsiteY2"/>
                </a:cxn>
                <a:cxn ang="0">
                  <a:pos x="connsiteX3" y="connsiteY3"/>
                </a:cxn>
              </a:cxnLst>
              <a:rect l="l" t="t" r="r" b="b"/>
              <a:pathLst>
                <a:path w="3819" h="6638">
                  <a:moveTo>
                    <a:pt x="3820" y="3639"/>
                  </a:moveTo>
                  <a:cubicBezTo>
                    <a:pt x="3753" y="2476"/>
                    <a:pt x="3610" y="1257"/>
                    <a:pt x="3372" y="0"/>
                  </a:cubicBezTo>
                  <a:lnTo>
                    <a:pt x="0" y="6639"/>
                  </a:lnTo>
                  <a:cubicBezTo>
                    <a:pt x="1781" y="6039"/>
                    <a:pt x="3020" y="5029"/>
                    <a:pt x="3820" y="3639"/>
                  </a:cubicBezTo>
                  <a:close/>
                </a:path>
              </a:pathLst>
            </a:custGeom>
            <a:grpFill/>
            <a:ln w="9525" cap="flat">
              <a:noFill/>
              <a:prstDash val="solid"/>
              <a:miter/>
            </a:ln>
          </p:spPr>
          <p:txBody>
            <a:bodyPr rtlCol="0" anchor="ctr"/>
            <a:lstStyle/>
            <a:p>
              <a:endParaRPr lang="en-GB"/>
            </a:p>
          </p:txBody>
        </p:sp>
        <p:sp>
          <p:nvSpPr>
            <p:cNvPr id="35" name="Dowolny kształt: kształt 34">
              <a:extLst>
                <a:ext uri="{FF2B5EF4-FFF2-40B4-BE49-F238E27FC236}">
                  <a16:creationId xmlns:a16="http://schemas.microsoft.com/office/drawing/2014/main" id="{6BAC9363-3A0A-4F4A-9A8F-EEFC6CB88D9C}"/>
                </a:ext>
              </a:extLst>
            </p:cNvPr>
            <p:cNvSpPr/>
            <p:nvPr/>
          </p:nvSpPr>
          <p:spPr>
            <a:xfrm>
              <a:off x="3830957" y="3830419"/>
              <a:ext cx="28308" cy="11546"/>
            </a:xfrm>
            <a:custGeom>
              <a:avLst/>
              <a:gdLst>
                <a:gd name="connsiteX0" fmla="*/ 27518 w 28308"/>
                <a:gd name="connsiteY0" fmla="*/ 6784 h 11546"/>
                <a:gd name="connsiteX1" fmla="*/ 28308 w 28308"/>
                <a:gd name="connsiteY1" fmla="*/ 3536 h 11546"/>
                <a:gd name="connsiteX2" fmla="*/ 810 w 28308"/>
                <a:gd name="connsiteY2" fmla="*/ 88 h 11546"/>
                <a:gd name="connsiteX3" fmla="*/ 0 w 28308"/>
                <a:gd name="connsiteY3" fmla="*/ 11546 h 11546"/>
                <a:gd name="connsiteX4" fmla="*/ 27518 w 28308"/>
                <a:gd name="connsiteY4" fmla="*/ 6784 h 11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8" h="11546">
                  <a:moveTo>
                    <a:pt x="27518" y="6784"/>
                  </a:moveTo>
                  <a:cubicBezTo>
                    <a:pt x="27718" y="5707"/>
                    <a:pt x="28270" y="4717"/>
                    <a:pt x="28308" y="3536"/>
                  </a:cubicBezTo>
                  <a:cubicBezTo>
                    <a:pt x="24384" y="411"/>
                    <a:pt x="14040" y="-274"/>
                    <a:pt x="810" y="88"/>
                  </a:cubicBezTo>
                  <a:lnTo>
                    <a:pt x="0" y="11546"/>
                  </a:lnTo>
                  <a:lnTo>
                    <a:pt x="27518" y="6784"/>
                  </a:lnTo>
                  <a:close/>
                </a:path>
              </a:pathLst>
            </a:custGeom>
            <a:grpFill/>
            <a:ln w="9525" cap="flat">
              <a:noFill/>
              <a:prstDash val="solid"/>
              <a:miter/>
            </a:ln>
          </p:spPr>
          <p:txBody>
            <a:bodyPr rtlCol="0" anchor="ctr"/>
            <a:lstStyle/>
            <a:p>
              <a:endParaRPr lang="en-GB"/>
            </a:p>
          </p:txBody>
        </p:sp>
        <p:sp>
          <p:nvSpPr>
            <p:cNvPr id="36" name="Dowolny kształt: kształt 35">
              <a:extLst>
                <a:ext uri="{FF2B5EF4-FFF2-40B4-BE49-F238E27FC236}">
                  <a16:creationId xmlns:a16="http://schemas.microsoft.com/office/drawing/2014/main" id="{54CD2DF9-B409-467A-89D9-1DCBEDCA3DDB}"/>
                </a:ext>
              </a:extLst>
            </p:cNvPr>
            <p:cNvSpPr/>
            <p:nvPr/>
          </p:nvSpPr>
          <p:spPr>
            <a:xfrm>
              <a:off x="4418821" y="4078890"/>
              <a:ext cx="904" cy="5012"/>
            </a:xfrm>
            <a:custGeom>
              <a:avLst/>
              <a:gdLst>
                <a:gd name="connsiteX0" fmla="*/ 810 w 904"/>
                <a:gd name="connsiteY0" fmla="*/ 0 h 5012"/>
                <a:gd name="connsiteX1" fmla="*/ 0 w 904"/>
                <a:gd name="connsiteY1" fmla="*/ 95 h 5012"/>
                <a:gd name="connsiteX2" fmla="*/ 810 w 904"/>
                <a:gd name="connsiteY2" fmla="*/ 0 h 5012"/>
              </a:gdLst>
              <a:ahLst/>
              <a:cxnLst>
                <a:cxn ang="0">
                  <a:pos x="connsiteX0" y="connsiteY0"/>
                </a:cxn>
                <a:cxn ang="0">
                  <a:pos x="connsiteX1" y="connsiteY1"/>
                </a:cxn>
                <a:cxn ang="0">
                  <a:pos x="connsiteX2" y="connsiteY2"/>
                </a:cxn>
              </a:cxnLst>
              <a:rect l="l" t="t" r="r" b="b"/>
              <a:pathLst>
                <a:path w="904" h="5012">
                  <a:moveTo>
                    <a:pt x="810" y="0"/>
                  </a:moveTo>
                  <a:lnTo>
                    <a:pt x="0" y="95"/>
                  </a:lnTo>
                  <a:cubicBezTo>
                    <a:pt x="28" y="8087"/>
                    <a:pt x="1248" y="5067"/>
                    <a:pt x="810" y="0"/>
                  </a:cubicBezTo>
                  <a:close/>
                </a:path>
              </a:pathLst>
            </a:custGeom>
            <a:grpFill/>
            <a:ln w="9525" cap="flat">
              <a:noFill/>
              <a:prstDash val="solid"/>
              <a:miter/>
            </a:ln>
          </p:spPr>
          <p:txBody>
            <a:bodyPr rtlCol="0" anchor="ctr"/>
            <a:lstStyle/>
            <a:p>
              <a:endParaRPr lang="en-GB"/>
            </a:p>
          </p:txBody>
        </p:sp>
        <p:sp>
          <p:nvSpPr>
            <p:cNvPr id="37" name="Dowolny kształt: kształt 36">
              <a:extLst>
                <a:ext uri="{FF2B5EF4-FFF2-40B4-BE49-F238E27FC236}">
                  <a16:creationId xmlns:a16="http://schemas.microsoft.com/office/drawing/2014/main" id="{CB9D879F-F0AF-4997-B4CD-1C6DBC181D6D}"/>
                </a:ext>
              </a:extLst>
            </p:cNvPr>
            <p:cNvSpPr/>
            <p:nvPr/>
          </p:nvSpPr>
          <p:spPr>
            <a:xfrm>
              <a:off x="3980309" y="3849375"/>
              <a:ext cx="5172" cy="11277"/>
            </a:xfrm>
            <a:custGeom>
              <a:avLst/>
              <a:gdLst>
                <a:gd name="connsiteX0" fmla="*/ 3791 w 5172"/>
                <a:gd name="connsiteY0" fmla="*/ 11078 h 11277"/>
                <a:gd name="connsiteX1" fmla="*/ 5172 w 5172"/>
                <a:gd name="connsiteY1" fmla="*/ 11278 h 11277"/>
                <a:gd name="connsiteX2" fmla="*/ 0 w 5172"/>
                <a:gd name="connsiteY2" fmla="*/ 0 h 11277"/>
                <a:gd name="connsiteX3" fmla="*/ 3791 w 5172"/>
                <a:gd name="connsiteY3" fmla="*/ 11078 h 11277"/>
              </a:gdLst>
              <a:ahLst/>
              <a:cxnLst>
                <a:cxn ang="0">
                  <a:pos x="connsiteX0" y="connsiteY0"/>
                </a:cxn>
                <a:cxn ang="0">
                  <a:pos x="connsiteX1" y="connsiteY1"/>
                </a:cxn>
                <a:cxn ang="0">
                  <a:pos x="connsiteX2" y="connsiteY2"/>
                </a:cxn>
                <a:cxn ang="0">
                  <a:pos x="connsiteX3" y="connsiteY3"/>
                </a:cxn>
              </a:cxnLst>
              <a:rect l="l" t="t" r="r" b="b"/>
              <a:pathLst>
                <a:path w="5172" h="11277">
                  <a:moveTo>
                    <a:pt x="3791" y="11078"/>
                  </a:moveTo>
                  <a:cubicBezTo>
                    <a:pt x="4267" y="11135"/>
                    <a:pt x="4724" y="11220"/>
                    <a:pt x="5172" y="11278"/>
                  </a:cubicBezTo>
                  <a:lnTo>
                    <a:pt x="0" y="0"/>
                  </a:lnTo>
                  <a:lnTo>
                    <a:pt x="3791" y="11078"/>
                  </a:lnTo>
                  <a:close/>
                </a:path>
              </a:pathLst>
            </a:custGeom>
            <a:grpFill/>
            <a:ln w="9525" cap="flat">
              <a:noFill/>
              <a:prstDash val="solid"/>
              <a:miter/>
            </a:ln>
          </p:spPr>
          <p:txBody>
            <a:bodyPr rtlCol="0" anchor="ctr"/>
            <a:lstStyle/>
            <a:p>
              <a:endParaRPr lang="en-GB"/>
            </a:p>
          </p:txBody>
        </p:sp>
        <p:sp>
          <p:nvSpPr>
            <p:cNvPr id="38" name="Dowolny kształt: kształt 37">
              <a:extLst>
                <a:ext uri="{FF2B5EF4-FFF2-40B4-BE49-F238E27FC236}">
                  <a16:creationId xmlns:a16="http://schemas.microsoft.com/office/drawing/2014/main" id="{9EA44365-634F-4A50-8E90-7453BF6F58BA}"/>
                </a:ext>
              </a:extLst>
            </p:cNvPr>
            <p:cNvSpPr/>
            <p:nvPr/>
          </p:nvSpPr>
          <p:spPr>
            <a:xfrm>
              <a:off x="4250992" y="3852702"/>
              <a:ext cx="12085" cy="3929"/>
            </a:xfrm>
            <a:custGeom>
              <a:avLst/>
              <a:gdLst>
                <a:gd name="connsiteX0" fmla="*/ 12086 w 12085"/>
                <a:gd name="connsiteY0" fmla="*/ 1141 h 3929"/>
                <a:gd name="connsiteX1" fmla="*/ 732 w 12085"/>
                <a:gd name="connsiteY1" fmla="*/ 3779 h 3929"/>
                <a:gd name="connsiteX2" fmla="*/ 12086 w 12085"/>
                <a:gd name="connsiteY2" fmla="*/ 1141 h 3929"/>
              </a:gdLst>
              <a:ahLst/>
              <a:cxnLst>
                <a:cxn ang="0">
                  <a:pos x="connsiteX0" y="connsiteY0"/>
                </a:cxn>
                <a:cxn ang="0">
                  <a:pos x="connsiteX1" y="connsiteY1"/>
                </a:cxn>
                <a:cxn ang="0">
                  <a:pos x="connsiteX2" y="connsiteY2"/>
                </a:cxn>
              </a:cxnLst>
              <a:rect l="l" t="t" r="r" b="b"/>
              <a:pathLst>
                <a:path w="12085" h="3929">
                  <a:moveTo>
                    <a:pt x="12086" y="1141"/>
                  </a:moveTo>
                  <a:cubicBezTo>
                    <a:pt x="-449" y="-1355"/>
                    <a:pt x="-1030" y="569"/>
                    <a:pt x="732" y="3779"/>
                  </a:cubicBezTo>
                  <a:cubicBezTo>
                    <a:pt x="5257" y="4255"/>
                    <a:pt x="9228" y="3655"/>
                    <a:pt x="12086" y="1141"/>
                  </a:cubicBezTo>
                  <a:close/>
                </a:path>
              </a:pathLst>
            </a:custGeom>
            <a:grpFill/>
            <a:ln w="9525" cap="flat">
              <a:noFill/>
              <a:prstDash val="solid"/>
              <a:miter/>
            </a:ln>
          </p:spPr>
          <p:txBody>
            <a:bodyPr rtlCol="0" anchor="ctr"/>
            <a:lstStyle/>
            <a:p>
              <a:endParaRPr lang="en-GB"/>
            </a:p>
          </p:txBody>
        </p:sp>
        <p:sp>
          <p:nvSpPr>
            <p:cNvPr id="39" name="Dowolny kształt: kształt 38">
              <a:extLst>
                <a:ext uri="{FF2B5EF4-FFF2-40B4-BE49-F238E27FC236}">
                  <a16:creationId xmlns:a16="http://schemas.microsoft.com/office/drawing/2014/main" id="{6585EC55-4EDA-445D-94B5-56BB99F253D4}"/>
                </a:ext>
              </a:extLst>
            </p:cNvPr>
            <p:cNvSpPr/>
            <p:nvPr/>
          </p:nvSpPr>
          <p:spPr>
            <a:xfrm>
              <a:off x="4510861" y="4054220"/>
              <a:ext cx="15245" cy="9514"/>
            </a:xfrm>
            <a:custGeom>
              <a:avLst/>
              <a:gdLst>
                <a:gd name="connsiteX0" fmla="*/ 11173 w 15245"/>
                <a:gd name="connsiteY0" fmla="*/ 9458 h 9514"/>
                <a:gd name="connsiteX1" fmla="*/ 11382 w 15245"/>
                <a:gd name="connsiteY1" fmla="*/ 0 h 9514"/>
                <a:gd name="connsiteX2" fmla="*/ 0 w 15245"/>
                <a:gd name="connsiteY2" fmla="*/ 1438 h 9514"/>
                <a:gd name="connsiteX3" fmla="*/ 11173 w 15245"/>
                <a:gd name="connsiteY3" fmla="*/ 9458 h 9514"/>
              </a:gdLst>
              <a:ahLst/>
              <a:cxnLst>
                <a:cxn ang="0">
                  <a:pos x="connsiteX0" y="connsiteY0"/>
                </a:cxn>
                <a:cxn ang="0">
                  <a:pos x="connsiteX1" y="connsiteY1"/>
                </a:cxn>
                <a:cxn ang="0">
                  <a:pos x="connsiteX2" y="connsiteY2"/>
                </a:cxn>
                <a:cxn ang="0">
                  <a:pos x="connsiteX3" y="connsiteY3"/>
                </a:cxn>
              </a:cxnLst>
              <a:rect l="l" t="t" r="r" b="b"/>
              <a:pathLst>
                <a:path w="15245" h="9514">
                  <a:moveTo>
                    <a:pt x="11173" y="9458"/>
                  </a:moveTo>
                  <a:cubicBezTo>
                    <a:pt x="17764" y="10087"/>
                    <a:pt x="15250" y="5325"/>
                    <a:pt x="11382" y="0"/>
                  </a:cubicBezTo>
                  <a:cubicBezTo>
                    <a:pt x="4667" y="981"/>
                    <a:pt x="0" y="1438"/>
                    <a:pt x="0" y="1438"/>
                  </a:cubicBezTo>
                  <a:cubicBezTo>
                    <a:pt x="3686" y="3343"/>
                    <a:pt x="7382" y="7544"/>
                    <a:pt x="11173" y="9458"/>
                  </a:cubicBezTo>
                  <a:close/>
                </a:path>
              </a:pathLst>
            </a:custGeom>
            <a:grpFill/>
            <a:ln w="9525" cap="flat">
              <a:noFill/>
              <a:prstDash val="solid"/>
              <a:miter/>
            </a:ln>
          </p:spPr>
          <p:txBody>
            <a:bodyPr rtlCol="0" anchor="ctr"/>
            <a:lstStyle/>
            <a:p>
              <a:endParaRPr lang="en-GB"/>
            </a:p>
          </p:txBody>
        </p:sp>
        <p:sp>
          <p:nvSpPr>
            <p:cNvPr id="40" name="Dowolny kształt: kształt 39">
              <a:extLst>
                <a:ext uri="{FF2B5EF4-FFF2-40B4-BE49-F238E27FC236}">
                  <a16:creationId xmlns:a16="http://schemas.microsoft.com/office/drawing/2014/main" id="{AA6F37E7-0A62-47F9-83A5-58EB12FBAEAC}"/>
                </a:ext>
              </a:extLst>
            </p:cNvPr>
            <p:cNvSpPr/>
            <p:nvPr/>
          </p:nvSpPr>
          <p:spPr>
            <a:xfrm>
              <a:off x="4494051" y="3948702"/>
              <a:ext cx="3170" cy="6477"/>
            </a:xfrm>
            <a:custGeom>
              <a:avLst/>
              <a:gdLst>
                <a:gd name="connsiteX0" fmla="*/ 1113 w 3170"/>
                <a:gd name="connsiteY0" fmla="*/ 6477 h 6477"/>
                <a:gd name="connsiteX1" fmla="*/ 3171 w 3170"/>
                <a:gd name="connsiteY1" fmla="*/ 0 h 6477"/>
                <a:gd name="connsiteX2" fmla="*/ 1113 w 3170"/>
                <a:gd name="connsiteY2" fmla="*/ 6477 h 6477"/>
              </a:gdLst>
              <a:ahLst/>
              <a:cxnLst>
                <a:cxn ang="0">
                  <a:pos x="connsiteX0" y="connsiteY0"/>
                </a:cxn>
                <a:cxn ang="0">
                  <a:pos x="connsiteX1" y="connsiteY1"/>
                </a:cxn>
                <a:cxn ang="0">
                  <a:pos x="connsiteX2" y="connsiteY2"/>
                </a:cxn>
              </a:cxnLst>
              <a:rect l="l" t="t" r="r" b="b"/>
              <a:pathLst>
                <a:path w="3170" h="6477">
                  <a:moveTo>
                    <a:pt x="1113" y="6477"/>
                  </a:moveTo>
                  <a:lnTo>
                    <a:pt x="3171" y="0"/>
                  </a:lnTo>
                  <a:cubicBezTo>
                    <a:pt x="-706" y="1581"/>
                    <a:pt x="-554" y="3943"/>
                    <a:pt x="1113" y="6477"/>
                  </a:cubicBezTo>
                  <a:close/>
                </a:path>
              </a:pathLst>
            </a:custGeom>
            <a:grpFill/>
            <a:ln w="9525" cap="flat">
              <a:noFill/>
              <a:prstDash val="solid"/>
              <a:miter/>
            </a:ln>
          </p:spPr>
          <p:txBody>
            <a:bodyPr rtlCol="0" anchor="ctr"/>
            <a:lstStyle/>
            <a:p>
              <a:endParaRPr lang="en-GB"/>
            </a:p>
          </p:txBody>
        </p:sp>
      </p:grpSp>
      <p:pic>
        <p:nvPicPr>
          <p:cNvPr id="22" name="Obraz 21">
            <a:extLst>
              <a:ext uri="{FF2B5EF4-FFF2-40B4-BE49-F238E27FC236}">
                <a16:creationId xmlns:a16="http://schemas.microsoft.com/office/drawing/2014/main" id="{47AAC8EE-175A-46AB-9EED-A6997A33377A}"/>
              </a:ext>
            </a:extLst>
          </p:cNvPr>
          <p:cNvPicPr>
            <a:picLocks noChangeAspect="1"/>
          </p:cNvPicPr>
          <p:nvPr/>
        </p:nvPicPr>
        <p:blipFill>
          <a:blip r:embed="rId4"/>
          <a:stretch>
            <a:fillRect/>
          </a:stretch>
        </p:blipFill>
        <p:spPr>
          <a:xfrm>
            <a:off x="9049" y="1306228"/>
            <a:ext cx="6391275" cy="4514850"/>
          </a:xfrm>
          <a:prstGeom prst="rect">
            <a:avLst/>
          </a:prstGeom>
        </p:spPr>
      </p:pic>
      <p:sp>
        <p:nvSpPr>
          <p:cNvPr id="23" name="pole tekstowe 22">
            <a:extLst>
              <a:ext uri="{FF2B5EF4-FFF2-40B4-BE49-F238E27FC236}">
                <a16:creationId xmlns:a16="http://schemas.microsoft.com/office/drawing/2014/main" id="{9CD36F65-6F3E-4998-83F3-C6952100B62B}"/>
              </a:ext>
            </a:extLst>
          </p:cNvPr>
          <p:cNvSpPr txBox="1"/>
          <p:nvPr/>
        </p:nvSpPr>
        <p:spPr>
          <a:xfrm>
            <a:off x="2147718" y="721453"/>
            <a:ext cx="2113936" cy="584775"/>
          </a:xfrm>
          <a:prstGeom prst="rect">
            <a:avLst/>
          </a:prstGeom>
          <a:noFill/>
        </p:spPr>
        <p:txBody>
          <a:bodyPr wrap="square">
            <a:spAutoFit/>
          </a:bodyPr>
          <a:lstStyle/>
          <a:p>
            <a:pPr algn="l"/>
            <a:r>
              <a:rPr lang="pl-PL" sz="3200">
                <a:solidFill>
                  <a:schemeClr val="accent5"/>
                </a:solidFill>
                <a:effectLst/>
                <a:latin typeface="Helvetica" panose="020B0604020202020204" pitchFamily="34" charset="0"/>
                <a:cs typeface="Helvetica" panose="020B0604020202020204" pitchFamily="34" charset="0"/>
              </a:rPr>
              <a:t>ORCA115</a:t>
            </a:r>
            <a:endParaRPr lang="pl-PL" sz="3200">
              <a:effectLst/>
              <a:latin typeface="Helvetica" panose="020B0604020202020204" pitchFamily="34" charset="0"/>
              <a:cs typeface="Helvetica" panose="020B0604020202020204" pitchFamily="34" charset="0"/>
              <a:hlinkClick r:id="rId5"/>
            </a:endParaRPr>
          </a:p>
        </p:txBody>
      </p:sp>
      <p:sp>
        <p:nvSpPr>
          <p:cNvPr id="24" name="pole tekstowe 23">
            <a:extLst>
              <a:ext uri="{FF2B5EF4-FFF2-40B4-BE49-F238E27FC236}">
                <a16:creationId xmlns:a16="http://schemas.microsoft.com/office/drawing/2014/main" id="{A4001D79-963D-41BA-947B-D0C6EDEB2602}"/>
              </a:ext>
            </a:extLst>
          </p:cNvPr>
          <p:cNvSpPr txBox="1"/>
          <p:nvPr/>
        </p:nvSpPr>
        <p:spPr>
          <a:xfrm>
            <a:off x="7744185" y="670000"/>
            <a:ext cx="3597994" cy="584775"/>
          </a:xfrm>
          <a:prstGeom prst="rect">
            <a:avLst/>
          </a:prstGeom>
          <a:noFill/>
        </p:spPr>
        <p:txBody>
          <a:bodyPr wrap="square">
            <a:spAutoFit/>
          </a:bodyPr>
          <a:lstStyle/>
          <a:p>
            <a:pPr algn="l"/>
            <a:r>
              <a:rPr lang="pl-PL" sz="3200">
                <a:solidFill>
                  <a:schemeClr val="accent5"/>
                </a:solidFill>
                <a:effectLst/>
                <a:latin typeface="Helvetica" panose="020B0604020202020204" pitchFamily="34" charset="0"/>
                <a:cs typeface="Helvetica" panose="020B0604020202020204" pitchFamily="34" charset="0"/>
              </a:rPr>
              <a:t>ORCA115</a:t>
            </a:r>
            <a:r>
              <a:rPr lang="pl-PL" sz="3200">
                <a:effectLst/>
                <a:latin typeface="Helvetica" panose="020B0604020202020204" pitchFamily="34" charset="0"/>
                <a:cs typeface="Helvetica" panose="020B0604020202020204" pitchFamily="34" charset="0"/>
              </a:rPr>
              <a:t> + JUNO</a:t>
            </a:r>
            <a:endParaRPr lang="pl-PL" sz="3200">
              <a:effectLst/>
              <a:latin typeface="Helvetica" panose="020B0604020202020204" pitchFamily="34" charset="0"/>
              <a:cs typeface="Helvetica" panose="020B0604020202020204" pitchFamily="34" charset="0"/>
              <a:hlinkClick r:id="rId5"/>
            </a:endParaRPr>
          </a:p>
        </p:txBody>
      </p:sp>
      <p:sp>
        <p:nvSpPr>
          <p:cNvPr id="25" name="Grafika 21" descr="Brushstroke">
            <a:extLst>
              <a:ext uri="{FF2B5EF4-FFF2-40B4-BE49-F238E27FC236}">
                <a16:creationId xmlns:a16="http://schemas.microsoft.com/office/drawing/2014/main" id="{D3935F87-2C69-459B-8FDF-D54158B663E5}"/>
              </a:ext>
            </a:extLst>
          </p:cNvPr>
          <p:cNvSpPr/>
          <p:nvPr/>
        </p:nvSpPr>
        <p:spPr>
          <a:xfrm>
            <a:off x="51132" y="5504269"/>
            <a:ext cx="2500533" cy="494877"/>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rgbClr val="7F7F7F"/>
          </a:solidFill>
          <a:ln w="9525" cap="flat">
            <a:noFill/>
            <a:prstDash val="solid"/>
            <a:miter/>
          </a:ln>
        </p:spPr>
        <p:txBody>
          <a:bodyPr rtlCol="0" anchor="ctr"/>
          <a:lstStyle/>
          <a:p>
            <a:r>
              <a:rPr lang="fr-FR" sz="1400">
                <a:solidFill>
                  <a:schemeClr val="bg1"/>
                </a:solidFill>
                <a:latin typeface="Helvetica" panose="020B0604020202020204" pitchFamily="34" charset="0"/>
                <a:cs typeface="Helvetica" panose="020B0604020202020204" pitchFamily="34" charset="0"/>
              </a:rPr>
              <a:t>Eur. Phys. J. C 82, 26 (2022)</a:t>
            </a:r>
            <a:endParaRPr lang="en-GB" sz="1400"/>
          </a:p>
        </p:txBody>
      </p:sp>
      <p:sp>
        <p:nvSpPr>
          <p:cNvPr id="14" name="pole tekstowe 13">
            <a:extLst>
              <a:ext uri="{FF2B5EF4-FFF2-40B4-BE49-F238E27FC236}">
                <a16:creationId xmlns:a16="http://schemas.microsoft.com/office/drawing/2014/main" id="{25E29223-C98A-47B7-9298-7694EE1CA7B6}"/>
              </a:ext>
            </a:extLst>
          </p:cNvPr>
          <p:cNvSpPr txBox="1"/>
          <p:nvPr/>
        </p:nvSpPr>
        <p:spPr>
          <a:xfrm>
            <a:off x="3336820" y="6307657"/>
            <a:ext cx="4132805" cy="369332"/>
          </a:xfrm>
          <a:prstGeom prst="rect">
            <a:avLst/>
          </a:prstGeom>
          <a:noFill/>
        </p:spPr>
        <p:txBody>
          <a:bodyPr wrap="square">
            <a:spAutoFit/>
          </a:bodyPr>
          <a:lstStyle/>
          <a:p>
            <a:r>
              <a:rPr lang="pl-PL">
                <a:solidFill>
                  <a:schemeClr val="bg1"/>
                </a:solidFill>
                <a:latin typeface="Helvetica" panose="020B0604020202020204" pitchFamily="34" charset="0"/>
                <a:cs typeface="Helvetica" panose="020B0604020202020204" pitchFamily="34" charset="0"/>
              </a:rPr>
              <a:t>Possibly world-first to determine NMO!</a:t>
            </a:r>
            <a:endParaRPr lang="en-GB">
              <a:solidFill>
                <a:schemeClr val="bg1"/>
              </a:solidFill>
            </a:endParaRPr>
          </a:p>
        </p:txBody>
      </p:sp>
      <p:pic>
        <p:nvPicPr>
          <p:cNvPr id="8" name="Obraz 7">
            <a:extLst>
              <a:ext uri="{FF2B5EF4-FFF2-40B4-BE49-F238E27FC236}">
                <a16:creationId xmlns:a16="http://schemas.microsoft.com/office/drawing/2014/main" id="{8488FA54-D0AB-4E83-B641-C44876CC6576}"/>
              </a:ext>
            </a:extLst>
          </p:cNvPr>
          <p:cNvPicPr>
            <a:picLocks noChangeAspect="1"/>
          </p:cNvPicPr>
          <p:nvPr/>
        </p:nvPicPr>
        <p:blipFill>
          <a:blip r:embed="rId6"/>
          <a:stretch>
            <a:fillRect/>
          </a:stretch>
        </p:blipFill>
        <p:spPr>
          <a:xfrm>
            <a:off x="7317602" y="1291704"/>
            <a:ext cx="4132729" cy="475447"/>
          </a:xfrm>
          <a:prstGeom prst="rect">
            <a:avLst/>
          </a:prstGeom>
        </p:spPr>
      </p:pic>
      <p:pic>
        <p:nvPicPr>
          <p:cNvPr id="10" name="Obraz 9">
            <a:extLst>
              <a:ext uri="{FF2B5EF4-FFF2-40B4-BE49-F238E27FC236}">
                <a16:creationId xmlns:a16="http://schemas.microsoft.com/office/drawing/2014/main" id="{7695ACF9-03C2-40BB-9F3D-90DFCA910E89}"/>
              </a:ext>
            </a:extLst>
          </p:cNvPr>
          <p:cNvPicPr>
            <a:picLocks noChangeAspect="1"/>
          </p:cNvPicPr>
          <p:nvPr/>
        </p:nvPicPr>
        <p:blipFill>
          <a:blip r:embed="rId7"/>
          <a:stretch>
            <a:fillRect/>
          </a:stretch>
        </p:blipFill>
        <p:spPr>
          <a:xfrm>
            <a:off x="6360333" y="2368385"/>
            <a:ext cx="479638" cy="2869413"/>
          </a:xfrm>
          <a:prstGeom prst="rect">
            <a:avLst/>
          </a:prstGeom>
        </p:spPr>
      </p:pic>
      <p:sp>
        <p:nvSpPr>
          <p:cNvPr id="2" name="Tytuł 1">
            <a:extLst>
              <a:ext uri="{FF2B5EF4-FFF2-40B4-BE49-F238E27FC236}">
                <a16:creationId xmlns:a16="http://schemas.microsoft.com/office/drawing/2014/main" id="{2612D99F-168E-EE19-8FAE-76FC7EED5071}"/>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800">
                <a:solidFill>
                  <a:schemeClr val="bg1"/>
                </a:solidFill>
                <a:latin typeface="Helvetica" panose="020B0604020202020204" pitchFamily="34" charset="0"/>
                <a:cs typeface="Helvetica" panose="020B0604020202020204" pitchFamily="34" charset="0"/>
              </a:rPr>
              <a:t>Neutrino Mass Ordering (NMO) sensitivity</a:t>
            </a:r>
          </a:p>
        </p:txBody>
      </p:sp>
      <p:sp>
        <p:nvSpPr>
          <p:cNvPr id="3" name="Prostokąt 2">
            <a:extLst>
              <a:ext uri="{FF2B5EF4-FFF2-40B4-BE49-F238E27FC236}">
                <a16:creationId xmlns:a16="http://schemas.microsoft.com/office/drawing/2014/main" id="{0762AF7D-3083-A8B3-CFAA-958158E70CE4}"/>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 name="Symbol zastępczy numeru slajdu 4">
            <a:extLst>
              <a:ext uri="{FF2B5EF4-FFF2-40B4-BE49-F238E27FC236}">
                <a16:creationId xmlns:a16="http://schemas.microsoft.com/office/drawing/2014/main" id="{3B029938-F63D-802A-1E97-2E2411D34436}"/>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13</a:t>
            </a:fld>
            <a:endParaRPr lang="pl-PL" sz="2400">
              <a:solidFill>
                <a:schemeClr val="tx1"/>
              </a:solidFill>
              <a:cs typeface="Helvetica"/>
            </a:endParaRPr>
          </a:p>
        </p:txBody>
      </p:sp>
      <p:sp>
        <p:nvSpPr>
          <p:cNvPr id="5" name="Grafika 21" descr="Brushstroke">
            <a:extLst>
              <a:ext uri="{FF2B5EF4-FFF2-40B4-BE49-F238E27FC236}">
                <a16:creationId xmlns:a16="http://schemas.microsoft.com/office/drawing/2014/main" id="{91847BEC-9400-EE5E-7EED-CA9202D04F65}"/>
              </a:ext>
            </a:extLst>
          </p:cNvPr>
          <p:cNvSpPr/>
          <p:nvPr/>
        </p:nvSpPr>
        <p:spPr>
          <a:xfrm>
            <a:off x="7803637" y="5551508"/>
            <a:ext cx="2199542" cy="469875"/>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rgbClr val="7F7F7F"/>
          </a:solidFill>
          <a:ln w="9525" cap="flat">
            <a:noFill/>
            <a:prstDash val="solid"/>
            <a:miter/>
          </a:ln>
        </p:spPr>
        <p:txBody>
          <a:bodyPr rtlCol="0" anchor="ctr"/>
          <a:lstStyle/>
          <a:p>
            <a:r>
              <a:rPr lang="pl-PL" sz="1400">
                <a:solidFill>
                  <a:schemeClr val="bg1"/>
                </a:solidFill>
                <a:latin typeface="Helvetica" panose="020B0604020202020204" pitchFamily="34" charset="0"/>
                <a:cs typeface="Helvetica" panose="020B0604020202020204" pitchFamily="34" charset="0"/>
              </a:rPr>
              <a:t>JINST 16 C11007 (2021)</a:t>
            </a:r>
            <a:endParaRPr lang="en-GB" sz="1400"/>
          </a:p>
        </p:txBody>
      </p:sp>
    </p:spTree>
    <p:extLst>
      <p:ext uri="{BB962C8B-B14F-4D97-AF65-F5344CB8AC3E}">
        <p14:creationId xmlns:p14="http://schemas.microsoft.com/office/powerpoint/2010/main" val="3295672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371" y="2503304"/>
            <a:ext cx="6661298" cy="2801976"/>
          </a:xfrm>
        </p:spPr>
        <p:txBody>
          <a:bodyPr>
            <a:normAutofit/>
          </a:bodyPr>
          <a:lstStyle/>
          <a:p>
            <a:pPr marL="0" indent="0">
              <a:buNone/>
            </a:pPr>
            <a:r>
              <a:rPr lang="pl-PL" sz="2400" dirty="0" err="1"/>
              <a:t>Other</a:t>
            </a:r>
            <a:r>
              <a:rPr lang="pl-PL" sz="2400" dirty="0"/>
              <a:t> </a:t>
            </a:r>
            <a:r>
              <a:rPr lang="pl-PL" sz="2400" dirty="0" err="1"/>
              <a:t>osci</a:t>
            </a:r>
            <a:r>
              <a:rPr lang="pl-PL" sz="2400" dirty="0"/>
              <a:t> </a:t>
            </a:r>
            <a:r>
              <a:rPr lang="pl-PL" sz="2400" dirty="0" err="1"/>
              <a:t>topics</a:t>
            </a:r>
            <a:r>
              <a:rPr lang="pl-PL" sz="2400" dirty="0"/>
              <a:t> </a:t>
            </a:r>
            <a:r>
              <a:rPr lang="pl-PL" sz="2400" dirty="0" err="1"/>
              <a:t>include</a:t>
            </a:r>
            <a:r>
              <a:rPr lang="pl-PL" sz="2400" dirty="0"/>
              <a:t>:</a:t>
            </a:r>
          </a:p>
          <a:p>
            <a:pPr lvl="1">
              <a:buFont typeface="Wingdings" panose="05000000000000000000" pitchFamily="2" charset="2"/>
              <a:buChar char="v"/>
            </a:pPr>
            <a:r>
              <a:rPr lang="pl-PL" sz="1800" dirty="0"/>
              <a:t>Lorentz </a:t>
            </a:r>
            <a:r>
              <a:rPr lang="pl-PL" sz="1800" dirty="0" err="1"/>
              <a:t>Invariance</a:t>
            </a:r>
            <a:r>
              <a:rPr lang="pl-PL" sz="1800" dirty="0"/>
              <a:t> </a:t>
            </a:r>
            <a:r>
              <a:rPr lang="pl-PL" sz="1800" dirty="0" err="1"/>
              <a:t>Violation</a:t>
            </a:r>
            <a:r>
              <a:rPr lang="pl-PL" sz="1800" dirty="0"/>
              <a:t> </a:t>
            </a:r>
            <a:r>
              <a:rPr lang="pl-PL" sz="1800" dirty="0">
                <a:solidFill>
                  <a:schemeClr val="bg1">
                    <a:lumMod val="50000"/>
                  </a:schemeClr>
                </a:solidFill>
              </a:rPr>
              <a:t>[</a:t>
            </a:r>
            <a:r>
              <a:rPr lang="pl-PL" sz="1800" dirty="0" err="1">
                <a:solidFill>
                  <a:schemeClr val="bg1">
                    <a:lumMod val="50000"/>
                  </a:schemeClr>
                </a:solidFill>
              </a:rPr>
              <a:t>PoS</a:t>
            </a:r>
            <a:r>
              <a:rPr lang="pl-PL" sz="1800" dirty="0">
                <a:solidFill>
                  <a:schemeClr val="bg1">
                    <a:lumMod val="50000"/>
                  </a:schemeClr>
                </a:solidFill>
              </a:rPr>
              <a:t>(ICRC2023)1086]</a:t>
            </a:r>
          </a:p>
          <a:p>
            <a:pPr lvl="1">
              <a:buFont typeface="Wingdings" panose="05000000000000000000" pitchFamily="2" charset="2"/>
              <a:buChar char="v"/>
            </a:pPr>
            <a:r>
              <a:rPr lang="pl-PL" sz="1800" dirty="0"/>
              <a:t>Quantum </a:t>
            </a:r>
            <a:r>
              <a:rPr lang="pl-PL" sz="1800" dirty="0" err="1"/>
              <a:t>decoherence</a:t>
            </a:r>
            <a:r>
              <a:rPr lang="pl-PL" sz="1800" dirty="0"/>
              <a:t> </a:t>
            </a:r>
            <a:r>
              <a:rPr lang="pl-PL" sz="1800" dirty="0">
                <a:solidFill>
                  <a:schemeClr val="bg1">
                    <a:lumMod val="50000"/>
                  </a:schemeClr>
                </a:solidFill>
              </a:rPr>
              <a:t>[</a:t>
            </a:r>
            <a:r>
              <a:rPr lang="pl-PL" sz="1800" dirty="0" err="1">
                <a:solidFill>
                  <a:schemeClr val="bg1">
                    <a:lumMod val="50000"/>
                  </a:schemeClr>
                </a:solidFill>
              </a:rPr>
              <a:t>PoS</a:t>
            </a:r>
            <a:r>
              <a:rPr lang="pl-PL" sz="1800" dirty="0">
                <a:solidFill>
                  <a:schemeClr val="bg1">
                    <a:lumMod val="50000"/>
                  </a:schemeClr>
                </a:solidFill>
              </a:rPr>
              <a:t>(ICRC2023)1025]</a:t>
            </a:r>
            <a:endParaRPr lang="pl-PL" sz="1800" dirty="0"/>
          </a:p>
          <a:p>
            <a:pPr lvl="1">
              <a:buFont typeface="Wingdings" panose="05000000000000000000" pitchFamily="2" charset="2"/>
              <a:buChar char="v"/>
            </a:pPr>
            <a:r>
              <a:rPr lang="pl-PL" sz="1800" dirty="0"/>
              <a:t>Non-Standard </a:t>
            </a:r>
            <a:r>
              <a:rPr lang="pl-PL" sz="1800" dirty="0" err="1"/>
              <a:t>Interactions</a:t>
            </a:r>
            <a:r>
              <a:rPr lang="pl-PL" sz="1800" dirty="0"/>
              <a:t> </a:t>
            </a:r>
            <a:r>
              <a:rPr lang="pl-PL" sz="1800" dirty="0">
                <a:solidFill>
                  <a:schemeClr val="bg1">
                    <a:lumMod val="50000"/>
                  </a:schemeClr>
                </a:solidFill>
              </a:rPr>
              <a:t>[</a:t>
            </a:r>
            <a:r>
              <a:rPr lang="pl-PL" sz="1800" dirty="0" err="1">
                <a:solidFill>
                  <a:schemeClr val="bg1">
                    <a:lumMod val="50000"/>
                  </a:schemeClr>
                </a:solidFill>
              </a:rPr>
              <a:t>PoS</a:t>
            </a:r>
            <a:r>
              <a:rPr lang="pl-PL" sz="1800" dirty="0">
                <a:solidFill>
                  <a:schemeClr val="bg1">
                    <a:lumMod val="50000"/>
                  </a:schemeClr>
                </a:solidFill>
              </a:rPr>
              <a:t>(ICRC2023)998]</a:t>
            </a:r>
          </a:p>
          <a:p>
            <a:pPr lvl="1">
              <a:buFont typeface="Wingdings" panose="05000000000000000000" pitchFamily="2" charset="2"/>
              <a:buChar char="v"/>
            </a:pPr>
            <a:r>
              <a:rPr lang="pl-PL" sz="1800" dirty="0" err="1"/>
              <a:t>Invisible</a:t>
            </a:r>
            <a:r>
              <a:rPr lang="pl-PL" sz="1800" dirty="0"/>
              <a:t> neutrino </a:t>
            </a:r>
            <a:r>
              <a:rPr lang="pl-PL" sz="1800" dirty="0" err="1"/>
              <a:t>decay</a:t>
            </a:r>
            <a:r>
              <a:rPr lang="pl-PL" sz="1800" dirty="0"/>
              <a:t> </a:t>
            </a:r>
            <a:r>
              <a:rPr lang="pl-PL" sz="1800" dirty="0">
                <a:solidFill>
                  <a:schemeClr val="bg1">
                    <a:lumMod val="50000"/>
                  </a:schemeClr>
                </a:solidFill>
              </a:rPr>
              <a:t>[</a:t>
            </a:r>
            <a:r>
              <a:rPr lang="pl-PL" sz="1800" dirty="0" err="1">
                <a:solidFill>
                  <a:schemeClr val="bg1">
                    <a:lumMod val="50000"/>
                  </a:schemeClr>
                </a:solidFill>
              </a:rPr>
              <a:t>PoS</a:t>
            </a:r>
            <a:r>
              <a:rPr lang="pl-PL" sz="1800" dirty="0">
                <a:solidFill>
                  <a:schemeClr val="bg1">
                    <a:lumMod val="50000"/>
                  </a:schemeClr>
                </a:solidFill>
              </a:rPr>
              <a:t>(ICRC2023)997]</a:t>
            </a:r>
            <a:endParaRPr lang="pl-PL" sz="1800" dirty="0"/>
          </a:p>
          <a:p>
            <a:pPr lvl="1">
              <a:buFont typeface="Wingdings" panose="05000000000000000000" pitchFamily="2" charset="2"/>
              <a:buChar char="v"/>
            </a:pPr>
            <a:r>
              <a:rPr lang="pl-PL" sz="1800" dirty="0"/>
              <a:t>…</a:t>
            </a:r>
          </a:p>
        </p:txBody>
      </p:sp>
      <p:sp>
        <p:nvSpPr>
          <p:cNvPr id="4" name="Slide Number Placeholder 3"/>
          <p:cNvSpPr>
            <a:spLocks noGrp="1"/>
          </p:cNvSpPr>
          <p:nvPr>
            <p:ph type="sldNum" sz="quarter" idx="12"/>
          </p:nvPr>
        </p:nvSpPr>
        <p:spPr/>
        <p:txBody>
          <a:bodyPr/>
          <a:lstStyle/>
          <a:p>
            <a:fld id="{6B4910E0-129F-4AF8-A2E1-EDEA505C6298}" type="slidenum">
              <a:rPr lang="x-none" smtClean="0"/>
              <a:t>14</a:t>
            </a:fld>
            <a:endParaRPr lang="x-none"/>
          </a:p>
        </p:txBody>
      </p:sp>
      <p:pic>
        <p:nvPicPr>
          <p:cNvPr id="15" name="Obraz 14" descr="Laptop Pusheen">
            <a:extLst>
              <a:ext uri="{FF2B5EF4-FFF2-40B4-BE49-F238E27FC236}">
                <a16:creationId xmlns:a16="http://schemas.microsoft.com/office/drawing/2014/main" id="{12AF9721-37D0-0386-D4B4-7121546F3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 y="4266624"/>
            <a:ext cx="1923516" cy="1923516"/>
          </a:xfrm>
          <a:prstGeom prst="rect">
            <a:avLst/>
          </a:prstGeom>
        </p:spPr>
      </p:pic>
      <p:sp>
        <p:nvSpPr>
          <p:cNvPr id="12" name="pole tekstowe 11">
            <a:extLst>
              <a:ext uri="{FF2B5EF4-FFF2-40B4-BE49-F238E27FC236}">
                <a16:creationId xmlns:a16="http://schemas.microsoft.com/office/drawing/2014/main" id="{F7B81744-8C92-AD78-741F-9410DCB15DAB}"/>
              </a:ext>
            </a:extLst>
          </p:cNvPr>
          <p:cNvSpPr txBox="1"/>
          <p:nvPr/>
        </p:nvSpPr>
        <p:spPr>
          <a:xfrm>
            <a:off x="193689" y="808133"/>
            <a:ext cx="6542671" cy="1200329"/>
          </a:xfrm>
          <a:prstGeom prst="rect">
            <a:avLst/>
          </a:prstGeom>
          <a:noFill/>
        </p:spPr>
        <p:txBody>
          <a:bodyPr wrap="square">
            <a:spAutoFit/>
          </a:bodyPr>
          <a:lstStyle/>
          <a:p>
            <a:r>
              <a:rPr lang="pl-PL" sz="2400" dirty="0" err="1"/>
              <a:t>Only</a:t>
            </a:r>
            <a:r>
              <a:rPr lang="pl-PL" sz="2400" dirty="0"/>
              <a:t> </a:t>
            </a:r>
            <a:r>
              <a:rPr lang="pl-PL" sz="2400" dirty="0" err="1"/>
              <a:t>selected</a:t>
            </a:r>
            <a:r>
              <a:rPr lang="pl-PL" sz="2400" dirty="0"/>
              <a:t> </a:t>
            </a:r>
            <a:r>
              <a:rPr lang="pl-PL" sz="2400" dirty="0" err="1"/>
              <a:t>analyses</a:t>
            </a:r>
            <a:r>
              <a:rPr lang="pl-PL" sz="2400" dirty="0"/>
              <a:t> </a:t>
            </a:r>
            <a:r>
              <a:rPr lang="pl-PL" sz="2400" dirty="0" err="1"/>
              <a:t>covered</a:t>
            </a:r>
            <a:r>
              <a:rPr lang="pl-PL" sz="2400" dirty="0"/>
              <a:t>.</a:t>
            </a:r>
          </a:p>
          <a:p>
            <a:r>
              <a:rPr lang="pl-PL" sz="2400" dirty="0"/>
              <a:t> </a:t>
            </a:r>
          </a:p>
          <a:p>
            <a:r>
              <a:rPr lang="pl-PL" sz="2400" dirty="0" err="1"/>
              <a:t>See</a:t>
            </a:r>
            <a:r>
              <a:rPr lang="pl-PL" sz="2400" dirty="0"/>
              <a:t> backup and </a:t>
            </a:r>
            <a:r>
              <a:rPr lang="en-GB" sz="2400" b="0" i="0" u="none" strike="noStrike" dirty="0">
                <a:effectLst/>
                <a:latin typeface="Lucida Grande"/>
                <a:hlinkClick r:id="rId3"/>
              </a:rPr>
              <a:t>arXiv:2309.05016</a:t>
            </a:r>
            <a:r>
              <a:rPr lang="pl-PL" sz="2400" dirty="0"/>
              <a:t> for </a:t>
            </a:r>
            <a:r>
              <a:rPr lang="pl-PL" sz="2400" dirty="0" err="1"/>
              <a:t>more</a:t>
            </a:r>
            <a:r>
              <a:rPr lang="pl-PL" sz="2400" dirty="0"/>
              <a:t>!</a:t>
            </a:r>
            <a:endParaRPr lang="en-GB" sz="2400" dirty="0"/>
          </a:p>
        </p:txBody>
      </p:sp>
      <p:pic>
        <p:nvPicPr>
          <p:cNvPr id="14" name="Obraz 13">
            <a:extLst>
              <a:ext uri="{FF2B5EF4-FFF2-40B4-BE49-F238E27FC236}">
                <a16:creationId xmlns:a16="http://schemas.microsoft.com/office/drawing/2014/main" id="{E06DC8BC-1D41-27D3-8188-2203809DE9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74624" y="557991"/>
            <a:ext cx="3217375" cy="2421123"/>
          </a:xfrm>
          <a:prstGeom prst="rect">
            <a:avLst/>
          </a:prstGeom>
        </p:spPr>
      </p:pic>
      <p:pic>
        <p:nvPicPr>
          <p:cNvPr id="16" name="Obraz 15">
            <a:extLst>
              <a:ext uri="{FF2B5EF4-FFF2-40B4-BE49-F238E27FC236}">
                <a16:creationId xmlns:a16="http://schemas.microsoft.com/office/drawing/2014/main" id="{F81489F9-58F5-8040-992C-8E717FC228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43451" y="4205797"/>
            <a:ext cx="2866170" cy="2636320"/>
          </a:xfrm>
          <a:prstGeom prst="rect">
            <a:avLst/>
          </a:prstGeom>
        </p:spPr>
      </p:pic>
      <p:pic>
        <p:nvPicPr>
          <p:cNvPr id="5" name="Obraz 4">
            <a:extLst>
              <a:ext uri="{FF2B5EF4-FFF2-40B4-BE49-F238E27FC236}">
                <a16:creationId xmlns:a16="http://schemas.microsoft.com/office/drawing/2014/main" id="{8F783D0E-9D5C-F516-C38C-8C7559FE96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72665" y="4127383"/>
            <a:ext cx="3619334" cy="2726141"/>
          </a:xfrm>
          <a:prstGeom prst="rect">
            <a:avLst/>
          </a:prstGeom>
        </p:spPr>
      </p:pic>
      <p:sp>
        <p:nvSpPr>
          <p:cNvPr id="19" name="Tytuł 1">
            <a:extLst>
              <a:ext uri="{FF2B5EF4-FFF2-40B4-BE49-F238E27FC236}">
                <a16:creationId xmlns:a16="http://schemas.microsoft.com/office/drawing/2014/main" id="{07155279-CCC9-E331-17DE-8B8484539B8D}"/>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There’s more …</a:t>
            </a:r>
            <a:endParaRPr lang="pl-PL" sz="2800" dirty="0">
              <a:solidFill>
                <a:schemeClr val="bg1"/>
              </a:solidFill>
            </a:endParaRPr>
          </a:p>
        </p:txBody>
      </p:sp>
      <p:sp>
        <p:nvSpPr>
          <p:cNvPr id="20" name="Prostokąt 19">
            <a:extLst>
              <a:ext uri="{FF2B5EF4-FFF2-40B4-BE49-F238E27FC236}">
                <a16:creationId xmlns:a16="http://schemas.microsoft.com/office/drawing/2014/main" id="{93B291C8-8D3F-757D-4D8B-5A68C0ED9942}"/>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Symbol zastępczy numeru slajdu 4">
            <a:extLst>
              <a:ext uri="{FF2B5EF4-FFF2-40B4-BE49-F238E27FC236}">
                <a16:creationId xmlns:a16="http://schemas.microsoft.com/office/drawing/2014/main" id="{4082D9BB-C0C8-FD27-1B70-C6EA59414683}"/>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14</a:t>
            </a:fld>
            <a:endParaRPr lang="pl-PL" sz="2400">
              <a:solidFill>
                <a:schemeClr val="tx1"/>
              </a:solidFill>
              <a:cs typeface="Helvetica"/>
            </a:endParaRPr>
          </a:p>
        </p:txBody>
      </p:sp>
      <p:sp>
        <p:nvSpPr>
          <p:cNvPr id="22" name="Prostokąt 21">
            <a:extLst>
              <a:ext uri="{FF2B5EF4-FFF2-40B4-BE49-F238E27FC236}">
                <a16:creationId xmlns:a16="http://schemas.microsoft.com/office/drawing/2014/main" id="{56A036FF-5AD0-F357-5007-FE38B08B9685}"/>
              </a:ext>
            </a:extLst>
          </p:cNvPr>
          <p:cNvSpPr/>
          <p:nvPr/>
        </p:nvSpPr>
        <p:spPr>
          <a:xfrm>
            <a:off x="6187040" y="2979114"/>
            <a:ext cx="186318" cy="1812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rostokąt 22">
            <a:extLst>
              <a:ext uri="{FF2B5EF4-FFF2-40B4-BE49-F238E27FC236}">
                <a16:creationId xmlns:a16="http://schemas.microsoft.com/office/drawing/2014/main" id="{D8E2A23B-4455-CC34-3985-1E1DA53A1809}"/>
              </a:ext>
            </a:extLst>
          </p:cNvPr>
          <p:cNvSpPr/>
          <p:nvPr/>
        </p:nvSpPr>
        <p:spPr>
          <a:xfrm>
            <a:off x="8974624" y="2758587"/>
            <a:ext cx="186318" cy="1812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Prostokąt 23">
            <a:extLst>
              <a:ext uri="{FF2B5EF4-FFF2-40B4-BE49-F238E27FC236}">
                <a16:creationId xmlns:a16="http://schemas.microsoft.com/office/drawing/2014/main" id="{AA771178-2BCF-12A4-64E6-F4E2743E01CC}"/>
              </a:ext>
            </a:extLst>
          </p:cNvPr>
          <p:cNvSpPr/>
          <p:nvPr/>
        </p:nvSpPr>
        <p:spPr>
          <a:xfrm>
            <a:off x="5909681" y="3600397"/>
            <a:ext cx="186318" cy="1812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Prostokąt 24">
            <a:extLst>
              <a:ext uri="{FF2B5EF4-FFF2-40B4-BE49-F238E27FC236}">
                <a16:creationId xmlns:a16="http://schemas.microsoft.com/office/drawing/2014/main" id="{40401AD8-5B14-47FE-9396-A6E9672075EA}"/>
              </a:ext>
            </a:extLst>
          </p:cNvPr>
          <p:cNvSpPr/>
          <p:nvPr/>
        </p:nvSpPr>
        <p:spPr>
          <a:xfrm>
            <a:off x="8974624" y="4175976"/>
            <a:ext cx="186318" cy="1812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Prostokąt 25">
            <a:extLst>
              <a:ext uri="{FF2B5EF4-FFF2-40B4-BE49-F238E27FC236}">
                <a16:creationId xmlns:a16="http://schemas.microsoft.com/office/drawing/2014/main" id="{50123838-42DD-8D27-D95E-D4BC679C0E97}"/>
              </a:ext>
            </a:extLst>
          </p:cNvPr>
          <p:cNvSpPr/>
          <p:nvPr/>
        </p:nvSpPr>
        <p:spPr>
          <a:xfrm>
            <a:off x="5713478" y="3273540"/>
            <a:ext cx="186318" cy="18129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Prostokąt 26">
            <a:extLst>
              <a:ext uri="{FF2B5EF4-FFF2-40B4-BE49-F238E27FC236}">
                <a16:creationId xmlns:a16="http://schemas.microsoft.com/office/drawing/2014/main" id="{4F1EED64-680B-7FE2-C352-79FBD6710A55}"/>
              </a:ext>
            </a:extLst>
          </p:cNvPr>
          <p:cNvSpPr/>
          <p:nvPr/>
        </p:nvSpPr>
        <p:spPr>
          <a:xfrm>
            <a:off x="8053613" y="6341732"/>
            <a:ext cx="186318" cy="18129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Obraz 5">
            <a:extLst>
              <a:ext uri="{FF2B5EF4-FFF2-40B4-BE49-F238E27FC236}">
                <a16:creationId xmlns:a16="http://schemas.microsoft.com/office/drawing/2014/main" id="{D089B01B-841D-C159-4985-26FBA46F06FE}"/>
              </a:ext>
            </a:extLst>
          </p:cNvPr>
          <p:cNvPicPr>
            <a:picLocks noChangeAspect="1"/>
          </p:cNvPicPr>
          <p:nvPr/>
        </p:nvPicPr>
        <p:blipFill>
          <a:blip r:embed="rId7"/>
          <a:stretch>
            <a:fillRect/>
          </a:stretch>
        </p:blipFill>
        <p:spPr>
          <a:xfrm>
            <a:off x="1942064" y="4580389"/>
            <a:ext cx="3519944" cy="2277611"/>
          </a:xfrm>
          <a:prstGeom prst="rect">
            <a:avLst/>
          </a:prstGeom>
        </p:spPr>
      </p:pic>
      <p:sp>
        <p:nvSpPr>
          <p:cNvPr id="7" name="Prostokąt 6">
            <a:extLst>
              <a:ext uri="{FF2B5EF4-FFF2-40B4-BE49-F238E27FC236}">
                <a16:creationId xmlns:a16="http://schemas.microsoft.com/office/drawing/2014/main" id="{B480E2AB-AA5D-A056-69AE-2122EDC51609}"/>
              </a:ext>
            </a:extLst>
          </p:cNvPr>
          <p:cNvSpPr/>
          <p:nvPr/>
        </p:nvSpPr>
        <p:spPr>
          <a:xfrm>
            <a:off x="5668736" y="3903097"/>
            <a:ext cx="186318" cy="18129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rostokąt 7">
            <a:extLst>
              <a:ext uri="{FF2B5EF4-FFF2-40B4-BE49-F238E27FC236}">
                <a16:creationId xmlns:a16="http://schemas.microsoft.com/office/drawing/2014/main" id="{E1F6978F-4422-2A2A-B490-2B5467919036}"/>
              </a:ext>
            </a:extLst>
          </p:cNvPr>
          <p:cNvSpPr/>
          <p:nvPr/>
        </p:nvSpPr>
        <p:spPr>
          <a:xfrm>
            <a:off x="5206013" y="4785340"/>
            <a:ext cx="186318" cy="18129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0514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B0692-7E6C-8EE5-0792-1B34489B6A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69E7E1-2362-73EB-3DEA-49322AD64655}"/>
              </a:ext>
            </a:extLst>
          </p:cNvPr>
          <p:cNvSpPr>
            <a:spLocks noGrp="1"/>
          </p:cNvSpPr>
          <p:nvPr>
            <p:ph idx="1"/>
          </p:nvPr>
        </p:nvSpPr>
        <p:spPr>
          <a:xfrm>
            <a:off x="160647" y="842284"/>
            <a:ext cx="10619205" cy="2024563"/>
          </a:xfrm>
        </p:spPr>
        <p:txBody>
          <a:bodyPr>
            <a:normAutofit/>
          </a:bodyPr>
          <a:lstStyle/>
          <a:p>
            <a:pPr marL="0" indent="0">
              <a:buNone/>
            </a:pPr>
            <a:r>
              <a:rPr lang="pl-PL" sz="2400" dirty="0" err="1"/>
              <a:t>Current</a:t>
            </a:r>
            <a:r>
              <a:rPr lang="pl-PL" sz="2400" dirty="0"/>
              <a:t> </a:t>
            </a:r>
            <a:r>
              <a:rPr lang="pl-PL" sz="2400" dirty="0" err="1"/>
              <a:t>Osci</a:t>
            </a:r>
            <a:r>
              <a:rPr lang="pl-PL" sz="2400" dirty="0"/>
              <a:t> open </a:t>
            </a:r>
            <a:r>
              <a:rPr lang="pl-PL" sz="2400" dirty="0" err="1"/>
              <a:t>tasks</a:t>
            </a:r>
            <a:r>
              <a:rPr lang="pl-PL" sz="2400" dirty="0"/>
              <a:t> </a:t>
            </a:r>
            <a:r>
              <a:rPr lang="pl-PL" sz="2400" dirty="0">
                <a:solidFill>
                  <a:schemeClr val="bg1">
                    <a:lumMod val="50000"/>
                  </a:schemeClr>
                </a:solidFill>
              </a:rPr>
              <a:t>(</a:t>
            </a:r>
            <a:r>
              <a:rPr lang="pl-PL" sz="2400" dirty="0" err="1">
                <a:solidFill>
                  <a:schemeClr val="bg1">
                    <a:lumMod val="50000"/>
                  </a:schemeClr>
                </a:solidFill>
              </a:rPr>
              <a:t>aka</a:t>
            </a:r>
            <a:r>
              <a:rPr lang="pl-PL" sz="2400" dirty="0">
                <a:solidFill>
                  <a:schemeClr val="bg1">
                    <a:lumMod val="50000"/>
                  </a:schemeClr>
                </a:solidFill>
              </a:rPr>
              <a:t> </a:t>
            </a:r>
            <a:r>
              <a:rPr lang="pl-PL" sz="2400" dirty="0" err="1">
                <a:solidFill>
                  <a:schemeClr val="bg1">
                    <a:lumMod val="50000"/>
                  </a:schemeClr>
                </a:solidFill>
              </a:rPr>
              <a:t>potential</a:t>
            </a:r>
            <a:r>
              <a:rPr lang="pl-PL" sz="2400" dirty="0">
                <a:solidFill>
                  <a:schemeClr val="bg1">
                    <a:lumMod val="50000"/>
                  </a:schemeClr>
                </a:solidFill>
              </a:rPr>
              <a:t> </a:t>
            </a:r>
            <a:r>
              <a:rPr lang="pl-PL" sz="2400" dirty="0" err="1">
                <a:solidFill>
                  <a:schemeClr val="bg1">
                    <a:lumMod val="50000"/>
                  </a:schemeClr>
                </a:solidFill>
              </a:rPr>
              <a:t>theses</a:t>
            </a:r>
            <a:r>
              <a:rPr lang="pl-PL" sz="2400" dirty="0">
                <a:solidFill>
                  <a:schemeClr val="bg1">
                    <a:lumMod val="50000"/>
                  </a:schemeClr>
                </a:solidFill>
              </a:rPr>
              <a:t>)</a:t>
            </a:r>
            <a:r>
              <a:rPr lang="pl-PL" sz="2400" dirty="0"/>
              <a:t>:</a:t>
            </a:r>
            <a:endParaRPr lang="pl-PL" sz="1800" dirty="0"/>
          </a:p>
          <a:p>
            <a:pPr lvl="1">
              <a:buFont typeface="Wingdings" panose="05000000000000000000" pitchFamily="2" charset="2"/>
              <a:buChar char="v"/>
            </a:pPr>
            <a:r>
              <a:rPr lang="pl-PL" sz="1800" dirty="0" err="1"/>
              <a:t>Impact</a:t>
            </a:r>
            <a:r>
              <a:rPr lang="pl-PL" sz="1800" dirty="0"/>
              <a:t> of High QE PMT performance on NMO </a:t>
            </a:r>
            <a:r>
              <a:rPr lang="pl-PL" sz="1800" dirty="0" err="1"/>
              <a:t>sensitivity</a:t>
            </a:r>
            <a:endParaRPr lang="pl-PL" sz="1800" dirty="0"/>
          </a:p>
          <a:p>
            <a:pPr lvl="1">
              <a:buFont typeface="Wingdings" panose="05000000000000000000" pitchFamily="2" charset="2"/>
              <a:buChar char="v"/>
            </a:pPr>
            <a:r>
              <a:rPr lang="pl-PL" sz="1800" dirty="0" err="1"/>
              <a:t>Systematic</a:t>
            </a:r>
            <a:r>
              <a:rPr lang="pl-PL" sz="1800" dirty="0"/>
              <a:t> </a:t>
            </a:r>
            <a:r>
              <a:rPr lang="pl-PL" sz="1800" dirty="0" err="1"/>
              <a:t>uncertainty</a:t>
            </a:r>
            <a:r>
              <a:rPr lang="pl-PL" sz="1800" dirty="0"/>
              <a:t> </a:t>
            </a:r>
            <a:r>
              <a:rPr lang="pl-PL" sz="1800" dirty="0" err="1"/>
              <a:t>study</a:t>
            </a:r>
            <a:r>
              <a:rPr lang="pl-PL" sz="1800" dirty="0"/>
              <a:t> for ORCA6 </a:t>
            </a:r>
            <a:r>
              <a:rPr lang="pl-PL" sz="1800" dirty="0">
                <a:solidFill>
                  <a:schemeClr val="bg1">
                    <a:lumMod val="50000"/>
                  </a:schemeClr>
                </a:solidFill>
              </a:rPr>
              <a:t>(and </a:t>
            </a:r>
            <a:r>
              <a:rPr lang="pl-PL" sz="1800" dirty="0" err="1">
                <a:solidFill>
                  <a:schemeClr val="bg1">
                    <a:lumMod val="50000"/>
                  </a:schemeClr>
                </a:solidFill>
              </a:rPr>
              <a:t>larger</a:t>
            </a:r>
            <a:r>
              <a:rPr lang="pl-PL" sz="1800" dirty="0">
                <a:solidFill>
                  <a:schemeClr val="bg1">
                    <a:lumMod val="50000"/>
                  </a:schemeClr>
                </a:solidFill>
              </a:rPr>
              <a:t> </a:t>
            </a:r>
            <a:r>
              <a:rPr lang="pl-PL" sz="1800" dirty="0" err="1">
                <a:solidFill>
                  <a:schemeClr val="bg1">
                    <a:lumMod val="50000"/>
                  </a:schemeClr>
                </a:solidFill>
              </a:rPr>
              <a:t>configs</a:t>
            </a:r>
            <a:r>
              <a:rPr lang="pl-PL" sz="1800" dirty="0">
                <a:solidFill>
                  <a:schemeClr val="bg1">
                    <a:lumMod val="50000"/>
                  </a:schemeClr>
                </a:solidFill>
              </a:rPr>
              <a:t>)</a:t>
            </a:r>
          </a:p>
          <a:p>
            <a:pPr lvl="1">
              <a:buFont typeface="Wingdings" panose="05000000000000000000" pitchFamily="2" charset="2"/>
              <a:buChar char="v"/>
            </a:pPr>
            <a:r>
              <a:rPr lang="pl-PL" sz="1800" dirty="0" err="1"/>
              <a:t>Study</a:t>
            </a:r>
            <a:r>
              <a:rPr lang="pl-PL" sz="1800" dirty="0"/>
              <a:t> of </a:t>
            </a:r>
            <a:r>
              <a:rPr lang="pl-PL" sz="1800" dirty="0" err="1"/>
              <a:t>systematic</a:t>
            </a:r>
            <a:r>
              <a:rPr lang="pl-PL" sz="1800" dirty="0"/>
              <a:t> </a:t>
            </a:r>
            <a:r>
              <a:rPr lang="pl-PL" sz="1800" dirty="0" err="1"/>
              <a:t>correlations</a:t>
            </a:r>
            <a:endParaRPr lang="pl-PL" sz="1800" dirty="0"/>
          </a:p>
          <a:p>
            <a:pPr lvl="1">
              <a:buFont typeface="Wingdings" panose="05000000000000000000" pitchFamily="2" charset="2"/>
              <a:buChar char="v"/>
            </a:pPr>
            <a:r>
              <a:rPr lang="pl-PL" sz="1800" dirty="0" err="1"/>
              <a:t>Reconstruction</a:t>
            </a:r>
            <a:r>
              <a:rPr lang="pl-PL" sz="1800" dirty="0"/>
              <a:t> of </a:t>
            </a:r>
            <a:r>
              <a:rPr lang="pl-PL" sz="1800" dirty="0" err="1"/>
              <a:t>Bjorken</a:t>
            </a:r>
            <a:r>
              <a:rPr lang="pl-PL" sz="1800" dirty="0"/>
              <a:t>-y</a:t>
            </a:r>
          </a:p>
          <a:p>
            <a:pPr lvl="1">
              <a:buFont typeface="Wingdings" panose="05000000000000000000" pitchFamily="2" charset="2"/>
              <a:buChar char="v"/>
            </a:pPr>
            <a:r>
              <a:rPr lang="pl-PL" sz="1800" dirty="0" err="1"/>
              <a:t>Identification</a:t>
            </a:r>
            <a:r>
              <a:rPr lang="pl-PL" sz="1800" dirty="0"/>
              <a:t> of </a:t>
            </a:r>
            <a:r>
              <a:rPr lang="pl-PL" sz="1800" dirty="0" err="1"/>
              <a:t>neutral</a:t>
            </a:r>
            <a:r>
              <a:rPr lang="pl-PL" sz="1800" dirty="0"/>
              <a:t> </a:t>
            </a:r>
            <a:r>
              <a:rPr lang="pl-PL" sz="1800" dirty="0" err="1"/>
              <a:t>current</a:t>
            </a:r>
            <a:r>
              <a:rPr lang="pl-PL" sz="1800" dirty="0"/>
              <a:t> (NC) </a:t>
            </a:r>
            <a:r>
              <a:rPr lang="pl-PL" sz="1800" dirty="0" err="1"/>
              <a:t>events</a:t>
            </a:r>
            <a:endParaRPr lang="pl-PL" sz="1800" dirty="0"/>
          </a:p>
        </p:txBody>
      </p:sp>
      <p:sp>
        <p:nvSpPr>
          <p:cNvPr id="4" name="Slide Number Placeholder 3">
            <a:extLst>
              <a:ext uri="{FF2B5EF4-FFF2-40B4-BE49-F238E27FC236}">
                <a16:creationId xmlns:a16="http://schemas.microsoft.com/office/drawing/2014/main" id="{CCAD7CE4-7A7D-D7AA-FCFB-0DE323B6AFF6}"/>
              </a:ext>
            </a:extLst>
          </p:cNvPr>
          <p:cNvSpPr>
            <a:spLocks noGrp="1"/>
          </p:cNvSpPr>
          <p:nvPr>
            <p:ph type="sldNum" sz="quarter" idx="12"/>
          </p:nvPr>
        </p:nvSpPr>
        <p:spPr/>
        <p:txBody>
          <a:bodyPr/>
          <a:lstStyle/>
          <a:p>
            <a:fld id="{6B4910E0-129F-4AF8-A2E1-EDEA505C6298}" type="slidenum">
              <a:rPr lang="x-none" smtClean="0"/>
              <a:t>15</a:t>
            </a:fld>
            <a:endParaRPr lang="x-none"/>
          </a:p>
        </p:txBody>
      </p:sp>
      <p:sp>
        <p:nvSpPr>
          <p:cNvPr id="19" name="Tytuł 1">
            <a:extLst>
              <a:ext uri="{FF2B5EF4-FFF2-40B4-BE49-F238E27FC236}">
                <a16:creationId xmlns:a16="http://schemas.microsoft.com/office/drawing/2014/main" id="{F73B122A-2970-84D0-12B3-5398C4E31584}"/>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Neutrino </a:t>
            </a:r>
            <a:r>
              <a:rPr lang="pl-PL" sz="2800" dirty="0" err="1">
                <a:solidFill>
                  <a:schemeClr val="bg1"/>
                </a:solidFill>
                <a:latin typeface="Helvetica" panose="020B0604020202020204" pitchFamily="34" charset="0"/>
                <a:cs typeface="Helvetica" panose="020B0604020202020204" pitchFamily="34" charset="0"/>
              </a:rPr>
              <a:t>oscillations</a:t>
            </a:r>
            <a:endParaRPr lang="pl-PL" sz="2800" dirty="0">
              <a:solidFill>
                <a:schemeClr val="bg1"/>
              </a:solidFill>
            </a:endParaRPr>
          </a:p>
        </p:txBody>
      </p:sp>
      <p:sp>
        <p:nvSpPr>
          <p:cNvPr id="20" name="Prostokąt 19">
            <a:extLst>
              <a:ext uri="{FF2B5EF4-FFF2-40B4-BE49-F238E27FC236}">
                <a16:creationId xmlns:a16="http://schemas.microsoft.com/office/drawing/2014/main" id="{49351501-327D-DB09-BCFA-99EF545737CC}"/>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Symbol zastępczy numeru slajdu 4">
            <a:extLst>
              <a:ext uri="{FF2B5EF4-FFF2-40B4-BE49-F238E27FC236}">
                <a16:creationId xmlns:a16="http://schemas.microsoft.com/office/drawing/2014/main" id="{ED3FFF7C-6838-40CC-AB6E-FE6A4823B356}"/>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15</a:t>
            </a:fld>
            <a:endParaRPr lang="pl-PL" sz="2400">
              <a:solidFill>
                <a:schemeClr val="tx1"/>
              </a:solidFill>
              <a:cs typeface="Helvetica"/>
            </a:endParaRPr>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B5D97A26-5679-40EB-91F0-82D46E16264B}"/>
                  </a:ext>
                </a:extLst>
              </p:cNvPr>
              <p:cNvSpPr txBox="1">
                <a:spLocks/>
              </p:cNvSpPr>
              <p:nvPr/>
            </p:nvSpPr>
            <p:spPr>
              <a:xfrm>
                <a:off x="160647" y="3991153"/>
                <a:ext cx="10619205" cy="22245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l-PL" sz="2400" dirty="0"/>
                  <a:t>Some </a:t>
                </a:r>
                <a:r>
                  <a:rPr lang="pl-PL" sz="2400" dirty="0" err="1"/>
                  <a:t>more</a:t>
                </a:r>
                <a:r>
                  <a:rPr lang="pl-PL" sz="2400" dirty="0"/>
                  <a:t> </a:t>
                </a:r>
                <a:r>
                  <a:rPr lang="pl-PL" sz="2400" dirty="0" err="1"/>
                  <a:t>ideas</a:t>
                </a:r>
                <a:r>
                  <a:rPr lang="pl-PL" sz="2400" dirty="0"/>
                  <a:t>:</a:t>
                </a:r>
              </a:p>
              <a:p>
                <a:pPr lvl="1">
                  <a:buFont typeface="Wingdings" panose="05000000000000000000" pitchFamily="2" charset="2"/>
                  <a:buChar char="v"/>
                </a:pPr>
                <a:r>
                  <a:rPr lang="pl-PL" sz="1800" dirty="0"/>
                  <a:t>Neutrino </a:t>
                </a:r>
                <a:r>
                  <a:rPr lang="pl-PL" sz="1800" dirty="0" err="1"/>
                  <a:t>beam</a:t>
                </a:r>
                <a:r>
                  <a:rPr lang="pl-PL" sz="1800" dirty="0"/>
                  <a:t> to ARCA/ORCA? </a:t>
                </a:r>
                <a:br>
                  <a:rPr lang="pl-PL" sz="1800" dirty="0"/>
                </a:br>
                <a:r>
                  <a:rPr lang="pl-PL" sz="1800" dirty="0">
                    <a:solidFill>
                      <a:schemeClr val="bg1">
                        <a:lumMod val="50000"/>
                      </a:schemeClr>
                    </a:solidFill>
                  </a:rPr>
                  <a:t>(</a:t>
                </a:r>
                <a:r>
                  <a:rPr lang="pl-PL" sz="1800" dirty="0" err="1">
                    <a:solidFill>
                      <a:schemeClr val="bg1">
                        <a:lumMod val="50000"/>
                      </a:schemeClr>
                    </a:solidFill>
                  </a:rPr>
                  <a:t>proposed</a:t>
                </a:r>
                <a:r>
                  <a:rPr lang="pl-PL" sz="1800" dirty="0">
                    <a:solidFill>
                      <a:schemeClr val="bg1">
                        <a:lumMod val="50000"/>
                      </a:schemeClr>
                    </a:solidFill>
                  </a:rPr>
                  <a:t> </a:t>
                </a:r>
                <a:r>
                  <a:rPr lang="pl-PL" sz="1800" dirty="0" err="1">
                    <a:solidFill>
                      <a:schemeClr val="bg1">
                        <a:lumMod val="50000"/>
                      </a:schemeClr>
                    </a:solidFill>
                  </a:rPr>
                  <a:t>Protvino</a:t>
                </a:r>
                <a:r>
                  <a:rPr lang="pl-PL" sz="1800" dirty="0">
                    <a:solidFill>
                      <a:schemeClr val="bg1">
                        <a:lumMod val="50000"/>
                      </a:schemeClr>
                    </a:solidFill>
                  </a:rPr>
                  <a:t> to ORCA (P2O) </a:t>
                </a:r>
                <a:r>
                  <a:rPr lang="pl-PL" sz="1800" dirty="0" err="1">
                    <a:solidFill>
                      <a:schemeClr val="bg1">
                        <a:lumMod val="50000"/>
                      </a:schemeClr>
                    </a:solidFill>
                  </a:rPr>
                  <a:t>obviously</a:t>
                </a:r>
                <a:r>
                  <a:rPr lang="pl-PL" sz="1800" dirty="0">
                    <a:solidFill>
                      <a:schemeClr val="bg1">
                        <a:lumMod val="50000"/>
                      </a:schemeClr>
                    </a:solidFill>
                  </a:rPr>
                  <a:t> not happening </a:t>
                </a:r>
                <a:r>
                  <a:rPr lang="pl-PL" sz="1800" dirty="0" err="1">
                    <a:solidFill>
                      <a:schemeClr val="bg1">
                        <a:lumMod val="50000"/>
                      </a:schemeClr>
                    </a:solidFill>
                  </a:rPr>
                  <a:t>any</a:t>
                </a:r>
                <a:r>
                  <a:rPr lang="pl-PL" sz="1800" dirty="0">
                    <a:solidFill>
                      <a:schemeClr val="bg1">
                        <a:lumMod val="50000"/>
                      </a:schemeClr>
                    </a:solidFill>
                  </a:rPr>
                  <a:t> </a:t>
                </a:r>
                <a:r>
                  <a:rPr lang="pl-PL" sz="1800" dirty="0" err="1">
                    <a:solidFill>
                      <a:schemeClr val="bg1">
                        <a:lumMod val="50000"/>
                      </a:schemeClr>
                    </a:solidFill>
                  </a:rPr>
                  <a:t>time</a:t>
                </a:r>
                <a:r>
                  <a:rPr lang="pl-PL" sz="1800" dirty="0">
                    <a:solidFill>
                      <a:schemeClr val="bg1">
                        <a:lumMod val="50000"/>
                      </a:schemeClr>
                    </a:solidFill>
                  </a:rPr>
                  <a:t> </a:t>
                </a:r>
                <a:r>
                  <a:rPr lang="pl-PL" sz="1800" dirty="0" err="1">
                    <a:solidFill>
                      <a:schemeClr val="bg1">
                        <a:lumMod val="50000"/>
                      </a:schemeClr>
                    </a:solidFill>
                  </a:rPr>
                  <a:t>soon</a:t>
                </a:r>
                <a:r>
                  <a:rPr lang="pl-PL" sz="1800" dirty="0">
                    <a:solidFill>
                      <a:schemeClr val="bg1">
                        <a:lumMod val="50000"/>
                      </a:schemeClr>
                    </a:solidFill>
                  </a:rPr>
                  <a:t> …)</a:t>
                </a:r>
              </a:p>
              <a:p>
                <a:pPr lvl="1">
                  <a:buFont typeface="Wingdings" panose="05000000000000000000" pitchFamily="2" charset="2"/>
                  <a:buChar char="v"/>
                </a:pPr>
                <a:r>
                  <a:rPr lang="pl-PL" sz="1800" dirty="0" err="1"/>
                  <a:t>Sensitivity</a:t>
                </a:r>
                <a:r>
                  <a:rPr lang="pl-PL" sz="1800" dirty="0"/>
                  <a:t> to </a:t>
                </a:r>
                <a14:m>
                  <m:oMath xmlns:m="http://schemas.openxmlformats.org/officeDocument/2006/math">
                    <m:sSub>
                      <m:sSubPr>
                        <m:ctrlPr>
                          <a:rPr lang="pl-PL" sz="1800" b="0" i="1" smtClean="0">
                            <a:latin typeface="Cambria Math" panose="02040503050406030204" pitchFamily="18" charset="0"/>
                          </a:rPr>
                        </m:ctrlPr>
                      </m:sSubPr>
                      <m:e>
                        <m:r>
                          <a:rPr lang="pl-PL" sz="1800" b="0" i="1" smtClean="0">
                            <a:latin typeface="Cambria Math" panose="02040503050406030204" pitchFamily="18" charset="0"/>
                          </a:rPr>
                          <m:t>𝛿</m:t>
                        </m:r>
                      </m:e>
                      <m:sub>
                        <m:r>
                          <m:rPr>
                            <m:sty m:val="p"/>
                          </m:rPr>
                          <a:rPr lang="pl-PL" sz="1800" b="0" i="0" smtClean="0">
                            <a:latin typeface="Cambria Math" panose="02040503050406030204" pitchFamily="18" charset="0"/>
                          </a:rPr>
                          <m:t>CP</m:t>
                        </m:r>
                      </m:sub>
                    </m:sSub>
                  </m:oMath>
                </a14:m>
                <a:endParaRPr lang="pl-PL" sz="1800" dirty="0"/>
              </a:p>
              <a:p>
                <a:pPr lvl="1">
                  <a:buFont typeface="Wingdings" panose="05000000000000000000" pitchFamily="2" charset="2"/>
                  <a:buChar char="v"/>
                </a:pPr>
                <a:r>
                  <a:rPr lang="pl-PL" sz="1800" dirty="0"/>
                  <a:t>…</a:t>
                </a:r>
              </a:p>
              <a:p>
                <a:pPr lvl="1">
                  <a:buFont typeface="Wingdings" panose="05000000000000000000" pitchFamily="2" charset="2"/>
                  <a:buChar char="v"/>
                </a:pPr>
                <a:r>
                  <a:rPr lang="pl-PL" sz="1800" dirty="0" err="1"/>
                  <a:t>your</a:t>
                </a:r>
                <a:r>
                  <a:rPr lang="pl-PL" sz="1800" dirty="0"/>
                  <a:t> </a:t>
                </a:r>
                <a:r>
                  <a:rPr lang="pl-PL" sz="1800" dirty="0" err="1"/>
                  <a:t>ideas</a:t>
                </a:r>
                <a:r>
                  <a:rPr lang="pl-PL" sz="1800" dirty="0"/>
                  <a:t>?</a:t>
                </a:r>
              </a:p>
            </p:txBody>
          </p:sp>
        </mc:Choice>
        <mc:Fallback xmlns="">
          <p:sp>
            <p:nvSpPr>
              <p:cNvPr id="2" name="Content Placeholder 2">
                <a:extLst>
                  <a:ext uri="{FF2B5EF4-FFF2-40B4-BE49-F238E27FC236}">
                    <a16:creationId xmlns:a16="http://schemas.microsoft.com/office/drawing/2014/main" id="{B5D97A26-5679-40EB-91F0-82D46E16264B}"/>
                  </a:ext>
                </a:extLst>
              </p:cNvPr>
              <p:cNvSpPr txBox="1">
                <a:spLocks noRot="1" noChangeAspect="1" noMove="1" noResize="1" noEditPoints="1" noAdjustHandles="1" noChangeArrowheads="1" noChangeShapeType="1" noTextEdit="1"/>
              </p:cNvSpPr>
              <p:nvPr/>
            </p:nvSpPr>
            <p:spPr>
              <a:xfrm>
                <a:off x="160647" y="3991153"/>
                <a:ext cx="10619205" cy="2224591"/>
              </a:xfrm>
              <a:prstGeom prst="rect">
                <a:avLst/>
              </a:prstGeom>
              <a:blipFill>
                <a:blip r:embed="rId2"/>
                <a:stretch>
                  <a:fillRect l="-861" t="-3562"/>
                </a:stretch>
              </a:blipFill>
            </p:spPr>
            <p:txBody>
              <a:bodyPr/>
              <a:lstStyle/>
              <a:p>
                <a:r>
                  <a:rPr lang="pl-PL">
                    <a:noFill/>
                  </a:rPr>
                  <a:t> </a:t>
                </a:r>
              </a:p>
            </p:txBody>
          </p:sp>
        </mc:Fallback>
      </mc:AlternateContent>
      <p:pic>
        <p:nvPicPr>
          <p:cNvPr id="10242" name="Picture 2" descr="Blue Curve">
            <a:extLst>
              <a:ext uri="{FF2B5EF4-FFF2-40B4-BE49-F238E27FC236}">
                <a16:creationId xmlns:a16="http://schemas.microsoft.com/office/drawing/2014/main" id="{76422AF1-BB3C-B553-CE14-E8F7F9BDB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0080" y="789920"/>
            <a:ext cx="1487444" cy="148744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62DF1502-D52C-646D-7325-A6FB281C5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848" y="4963504"/>
            <a:ext cx="3158630" cy="175797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etter of interest for a neutrino beam from Protvino to KM3NeT/ORCA | The  European Physical Journal C">
            <a:extLst>
              <a:ext uri="{FF2B5EF4-FFF2-40B4-BE49-F238E27FC236}">
                <a16:creationId xmlns:a16="http://schemas.microsoft.com/office/drawing/2014/main" id="{7AC8CD85-8771-2C77-8D6D-24F86A6BCA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0493" y="3019573"/>
            <a:ext cx="3161506" cy="2224592"/>
          </a:xfrm>
          <a:prstGeom prst="rect">
            <a:avLst/>
          </a:prstGeom>
          <a:noFill/>
          <a:extLst>
            <a:ext uri="{909E8E84-426E-40DD-AFC4-6F175D3DCCD1}">
              <a14:hiddenFill xmlns:a14="http://schemas.microsoft.com/office/drawing/2010/main">
                <a:solidFill>
                  <a:srgbClr val="FFFFFF"/>
                </a:solidFill>
              </a14:hiddenFill>
            </a:ext>
          </a:extLst>
        </p:spPr>
      </p:pic>
      <p:sp>
        <p:nvSpPr>
          <p:cNvPr id="12" name="pole tekstowe 11">
            <a:extLst>
              <a:ext uri="{FF2B5EF4-FFF2-40B4-BE49-F238E27FC236}">
                <a16:creationId xmlns:a16="http://schemas.microsoft.com/office/drawing/2014/main" id="{8804CF9E-9C35-8F8E-C49B-B0FE88912ACE}"/>
              </a:ext>
            </a:extLst>
          </p:cNvPr>
          <p:cNvSpPr txBox="1"/>
          <p:nvPr/>
        </p:nvSpPr>
        <p:spPr>
          <a:xfrm>
            <a:off x="9076831" y="5244165"/>
            <a:ext cx="3068830" cy="253916"/>
          </a:xfrm>
          <a:prstGeom prst="rect">
            <a:avLst/>
          </a:prstGeom>
          <a:noFill/>
        </p:spPr>
        <p:txBody>
          <a:bodyPr wrap="square">
            <a:spAutoFit/>
          </a:bodyPr>
          <a:lstStyle/>
          <a:p>
            <a:r>
              <a:rPr lang="pl-PL" sz="1050" dirty="0">
                <a:solidFill>
                  <a:schemeClr val="bg1">
                    <a:lumMod val="50000"/>
                  </a:schemeClr>
                </a:solidFill>
              </a:rPr>
              <a:t>https://doi.org/10.1140/epjc/s10052-019-7259-5</a:t>
            </a:r>
          </a:p>
        </p:txBody>
      </p:sp>
    </p:spTree>
    <p:extLst>
      <p:ext uri="{BB962C8B-B14F-4D97-AF65-F5344CB8AC3E}">
        <p14:creationId xmlns:p14="http://schemas.microsoft.com/office/powerpoint/2010/main" val="2323877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BEE8E-748A-DF36-A0B9-266CF9D17F9C}"/>
            </a:ext>
          </a:extLst>
        </p:cNvPr>
        <p:cNvGrpSpPr/>
        <p:nvPr/>
      </p:nvGrpSpPr>
      <p:grpSpPr>
        <a:xfrm>
          <a:off x="0" y="0"/>
          <a:ext cx="0" cy="0"/>
          <a:chOff x="0" y="0"/>
          <a:chExt cx="0" cy="0"/>
        </a:xfrm>
      </p:grpSpPr>
      <p:pic>
        <p:nvPicPr>
          <p:cNvPr id="14" name="Obraz 13">
            <a:extLst>
              <a:ext uri="{FF2B5EF4-FFF2-40B4-BE49-F238E27FC236}">
                <a16:creationId xmlns:a16="http://schemas.microsoft.com/office/drawing/2014/main" id="{F1E38CE3-D481-F7AE-6BCC-86037D2384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17446" y="1739512"/>
            <a:ext cx="5833945" cy="4139704"/>
          </a:xfrm>
          <a:prstGeom prst="rect">
            <a:avLst/>
          </a:prstGeom>
        </p:spPr>
      </p:pic>
      <p:sp>
        <p:nvSpPr>
          <p:cNvPr id="12" name="Trójkąt prostokątny 11">
            <a:extLst>
              <a:ext uri="{FF2B5EF4-FFF2-40B4-BE49-F238E27FC236}">
                <a16:creationId xmlns:a16="http://schemas.microsoft.com/office/drawing/2014/main" id="{FDB02316-7490-6BCC-DC63-D6B478850A5E}"/>
              </a:ext>
            </a:extLst>
          </p:cNvPr>
          <p:cNvSpPr/>
          <p:nvPr/>
        </p:nvSpPr>
        <p:spPr>
          <a:xfrm flipH="1" flipV="1">
            <a:off x="9982199" y="-1"/>
            <a:ext cx="2209799" cy="2119086"/>
          </a:xfrm>
          <a:prstGeom prst="rtTriangl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rgbClr val="FFD965"/>
              </a:solidFill>
            </a:endParaRPr>
          </a:p>
        </p:txBody>
      </p:sp>
      <p:sp>
        <p:nvSpPr>
          <p:cNvPr id="11" name="Trójkąt prostokątny 10">
            <a:extLst>
              <a:ext uri="{FF2B5EF4-FFF2-40B4-BE49-F238E27FC236}">
                <a16:creationId xmlns:a16="http://schemas.microsoft.com/office/drawing/2014/main" id="{A7605C25-1D0B-CD98-B01D-6715A602DF0E}"/>
              </a:ext>
            </a:extLst>
          </p:cNvPr>
          <p:cNvSpPr/>
          <p:nvPr/>
        </p:nvSpPr>
        <p:spPr>
          <a:xfrm flipH="1" flipV="1">
            <a:off x="10508974" y="-1"/>
            <a:ext cx="1683026" cy="1652451"/>
          </a:xfrm>
          <a:prstGeom prst="rtTriangle">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Tytuł 1">
            <a:extLst>
              <a:ext uri="{FF2B5EF4-FFF2-40B4-BE49-F238E27FC236}">
                <a16:creationId xmlns:a16="http://schemas.microsoft.com/office/drawing/2014/main" id="{A1F15B0C-3D1D-0902-93AD-64D8B8F7D116}"/>
              </a:ext>
            </a:extLst>
          </p:cNvPr>
          <p:cNvSpPr txBox="1">
            <a:spLocks/>
          </p:cNvSpPr>
          <p:nvPr/>
        </p:nvSpPr>
        <p:spPr>
          <a:xfrm>
            <a:off x="428539" y="256935"/>
            <a:ext cx="6918664" cy="987642"/>
          </a:xfrm>
          <a:prstGeom prst="snip2DiagRect">
            <a:avLst/>
          </a:prstGeom>
          <a:solidFill>
            <a:schemeClr val="accent5"/>
          </a:solidFill>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pl-PL">
              <a:solidFill>
                <a:schemeClr val="bg1"/>
              </a:solidFill>
            </a:endParaRPr>
          </a:p>
        </p:txBody>
      </p:sp>
      <p:sp>
        <p:nvSpPr>
          <p:cNvPr id="7" name="Symbol zastępczy numeru slajdu 4">
            <a:extLst>
              <a:ext uri="{FF2B5EF4-FFF2-40B4-BE49-F238E27FC236}">
                <a16:creationId xmlns:a16="http://schemas.microsoft.com/office/drawing/2014/main" id="{03B2B635-899E-D8D4-F471-CD0E002773EF}"/>
              </a:ext>
            </a:extLst>
          </p:cNvPr>
          <p:cNvSpPr txBox="1">
            <a:spLocks/>
          </p:cNvSpPr>
          <p:nvPr/>
        </p:nvSpPr>
        <p:spPr>
          <a:xfrm>
            <a:off x="11425084" y="0"/>
            <a:ext cx="766915" cy="79011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89F47DB-76C7-457A-AB1A-7DCB2748CA45}" type="slidenum">
              <a:rPr lang="pl-PL" sz="2400" dirty="0" smtClean="0">
                <a:solidFill>
                  <a:schemeClr val="bg1"/>
                </a:solidFill>
              </a:rPr>
              <a:pPr algn="ctr"/>
              <a:t>16</a:t>
            </a:fld>
            <a:endParaRPr lang="pl-PL" sz="2400" dirty="0">
              <a:solidFill>
                <a:schemeClr val="bg1"/>
              </a:solidFill>
              <a:cs typeface="Helvetica"/>
            </a:endParaRPr>
          </a:p>
        </p:txBody>
      </p:sp>
      <p:sp>
        <p:nvSpPr>
          <p:cNvPr id="9" name="Tytuł 8">
            <a:extLst>
              <a:ext uri="{FF2B5EF4-FFF2-40B4-BE49-F238E27FC236}">
                <a16:creationId xmlns:a16="http://schemas.microsoft.com/office/drawing/2014/main" id="{92EA7122-01C2-2CF8-C659-3767D50F1D98}"/>
              </a:ext>
            </a:extLst>
          </p:cNvPr>
          <p:cNvSpPr>
            <a:spLocks noGrp="1"/>
          </p:cNvSpPr>
          <p:nvPr>
            <p:ph type="ctrTitle"/>
          </p:nvPr>
        </p:nvSpPr>
        <p:spPr>
          <a:xfrm>
            <a:off x="272248" y="483919"/>
            <a:ext cx="6918664" cy="612388"/>
          </a:xfrm>
        </p:spPr>
        <p:txBody>
          <a:bodyPr>
            <a:noAutofit/>
          </a:bodyPr>
          <a:lstStyle/>
          <a:p>
            <a:r>
              <a:rPr lang="pl-PL" sz="4800">
                <a:solidFill>
                  <a:schemeClr val="bg1"/>
                </a:solidFill>
              </a:rPr>
              <a:t>Outline</a:t>
            </a:r>
            <a:endParaRPr lang="pl-PL" sz="4000" dirty="0">
              <a:solidFill>
                <a:schemeClr val="bg1"/>
              </a:solidFill>
            </a:endParaRPr>
          </a:p>
        </p:txBody>
      </p:sp>
      <p:graphicFrame>
        <p:nvGraphicFramePr>
          <p:cNvPr id="8" name="Diagram 7">
            <a:extLst>
              <a:ext uri="{FF2B5EF4-FFF2-40B4-BE49-F238E27FC236}">
                <a16:creationId xmlns:a16="http://schemas.microsoft.com/office/drawing/2014/main" id="{2338ADEE-FC3F-A336-E0AA-0D777956B48F}"/>
              </a:ext>
            </a:extLst>
          </p:cNvPr>
          <p:cNvGraphicFramePr/>
          <p:nvPr>
            <p:extLst>
              <p:ext uri="{D42A27DB-BD31-4B8C-83A1-F6EECF244321}">
                <p14:modId xmlns:p14="http://schemas.microsoft.com/office/powerpoint/2010/main" val="2548231288"/>
              </p:ext>
            </p:extLst>
          </p:nvPr>
        </p:nvGraphicFramePr>
        <p:xfrm>
          <a:off x="1039215" y="1652449"/>
          <a:ext cx="5772646" cy="5032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pole tekstowe 15">
            <a:extLst>
              <a:ext uri="{FF2B5EF4-FFF2-40B4-BE49-F238E27FC236}">
                <a16:creationId xmlns:a16="http://schemas.microsoft.com/office/drawing/2014/main" id="{D0A54F15-AA76-3BC9-B1C1-DE36E036D082}"/>
              </a:ext>
            </a:extLst>
          </p:cNvPr>
          <p:cNvSpPr txBox="1"/>
          <p:nvPr/>
        </p:nvSpPr>
        <p:spPr>
          <a:xfrm>
            <a:off x="8487922" y="5617605"/>
            <a:ext cx="3704078" cy="261610"/>
          </a:xfrm>
          <a:prstGeom prst="rect">
            <a:avLst/>
          </a:prstGeom>
          <a:noFill/>
        </p:spPr>
        <p:txBody>
          <a:bodyPr wrap="square">
            <a:spAutoFit/>
          </a:bodyPr>
          <a:lstStyle/>
          <a:p>
            <a:r>
              <a:rPr lang="en-GB" sz="1100" b="0" i="1" dirty="0">
                <a:solidFill>
                  <a:schemeClr val="bg1">
                    <a:lumMod val="50000"/>
                  </a:schemeClr>
                </a:solidFill>
                <a:effectLst/>
                <a:latin typeface="Arimo"/>
              </a:rPr>
              <a:t>Image: Juan Antonio Aguilar and Jamie Yang. </a:t>
            </a:r>
            <a:r>
              <a:rPr lang="en-GB" sz="1100" b="0" i="1" dirty="0" err="1">
                <a:solidFill>
                  <a:schemeClr val="bg1">
                    <a:lumMod val="50000"/>
                  </a:schemeClr>
                </a:solidFill>
                <a:effectLst/>
                <a:latin typeface="Arimo"/>
              </a:rPr>
              <a:t>IceCube</a:t>
            </a:r>
            <a:r>
              <a:rPr lang="en-GB" sz="1100" b="0" i="1" dirty="0">
                <a:solidFill>
                  <a:schemeClr val="bg1">
                    <a:lumMod val="50000"/>
                  </a:schemeClr>
                </a:solidFill>
                <a:effectLst/>
                <a:latin typeface="Arimo"/>
              </a:rPr>
              <a:t>/WIPAC</a:t>
            </a:r>
            <a:endParaRPr lang="en-GB" sz="1100" dirty="0">
              <a:solidFill>
                <a:schemeClr val="bg1">
                  <a:lumMod val="50000"/>
                </a:schemeClr>
              </a:solidFill>
            </a:endParaRPr>
          </a:p>
        </p:txBody>
      </p:sp>
    </p:spTree>
    <p:extLst>
      <p:ext uri="{BB962C8B-B14F-4D97-AF65-F5344CB8AC3E}">
        <p14:creationId xmlns:p14="http://schemas.microsoft.com/office/powerpoint/2010/main" val="1495676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afika 19" descr="Brushstroke">
            <a:extLst>
              <a:ext uri="{FF2B5EF4-FFF2-40B4-BE49-F238E27FC236}">
                <a16:creationId xmlns:a16="http://schemas.microsoft.com/office/drawing/2014/main" id="{28EE5B05-7FDC-431B-A3D1-16E16FF6DE99}"/>
              </a:ext>
            </a:extLst>
          </p:cNvPr>
          <p:cNvGrpSpPr/>
          <p:nvPr/>
        </p:nvGrpSpPr>
        <p:grpSpPr>
          <a:xfrm>
            <a:off x="2828501" y="6481599"/>
            <a:ext cx="3303275" cy="339041"/>
            <a:chOff x="4964835" y="-592290"/>
            <a:chExt cx="3303275" cy="339041"/>
          </a:xfrm>
          <a:solidFill>
            <a:srgbClr val="70AD47"/>
          </a:solidFill>
        </p:grpSpPr>
        <p:sp>
          <p:nvSpPr>
            <p:cNvPr id="20" name="Dowolny kształt: kształt 19">
              <a:extLst>
                <a:ext uri="{FF2B5EF4-FFF2-40B4-BE49-F238E27FC236}">
                  <a16:creationId xmlns:a16="http://schemas.microsoft.com/office/drawing/2014/main" id="{6423DC11-8889-4048-B68B-2032A8649DC6}"/>
                </a:ext>
              </a:extLst>
            </p:cNvPr>
            <p:cNvSpPr/>
            <p:nvPr/>
          </p:nvSpPr>
          <p:spPr>
            <a:xfrm>
              <a:off x="5896616" y="-551264"/>
              <a:ext cx="1373" cy="372"/>
            </a:xfrm>
            <a:custGeom>
              <a:avLst/>
              <a:gdLst>
                <a:gd name="connsiteX0" fmla="*/ 1374 w 1373"/>
                <a:gd name="connsiteY0" fmla="*/ 217 h 372"/>
                <a:gd name="connsiteX1" fmla="*/ 1374 w 1373"/>
                <a:gd name="connsiteY1" fmla="*/ 217 h 372"/>
                <a:gd name="connsiteX2" fmla="*/ 1374 w 1373"/>
                <a:gd name="connsiteY2" fmla="*/ 217 h 372"/>
              </a:gdLst>
              <a:ahLst/>
              <a:cxnLst>
                <a:cxn ang="0">
                  <a:pos x="connsiteX0" y="connsiteY0"/>
                </a:cxn>
                <a:cxn ang="0">
                  <a:pos x="connsiteX1" y="connsiteY1"/>
                </a:cxn>
                <a:cxn ang="0">
                  <a:pos x="connsiteX2" y="connsiteY2"/>
                </a:cxn>
              </a:cxnLst>
              <a:rect l="l" t="t" r="r" b="b"/>
              <a:pathLst>
                <a:path w="1373" h="372">
                  <a:moveTo>
                    <a:pt x="1374" y="217"/>
                  </a:moveTo>
                  <a:cubicBezTo>
                    <a:pt x="-84" y="-487"/>
                    <a:pt x="-798" y="798"/>
                    <a:pt x="1374" y="217"/>
                  </a:cubicBezTo>
                  <a:lnTo>
                    <a:pt x="1374" y="217"/>
                  </a:lnTo>
                  <a:close/>
                </a:path>
              </a:pathLst>
            </a:custGeom>
            <a:grpFill/>
            <a:ln w="9525" cap="flat">
              <a:noFill/>
              <a:prstDash val="solid"/>
              <a:miter/>
            </a:ln>
          </p:spPr>
          <p:txBody>
            <a:bodyPr rtlCol="0" anchor="ctr"/>
            <a:lstStyle/>
            <a:p>
              <a:endParaRPr lang="en-GB"/>
            </a:p>
          </p:txBody>
        </p:sp>
        <p:sp>
          <p:nvSpPr>
            <p:cNvPr id="21" name="Dowolny kształt: kształt 20">
              <a:extLst>
                <a:ext uri="{FF2B5EF4-FFF2-40B4-BE49-F238E27FC236}">
                  <a16:creationId xmlns:a16="http://schemas.microsoft.com/office/drawing/2014/main" id="{6FF62F49-0FC2-4584-997D-4E4E6990449B}"/>
                </a:ext>
              </a:extLst>
            </p:cNvPr>
            <p:cNvSpPr/>
            <p:nvPr/>
          </p:nvSpPr>
          <p:spPr>
            <a:xfrm>
              <a:off x="7022988" y="-588651"/>
              <a:ext cx="3362" cy="9703"/>
            </a:xfrm>
            <a:custGeom>
              <a:avLst/>
              <a:gdLst>
                <a:gd name="connsiteX0" fmla="*/ 0 w 3362"/>
                <a:gd name="connsiteY0" fmla="*/ 9687 h 9703"/>
                <a:gd name="connsiteX1" fmla="*/ 1095 w 3362"/>
                <a:gd name="connsiteY1" fmla="*/ 9601 h 9703"/>
                <a:gd name="connsiteX2" fmla="*/ 3362 w 3362"/>
                <a:gd name="connsiteY2" fmla="*/ 0 h 9703"/>
                <a:gd name="connsiteX3" fmla="*/ 0 w 3362"/>
                <a:gd name="connsiteY3" fmla="*/ 9687 h 9703"/>
              </a:gdLst>
              <a:ahLst/>
              <a:cxnLst>
                <a:cxn ang="0">
                  <a:pos x="connsiteX0" y="connsiteY0"/>
                </a:cxn>
                <a:cxn ang="0">
                  <a:pos x="connsiteX1" y="connsiteY1"/>
                </a:cxn>
                <a:cxn ang="0">
                  <a:pos x="connsiteX2" y="connsiteY2"/>
                </a:cxn>
                <a:cxn ang="0">
                  <a:pos x="connsiteX3" y="connsiteY3"/>
                </a:cxn>
              </a:cxnLst>
              <a:rect l="l" t="t" r="r" b="b"/>
              <a:pathLst>
                <a:path w="3362" h="9703">
                  <a:moveTo>
                    <a:pt x="0" y="9687"/>
                  </a:moveTo>
                  <a:cubicBezTo>
                    <a:pt x="448" y="9754"/>
                    <a:pt x="667" y="9601"/>
                    <a:pt x="1095" y="9601"/>
                  </a:cubicBezTo>
                  <a:cubicBezTo>
                    <a:pt x="1896" y="5791"/>
                    <a:pt x="2639" y="2495"/>
                    <a:pt x="3362" y="0"/>
                  </a:cubicBezTo>
                  <a:lnTo>
                    <a:pt x="0" y="9687"/>
                  </a:lnTo>
                  <a:close/>
                </a:path>
              </a:pathLst>
            </a:custGeom>
            <a:grpFill/>
            <a:ln w="9525" cap="flat">
              <a:noFill/>
              <a:prstDash val="solid"/>
              <a:miter/>
            </a:ln>
          </p:spPr>
          <p:txBody>
            <a:bodyPr rtlCol="0" anchor="ctr"/>
            <a:lstStyle/>
            <a:p>
              <a:endParaRPr lang="en-GB"/>
            </a:p>
          </p:txBody>
        </p:sp>
        <p:sp>
          <p:nvSpPr>
            <p:cNvPr id="22" name="Dowolny kształt: kształt 21">
              <a:extLst>
                <a:ext uri="{FF2B5EF4-FFF2-40B4-BE49-F238E27FC236}">
                  <a16:creationId xmlns:a16="http://schemas.microsoft.com/office/drawing/2014/main" id="{C556A53B-2988-4CB5-A9EC-18A93F567F8B}"/>
                </a:ext>
              </a:extLst>
            </p:cNvPr>
            <p:cNvSpPr/>
            <p:nvPr/>
          </p:nvSpPr>
          <p:spPr>
            <a:xfrm>
              <a:off x="7203944" y="-557022"/>
              <a:ext cx="1105" cy="2860"/>
            </a:xfrm>
            <a:custGeom>
              <a:avLst/>
              <a:gdLst>
                <a:gd name="connsiteX0" fmla="*/ 0 w 1105"/>
                <a:gd name="connsiteY0" fmla="*/ 1842 h 2860"/>
                <a:gd name="connsiteX1" fmla="*/ 1105 w 1105"/>
                <a:gd name="connsiteY1" fmla="*/ 2861 h 2860"/>
                <a:gd name="connsiteX2" fmla="*/ 0 w 1105"/>
                <a:gd name="connsiteY2" fmla="*/ 1842 h 2860"/>
              </a:gdLst>
              <a:ahLst/>
              <a:cxnLst>
                <a:cxn ang="0">
                  <a:pos x="connsiteX0" y="connsiteY0"/>
                </a:cxn>
                <a:cxn ang="0">
                  <a:pos x="connsiteX1" y="connsiteY1"/>
                </a:cxn>
                <a:cxn ang="0">
                  <a:pos x="connsiteX2" y="connsiteY2"/>
                </a:cxn>
              </a:cxnLst>
              <a:rect l="l" t="t" r="r" b="b"/>
              <a:pathLst>
                <a:path w="1105" h="2860">
                  <a:moveTo>
                    <a:pt x="0" y="1842"/>
                  </a:moveTo>
                  <a:cubicBezTo>
                    <a:pt x="419" y="2261"/>
                    <a:pt x="714" y="2480"/>
                    <a:pt x="1105" y="2861"/>
                  </a:cubicBezTo>
                  <a:cubicBezTo>
                    <a:pt x="1010" y="575"/>
                    <a:pt x="1229" y="-1711"/>
                    <a:pt x="0" y="1842"/>
                  </a:cubicBezTo>
                  <a:close/>
                </a:path>
              </a:pathLst>
            </a:custGeom>
            <a:grpFill/>
            <a:ln w="9525" cap="flat">
              <a:noFill/>
              <a:prstDash val="solid"/>
              <a:miter/>
            </a:ln>
          </p:spPr>
          <p:txBody>
            <a:bodyPr rtlCol="0" anchor="ctr"/>
            <a:lstStyle/>
            <a:p>
              <a:endParaRPr lang="en-GB"/>
            </a:p>
          </p:txBody>
        </p:sp>
        <p:sp>
          <p:nvSpPr>
            <p:cNvPr id="23" name="Dowolny kształt: kształt 22">
              <a:extLst>
                <a:ext uri="{FF2B5EF4-FFF2-40B4-BE49-F238E27FC236}">
                  <a16:creationId xmlns:a16="http://schemas.microsoft.com/office/drawing/2014/main" id="{EECCB2EE-E279-409E-8087-0C89928EF578}"/>
                </a:ext>
              </a:extLst>
            </p:cNvPr>
            <p:cNvSpPr/>
            <p:nvPr/>
          </p:nvSpPr>
          <p:spPr>
            <a:xfrm>
              <a:off x="6602954" y="-543445"/>
              <a:ext cx="3067" cy="1894"/>
            </a:xfrm>
            <a:custGeom>
              <a:avLst/>
              <a:gdLst>
                <a:gd name="connsiteX0" fmla="*/ 3067 w 3067"/>
                <a:gd name="connsiteY0" fmla="*/ 37 h 1894"/>
                <a:gd name="connsiteX1" fmla="*/ 0 w 3067"/>
                <a:gd name="connsiteY1" fmla="*/ 1895 h 1894"/>
                <a:gd name="connsiteX2" fmla="*/ 3067 w 3067"/>
                <a:gd name="connsiteY2" fmla="*/ 37 h 1894"/>
              </a:gdLst>
              <a:ahLst/>
              <a:cxnLst>
                <a:cxn ang="0">
                  <a:pos x="connsiteX0" y="connsiteY0"/>
                </a:cxn>
                <a:cxn ang="0">
                  <a:pos x="connsiteX1" y="connsiteY1"/>
                </a:cxn>
                <a:cxn ang="0">
                  <a:pos x="connsiteX2" y="connsiteY2"/>
                </a:cxn>
              </a:cxnLst>
              <a:rect l="l" t="t" r="r" b="b"/>
              <a:pathLst>
                <a:path w="3067" h="1894">
                  <a:moveTo>
                    <a:pt x="3067" y="37"/>
                  </a:moveTo>
                  <a:cubicBezTo>
                    <a:pt x="1496" y="-191"/>
                    <a:pt x="629" y="656"/>
                    <a:pt x="0" y="1895"/>
                  </a:cubicBezTo>
                  <a:cubicBezTo>
                    <a:pt x="895" y="1066"/>
                    <a:pt x="1829" y="352"/>
                    <a:pt x="3067" y="37"/>
                  </a:cubicBezTo>
                  <a:close/>
                </a:path>
              </a:pathLst>
            </a:custGeom>
            <a:grpFill/>
            <a:ln w="9525" cap="flat">
              <a:noFill/>
              <a:prstDash val="solid"/>
              <a:miter/>
            </a:ln>
          </p:spPr>
          <p:txBody>
            <a:bodyPr rtlCol="0" anchor="ctr"/>
            <a:lstStyle/>
            <a:p>
              <a:endParaRPr lang="en-GB"/>
            </a:p>
          </p:txBody>
        </p:sp>
        <p:sp>
          <p:nvSpPr>
            <p:cNvPr id="24" name="Dowolny kształt: kształt 23">
              <a:extLst>
                <a:ext uri="{FF2B5EF4-FFF2-40B4-BE49-F238E27FC236}">
                  <a16:creationId xmlns:a16="http://schemas.microsoft.com/office/drawing/2014/main" id="{117208C1-AAED-4619-8EA0-9888A213B2B4}"/>
                </a:ext>
              </a:extLst>
            </p:cNvPr>
            <p:cNvSpPr/>
            <p:nvPr/>
          </p:nvSpPr>
          <p:spPr>
            <a:xfrm>
              <a:off x="5565234" y="-533368"/>
              <a:ext cx="1943" cy="2628"/>
            </a:xfrm>
            <a:custGeom>
              <a:avLst/>
              <a:gdLst>
                <a:gd name="connsiteX0" fmla="*/ 1153 w 1943"/>
                <a:gd name="connsiteY0" fmla="*/ 2629 h 2628"/>
                <a:gd name="connsiteX1" fmla="*/ 1943 w 1943"/>
                <a:gd name="connsiteY1" fmla="*/ 2295 h 2628"/>
                <a:gd name="connsiteX2" fmla="*/ 0 w 1943"/>
                <a:gd name="connsiteY2" fmla="*/ 0 h 2628"/>
                <a:gd name="connsiteX3" fmla="*/ 1153 w 1943"/>
                <a:gd name="connsiteY3" fmla="*/ 2629 h 2628"/>
              </a:gdLst>
              <a:ahLst/>
              <a:cxnLst>
                <a:cxn ang="0">
                  <a:pos x="connsiteX0" y="connsiteY0"/>
                </a:cxn>
                <a:cxn ang="0">
                  <a:pos x="connsiteX1" y="connsiteY1"/>
                </a:cxn>
                <a:cxn ang="0">
                  <a:pos x="connsiteX2" y="connsiteY2"/>
                </a:cxn>
                <a:cxn ang="0">
                  <a:pos x="connsiteX3" y="connsiteY3"/>
                </a:cxn>
              </a:cxnLst>
              <a:rect l="l" t="t" r="r" b="b"/>
              <a:pathLst>
                <a:path w="1943" h="2628">
                  <a:moveTo>
                    <a:pt x="1153" y="2629"/>
                  </a:moveTo>
                  <a:cubicBezTo>
                    <a:pt x="1153" y="2629"/>
                    <a:pt x="1610" y="2448"/>
                    <a:pt x="1943" y="2295"/>
                  </a:cubicBezTo>
                  <a:cubicBezTo>
                    <a:pt x="1305" y="1533"/>
                    <a:pt x="657" y="981"/>
                    <a:pt x="0" y="0"/>
                  </a:cubicBezTo>
                  <a:lnTo>
                    <a:pt x="1153" y="2629"/>
                  </a:lnTo>
                  <a:close/>
                </a:path>
              </a:pathLst>
            </a:custGeom>
            <a:grpFill/>
            <a:ln w="9525" cap="flat">
              <a:noFill/>
              <a:prstDash val="solid"/>
              <a:miter/>
            </a:ln>
          </p:spPr>
          <p:txBody>
            <a:bodyPr rtlCol="0" anchor="ctr"/>
            <a:lstStyle/>
            <a:p>
              <a:endParaRPr lang="en-GB"/>
            </a:p>
          </p:txBody>
        </p:sp>
        <p:sp>
          <p:nvSpPr>
            <p:cNvPr id="25" name="Dowolny kształt: kształt 24">
              <a:extLst>
                <a:ext uri="{FF2B5EF4-FFF2-40B4-BE49-F238E27FC236}">
                  <a16:creationId xmlns:a16="http://schemas.microsoft.com/office/drawing/2014/main" id="{E21E6EFC-84FA-4381-ACC8-93C675123C1D}"/>
                </a:ext>
              </a:extLst>
            </p:cNvPr>
            <p:cNvSpPr/>
            <p:nvPr/>
          </p:nvSpPr>
          <p:spPr>
            <a:xfrm>
              <a:off x="5567177" y="-537254"/>
              <a:ext cx="13287" cy="10778"/>
            </a:xfrm>
            <a:custGeom>
              <a:avLst/>
              <a:gdLst>
                <a:gd name="connsiteX0" fmla="*/ 2848 w 13287"/>
                <a:gd name="connsiteY0" fmla="*/ 0 h 10778"/>
                <a:gd name="connsiteX1" fmla="*/ 0 w 13287"/>
                <a:gd name="connsiteY1" fmla="*/ 6182 h 10778"/>
                <a:gd name="connsiteX2" fmla="*/ 13287 w 13287"/>
                <a:gd name="connsiteY2" fmla="*/ 9382 h 10778"/>
                <a:gd name="connsiteX3" fmla="*/ 2848 w 13287"/>
                <a:gd name="connsiteY3" fmla="*/ 0 h 10778"/>
              </a:gdLst>
              <a:ahLst/>
              <a:cxnLst>
                <a:cxn ang="0">
                  <a:pos x="connsiteX0" y="connsiteY0"/>
                </a:cxn>
                <a:cxn ang="0">
                  <a:pos x="connsiteX1" y="connsiteY1"/>
                </a:cxn>
                <a:cxn ang="0">
                  <a:pos x="connsiteX2" y="connsiteY2"/>
                </a:cxn>
                <a:cxn ang="0">
                  <a:pos x="connsiteX3" y="connsiteY3"/>
                </a:cxn>
              </a:cxnLst>
              <a:rect l="l" t="t" r="r" b="b"/>
              <a:pathLst>
                <a:path w="13287" h="10778">
                  <a:moveTo>
                    <a:pt x="2848" y="0"/>
                  </a:moveTo>
                  <a:cubicBezTo>
                    <a:pt x="6839" y="2800"/>
                    <a:pt x="1753" y="5391"/>
                    <a:pt x="0" y="6182"/>
                  </a:cubicBezTo>
                  <a:cubicBezTo>
                    <a:pt x="4401" y="11363"/>
                    <a:pt x="8820" y="11754"/>
                    <a:pt x="13287" y="9382"/>
                  </a:cubicBezTo>
                  <a:cubicBezTo>
                    <a:pt x="13249" y="3496"/>
                    <a:pt x="4820" y="4381"/>
                    <a:pt x="2848" y="0"/>
                  </a:cubicBezTo>
                  <a:close/>
                </a:path>
              </a:pathLst>
            </a:custGeom>
            <a:grpFill/>
            <a:ln w="9525" cap="flat">
              <a:noFill/>
              <a:prstDash val="solid"/>
              <a:miter/>
            </a:ln>
          </p:spPr>
          <p:txBody>
            <a:bodyPr rtlCol="0" anchor="ctr"/>
            <a:lstStyle/>
            <a:p>
              <a:endParaRPr lang="en-GB"/>
            </a:p>
          </p:txBody>
        </p:sp>
        <p:sp>
          <p:nvSpPr>
            <p:cNvPr id="35" name="Dowolny kształt: kształt 34">
              <a:extLst>
                <a:ext uri="{FF2B5EF4-FFF2-40B4-BE49-F238E27FC236}">
                  <a16:creationId xmlns:a16="http://schemas.microsoft.com/office/drawing/2014/main" id="{26DD94EB-5539-46F8-BBFF-36CD79C942EF}"/>
                </a:ext>
              </a:extLst>
            </p:cNvPr>
            <p:cNvSpPr/>
            <p:nvPr/>
          </p:nvSpPr>
          <p:spPr>
            <a:xfrm>
              <a:off x="4964835" y="-516814"/>
              <a:ext cx="1809" cy="2381"/>
            </a:xfrm>
            <a:custGeom>
              <a:avLst/>
              <a:gdLst>
                <a:gd name="connsiteX0" fmla="*/ 0 w 1809"/>
                <a:gd name="connsiteY0" fmla="*/ 2381 h 2381"/>
                <a:gd name="connsiteX1" fmla="*/ 1810 w 1809"/>
                <a:gd name="connsiteY1" fmla="*/ 0 h 2381"/>
                <a:gd name="connsiteX2" fmla="*/ 0 w 1809"/>
                <a:gd name="connsiteY2" fmla="*/ 2381 h 2381"/>
              </a:gdLst>
              <a:ahLst/>
              <a:cxnLst>
                <a:cxn ang="0">
                  <a:pos x="connsiteX0" y="connsiteY0"/>
                </a:cxn>
                <a:cxn ang="0">
                  <a:pos x="connsiteX1" y="connsiteY1"/>
                </a:cxn>
                <a:cxn ang="0">
                  <a:pos x="connsiteX2" y="connsiteY2"/>
                </a:cxn>
              </a:cxnLst>
              <a:rect l="l" t="t" r="r" b="b"/>
              <a:pathLst>
                <a:path w="1809" h="2381">
                  <a:moveTo>
                    <a:pt x="0" y="2381"/>
                  </a:moveTo>
                  <a:lnTo>
                    <a:pt x="1810" y="0"/>
                  </a:lnTo>
                  <a:cubicBezTo>
                    <a:pt x="1067" y="638"/>
                    <a:pt x="514" y="1486"/>
                    <a:pt x="0" y="2381"/>
                  </a:cubicBezTo>
                  <a:close/>
                </a:path>
              </a:pathLst>
            </a:custGeom>
            <a:grpFill/>
            <a:ln w="9525" cap="flat">
              <a:noFill/>
              <a:prstDash val="solid"/>
              <a:miter/>
            </a:ln>
          </p:spPr>
          <p:txBody>
            <a:bodyPr rtlCol="0" anchor="ctr"/>
            <a:lstStyle/>
            <a:p>
              <a:endParaRPr lang="en-GB"/>
            </a:p>
          </p:txBody>
        </p:sp>
        <p:sp>
          <p:nvSpPr>
            <p:cNvPr id="36" name="Dowolny kształt: kształt 35">
              <a:extLst>
                <a:ext uri="{FF2B5EF4-FFF2-40B4-BE49-F238E27FC236}">
                  <a16:creationId xmlns:a16="http://schemas.microsoft.com/office/drawing/2014/main" id="{CB85956F-D417-4901-97CE-FA424330BA2A}"/>
                </a:ext>
              </a:extLst>
            </p:cNvPr>
            <p:cNvSpPr/>
            <p:nvPr/>
          </p:nvSpPr>
          <p:spPr>
            <a:xfrm>
              <a:off x="6621071" y="-254667"/>
              <a:ext cx="2724" cy="1417"/>
            </a:xfrm>
            <a:custGeom>
              <a:avLst/>
              <a:gdLst>
                <a:gd name="connsiteX0" fmla="*/ 2724 w 2724"/>
                <a:gd name="connsiteY0" fmla="*/ 0 h 1417"/>
                <a:gd name="connsiteX1" fmla="*/ 0 w 2724"/>
                <a:gd name="connsiteY1" fmla="*/ 1391 h 1417"/>
                <a:gd name="connsiteX2" fmla="*/ 2724 w 2724"/>
                <a:gd name="connsiteY2" fmla="*/ 0 h 1417"/>
              </a:gdLst>
              <a:ahLst/>
              <a:cxnLst>
                <a:cxn ang="0">
                  <a:pos x="connsiteX0" y="connsiteY0"/>
                </a:cxn>
                <a:cxn ang="0">
                  <a:pos x="connsiteX1" y="connsiteY1"/>
                </a:cxn>
                <a:cxn ang="0">
                  <a:pos x="connsiteX2" y="connsiteY2"/>
                </a:cxn>
              </a:cxnLst>
              <a:rect l="l" t="t" r="r" b="b"/>
              <a:pathLst>
                <a:path w="2724" h="1417">
                  <a:moveTo>
                    <a:pt x="2724" y="0"/>
                  </a:moveTo>
                  <a:cubicBezTo>
                    <a:pt x="1829" y="533"/>
                    <a:pt x="829" y="800"/>
                    <a:pt x="0" y="1391"/>
                  </a:cubicBezTo>
                  <a:cubicBezTo>
                    <a:pt x="1419" y="1562"/>
                    <a:pt x="2181" y="905"/>
                    <a:pt x="2724" y="0"/>
                  </a:cubicBezTo>
                  <a:close/>
                </a:path>
              </a:pathLst>
            </a:custGeom>
            <a:grpFill/>
            <a:ln w="9525" cap="flat">
              <a:noFill/>
              <a:prstDash val="solid"/>
              <a:miter/>
            </a:ln>
          </p:spPr>
          <p:txBody>
            <a:bodyPr rtlCol="0" anchor="ctr"/>
            <a:lstStyle/>
            <a:p>
              <a:endParaRPr lang="en-GB"/>
            </a:p>
          </p:txBody>
        </p:sp>
        <p:sp>
          <p:nvSpPr>
            <p:cNvPr id="37" name="Dowolny kształt: kształt 36">
              <a:extLst>
                <a:ext uri="{FF2B5EF4-FFF2-40B4-BE49-F238E27FC236}">
                  <a16:creationId xmlns:a16="http://schemas.microsoft.com/office/drawing/2014/main" id="{F638E001-E69F-4D63-B797-B2972A7F2A73}"/>
                </a:ext>
              </a:extLst>
            </p:cNvPr>
            <p:cNvSpPr/>
            <p:nvPr/>
          </p:nvSpPr>
          <p:spPr>
            <a:xfrm>
              <a:off x="5059772" y="-517900"/>
              <a:ext cx="1056" cy="9325"/>
            </a:xfrm>
            <a:custGeom>
              <a:avLst/>
              <a:gdLst>
                <a:gd name="connsiteX0" fmla="*/ 18 w 1056"/>
                <a:gd name="connsiteY0" fmla="*/ 9325 h 9325"/>
                <a:gd name="connsiteX1" fmla="*/ 1056 w 1056"/>
                <a:gd name="connsiteY1" fmla="*/ 0 h 9325"/>
                <a:gd name="connsiteX2" fmla="*/ 18 w 1056"/>
                <a:gd name="connsiteY2" fmla="*/ 9325 h 9325"/>
              </a:gdLst>
              <a:ahLst/>
              <a:cxnLst>
                <a:cxn ang="0">
                  <a:pos x="connsiteX0" y="connsiteY0"/>
                </a:cxn>
                <a:cxn ang="0">
                  <a:pos x="connsiteX1" y="connsiteY1"/>
                </a:cxn>
                <a:cxn ang="0">
                  <a:pos x="connsiteX2" y="connsiteY2"/>
                </a:cxn>
              </a:cxnLst>
              <a:rect l="l" t="t" r="r" b="b"/>
              <a:pathLst>
                <a:path w="1056" h="9325">
                  <a:moveTo>
                    <a:pt x="18" y="9325"/>
                  </a:moveTo>
                  <a:lnTo>
                    <a:pt x="1056" y="0"/>
                  </a:lnTo>
                  <a:cubicBezTo>
                    <a:pt x="132" y="3877"/>
                    <a:pt x="-68" y="6791"/>
                    <a:pt x="18" y="9325"/>
                  </a:cubicBezTo>
                  <a:close/>
                </a:path>
              </a:pathLst>
            </a:custGeom>
            <a:grpFill/>
            <a:ln w="9525" cap="flat">
              <a:noFill/>
              <a:prstDash val="solid"/>
              <a:miter/>
            </a:ln>
          </p:spPr>
          <p:txBody>
            <a:bodyPr rtlCol="0" anchor="ctr"/>
            <a:lstStyle/>
            <a:p>
              <a:endParaRPr lang="en-GB"/>
            </a:p>
          </p:txBody>
        </p:sp>
        <p:sp>
          <p:nvSpPr>
            <p:cNvPr id="38" name="Dowolny kształt: kształt 37">
              <a:extLst>
                <a:ext uri="{FF2B5EF4-FFF2-40B4-BE49-F238E27FC236}">
                  <a16:creationId xmlns:a16="http://schemas.microsoft.com/office/drawing/2014/main" id="{EBEEB84C-A600-4E6C-8583-D44565D3C8C8}"/>
                </a:ext>
              </a:extLst>
            </p:cNvPr>
            <p:cNvSpPr/>
            <p:nvPr/>
          </p:nvSpPr>
          <p:spPr>
            <a:xfrm>
              <a:off x="7026350" y="-592290"/>
              <a:ext cx="1314" cy="3638"/>
            </a:xfrm>
            <a:custGeom>
              <a:avLst/>
              <a:gdLst>
                <a:gd name="connsiteX0" fmla="*/ 0 w 1314"/>
                <a:gd name="connsiteY0" fmla="*/ 3639 h 3638"/>
                <a:gd name="connsiteX1" fmla="*/ 1314 w 1314"/>
                <a:gd name="connsiteY1" fmla="*/ 0 h 3638"/>
                <a:gd name="connsiteX2" fmla="*/ 0 w 1314"/>
                <a:gd name="connsiteY2" fmla="*/ 3639 h 3638"/>
              </a:gdLst>
              <a:ahLst/>
              <a:cxnLst>
                <a:cxn ang="0">
                  <a:pos x="connsiteX0" y="connsiteY0"/>
                </a:cxn>
                <a:cxn ang="0">
                  <a:pos x="connsiteX1" y="connsiteY1"/>
                </a:cxn>
                <a:cxn ang="0">
                  <a:pos x="connsiteX2" y="connsiteY2"/>
                </a:cxn>
              </a:cxnLst>
              <a:rect l="l" t="t" r="r" b="b"/>
              <a:pathLst>
                <a:path w="1314" h="3638">
                  <a:moveTo>
                    <a:pt x="0" y="3639"/>
                  </a:moveTo>
                  <a:lnTo>
                    <a:pt x="1314" y="0"/>
                  </a:lnTo>
                  <a:cubicBezTo>
                    <a:pt x="867" y="829"/>
                    <a:pt x="448" y="2124"/>
                    <a:pt x="0" y="3639"/>
                  </a:cubicBezTo>
                  <a:close/>
                </a:path>
              </a:pathLst>
            </a:custGeom>
            <a:grpFill/>
            <a:ln w="9525" cap="flat">
              <a:noFill/>
              <a:prstDash val="solid"/>
              <a:miter/>
            </a:ln>
          </p:spPr>
          <p:txBody>
            <a:bodyPr rtlCol="0" anchor="ctr"/>
            <a:lstStyle/>
            <a:p>
              <a:endParaRPr lang="en-GB"/>
            </a:p>
          </p:txBody>
        </p:sp>
        <p:sp>
          <p:nvSpPr>
            <p:cNvPr id="39" name="Dowolny kształt: kształt 38">
              <a:extLst>
                <a:ext uri="{FF2B5EF4-FFF2-40B4-BE49-F238E27FC236}">
                  <a16:creationId xmlns:a16="http://schemas.microsoft.com/office/drawing/2014/main" id="{7943EAA9-8690-4A2F-AFBD-EF91CA0A49EA}"/>
                </a:ext>
              </a:extLst>
            </p:cNvPr>
            <p:cNvSpPr/>
            <p:nvPr/>
          </p:nvSpPr>
          <p:spPr>
            <a:xfrm>
              <a:off x="7371126" y="-549142"/>
              <a:ext cx="1371" cy="7162"/>
            </a:xfrm>
            <a:custGeom>
              <a:avLst/>
              <a:gdLst>
                <a:gd name="connsiteX0" fmla="*/ 0 w 1371"/>
                <a:gd name="connsiteY0" fmla="*/ 0 h 7162"/>
                <a:gd name="connsiteX1" fmla="*/ 896 w 1371"/>
                <a:gd name="connsiteY1" fmla="*/ 7096 h 7162"/>
                <a:gd name="connsiteX2" fmla="*/ 1372 w 1371"/>
                <a:gd name="connsiteY2" fmla="*/ 7163 h 7162"/>
                <a:gd name="connsiteX3" fmla="*/ 0 w 1371"/>
                <a:gd name="connsiteY3" fmla="*/ 0 h 7162"/>
              </a:gdLst>
              <a:ahLst/>
              <a:cxnLst>
                <a:cxn ang="0">
                  <a:pos x="connsiteX0" y="connsiteY0"/>
                </a:cxn>
                <a:cxn ang="0">
                  <a:pos x="connsiteX1" y="connsiteY1"/>
                </a:cxn>
                <a:cxn ang="0">
                  <a:pos x="connsiteX2" y="connsiteY2"/>
                </a:cxn>
                <a:cxn ang="0">
                  <a:pos x="connsiteX3" y="connsiteY3"/>
                </a:cxn>
              </a:cxnLst>
              <a:rect l="l" t="t" r="r" b="b"/>
              <a:pathLst>
                <a:path w="1371" h="7162">
                  <a:moveTo>
                    <a:pt x="0" y="0"/>
                  </a:moveTo>
                  <a:cubicBezTo>
                    <a:pt x="67" y="2858"/>
                    <a:pt x="448" y="5143"/>
                    <a:pt x="896" y="7096"/>
                  </a:cubicBezTo>
                  <a:cubicBezTo>
                    <a:pt x="1105" y="7096"/>
                    <a:pt x="1257" y="7125"/>
                    <a:pt x="1372" y="7163"/>
                  </a:cubicBezTo>
                  <a:lnTo>
                    <a:pt x="0" y="0"/>
                  </a:lnTo>
                  <a:close/>
                </a:path>
              </a:pathLst>
            </a:custGeom>
            <a:grpFill/>
            <a:ln w="9525" cap="flat">
              <a:noFill/>
              <a:prstDash val="solid"/>
              <a:miter/>
            </a:ln>
          </p:spPr>
          <p:txBody>
            <a:bodyPr rtlCol="0" anchor="ctr"/>
            <a:lstStyle/>
            <a:p>
              <a:endParaRPr lang="en-GB"/>
            </a:p>
          </p:txBody>
        </p:sp>
        <p:sp>
          <p:nvSpPr>
            <p:cNvPr id="40" name="Dowolny kształt: kształt 39">
              <a:extLst>
                <a:ext uri="{FF2B5EF4-FFF2-40B4-BE49-F238E27FC236}">
                  <a16:creationId xmlns:a16="http://schemas.microsoft.com/office/drawing/2014/main" id="{26870D3E-16EB-47D2-A8CC-FEB3D0B0E96F}"/>
                </a:ext>
              </a:extLst>
            </p:cNvPr>
            <p:cNvSpPr/>
            <p:nvPr/>
          </p:nvSpPr>
          <p:spPr>
            <a:xfrm>
              <a:off x="8210069" y="-404381"/>
              <a:ext cx="3819" cy="6638"/>
            </a:xfrm>
            <a:custGeom>
              <a:avLst/>
              <a:gdLst>
                <a:gd name="connsiteX0" fmla="*/ 3820 w 3819"/>
                <a:gd name="connsiteY0" fmla="*/ 3639 h 6638"/>
                <a:gd name="connsiteX1" fmla="*/ 3372 w 3819"/>
                <a:gd name="connsiteY1" fmla="*/ 0 h 6638"/>
                <a:gd name="connsiteX2" fmla="*/ 0 w 3819"/>
                <a:gd name="connsiteY2" fmla="*/ 6639 h 6638"/>
                <a:gd name="connsiteX3" fmla="*/ 3820 w 3819"/>
                <a:gd name="connsiteY3" fmla="*/ 3639 h 6638"/>
              </a:gdLst>
              <a:ahLst/>
              <a:cxnLst>
                <a:cxn ang="0">
                  <a:pos x="connsiteX0" y="connsiteY0"/>
                </a:cxn>
                <a:cxn ang="0">
                  <a:pos x="connsiteX1" y="connsiteY1"/>
                </a:cxn>
                <a:cxn ang="0">
                  <a:pos x="connsiteX2" y="connsiteY2"/>
                </a:cxn>
                <a:cxn ang="0">
                  <a:pos x="connsiteX3" y="connsiteY3"/>
                </a:cxn>
              </a:cxnLst>
              <a:rect l="l" t="t" r="r" b="b"/>
              <a:pathLst>
                <a:path w="3819" h="6638">
                  <a:moveTo>
                    <a:pt x="3820" y="3639"/>
                  </a:moveTo>
                  <a:cubicBezTo>
                    <a:pt x="3753" y="2476"/>
                    <a:pt x="3610" y="1257"/>
                    <a:pt x="3372" y="0"/>
                  </a:cubicBezTo>
                  <a:lnTo>
                    <a:pt x="0" y="6639"/>
                  </a:lnTo>
                  <a:cubicBezTo>
                    <a:pt x="1781" y="6039"/>
                    <a:pt x="3020" y="5029"/>
                    <a:pt x="3820" y="3639"/>
                  </a:cubicBezTo>
                  <a:close/>
                </a:path>
              </a:pathLst>
            </a:custGeom>
            <a:grpFill/>
            <a:ln w="9525" cap="flat">
              <a:noFill/>
              <a:prstDash val="solid"/>
              <a:miter/>
            </a:ln>
          </p:spPr>
          <p:txBody>
            <a:bodyPr rtlCol="0" anchor="ctr"/>
            <a:lstStyle/>
            <a:p>
              <a:endParaRPr lang="en-GB"/>
            </a:p>
          </p:txBody>
        </p:sp>
        <p:sp>
          <p:nvSpPr>
            <p:cNvPr id="41" name="Dowolny kształt: kształt 40">
              <a:extLst>
                <a:ext uri="{FF2B5EF4-FFF2-40B4-BE49-F238E27FC236}">
                  <a16:creationId xmlns:a16="http://schemas.microsoft.com/office/drawing/2014/main" id="{56896999-71D3-45ED-B326-8A939B5D22B6}"/>
                </a:ext>
              </a:extLst>
            </p:cNvPr>
            <p:cNvSpPr/>
            <p:nvPr/>
          </p:nvSpPr>
          <p:spPr>
            <a:xfrm>
              <a:off x="7572961" y="-515482"/>
              <a:ext cx="28308" cy="11546"/>
            </a:xfrm>
            <a:custGeom>
              <a:avLst/>
              <a:gdLst>
                <a:gd name="connsiteX0" fmla="*/ 27518 w 28308"/>
                <a:gd name="connsiteY0" fmla="*/ 6784 h 11546"/>
                <a:gd name="connsiteX1" fmla="*/ 28308 w 28308"/>
                <a:gd name="connsiteY1" fmla="*/ 3536 h 11546"/>
                <a:gd name="connsiteX2" fmla="*/ 810 w 28308"/>
                <a:gd name="connsiteY2" fmla="*/ 88 h 11546"/>
                <a:gd name="connsiteX3" fmla="*/ 0 w 28308"/>
                <a:gd name="connsiteY3" fmla="*/ 11546 h 11546"/>
                <a:gd name="connsiteX4" fmla="*/ 27518 w 28308"/>
                <a:gd name="connsiteY4" fmla="*/ 6784 h 11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8" h="11546">
                  <a:moveTo>
                    <a:pt x="27518" y="6784"/>
                  </a:moveTo>
                  <a:cubicBezTo>
                    <a:pt x="27718" y="5707"/>
                    <a:pt x="28270" y="4717"/>
                    <a:pt x="28308" y="3536"/>
                  </a:cubicBezTo>
                  <a:cubicBezTo>
                    <a:pt x="24384" y="411"/>
                    <a:pt x="14040" y="-274"/>
                    <a:pt x="810" y="88"/>
                  </a:cubicBezTo>
                  <a:lnTo>
                    <a:pt x="0" y="11546"/>
                  </a:lnTo>
                  <a:lnTo>
                    <a:pt x="27518" y="6784"/>
                  </a:lnTo>
                  <a:close/>
                </a:path>
              </a:pathLst>
            </a:custGeom>
            <a:grpFill/>
            <a:ln w="9525" cap="flat">
              <a:noFill/>
              <a:prstDash val="solid"/>
              <a:miter/>
            </a:ln>
          </p:spPr>
          <p:txBody>
            <a:bodyPr rtlCol="0" anchor="ctr"/>
            <a:lstStyle/>
            <a:p>
              <a:endParaRPr lang="en-GB"/>
            </a:p>
          </p:txBody>
        </p:sp>
        <p:sp>
          <p:nvSpPr>
            <p:cNvPr id="42" name="Dowolny kształt: kształt 41">
              <a:extLst>
                <a:ext uri="{FF2B5EF4-FFF2-40B4-BE49-F238E27FC236}">
                  <a16:creationId xmlns:a16="http://schemas.microsoft.com/office/drawing/2014/main" id="{5A8841FB-3A31-4891-AAC0-54FC0B6AD085}"/>
                </a:ext>
              </a:extLst>
            </p:cNvPr>
            <p:cNvSpPr/>
            <p:nvPr/>
          </p:nvSpPr>
          <p:spPr>
            <a:xfrm>
              <a:off x="8160825" y="-267011"/>
              <a:ext cx="904" cy="5012"/>
            </a:xfrm>
            <a:custGeom>
              <a:avLst/>
              <a:gdLst>
                <a:gd name="connsiteX0" fmla="*/ 810 w 904"/>
                <a:gd name="connsiteY0" fmla="*/ 0 h 5012"/>
                <a:gd name="connsiteX1" fmla="*/ 0 w 904"/>
                <a:gd name="connsiteY1" fmla="*/ 95 h 5012"/>
                <a:gd name="connsiteX2" fmla="*/ 810 w 904"/>
                <a:gd name="connsiteY2" fmla="*/ 0 h 5012"/>
              </a:gdLst>
              <a:ahLst/>
              <a:cxnLst>
                <a:cxn ang="0">
                  <a:pos x="connsiteX0" y="connsiteY0"/>
                </a:cxn>
                <a:cxn ang="0">
                  <a:pos x="connsiteX1" y="connsiteY1"/>
                </a:cxn>
                <a:cxn ang="0">
                  <a:pos x="connsiteX2" y="connsiteY2"/>
                </a:cxn>
              </a:cxnLst>
              <a:rect l="l" t="t" r="r" b="b"/>
              <a:pathLst>
                <a:path w="904" h="5012">
                  <a:moveTo>
                    <a:pt x="810" y="0"/>
                  </a:moveTo>
                  <a:lnTo>
                    <a:pt x="0" y="95"/>
                  </a:lnTo>
                  <a:cubicBezTo>
                    <a:pt x="28" y="8087"/>
                    <a:pt x="1248" y="5067"/>
                    <a:pt x="810" y="0"/>
                  </a:cubicBezTo>
                  <a:close/>
                </a:path>
              </a:pathLst>
            </a:custGeom>
            <a:grpFill/>
            <a:ln w="9525" cap="flat">
              <a:noFill/>
              <a:prstDash val="solid"/>
              <a:miter/>
            </a:ln>
          </p:spPr>
          <p:txBody>
            <a:bodyPr rtlCol="0" anchor="ctr"/>
            <a:lstStyle/>
            <a:p>
              <a:endParaRPr lang="en-GB"/>
            </a:p>
          </p:txBody>
        </p:sp>
        <p:sp>
          <p:nvSpPr>
            <p:cNvPr id="43" name="Dowolny kształt: kształt 42">
              <a:extLst>
                <a:ext uri="{FF2B5EF4-FFF2-40B4-BE49-F238E27FC236}">
                  <a16:creationId xmlns:a16="http://schemas.microsoft.com/office/drawing/2014/main" id="{A61A0C6A-936A-4321-B3B9-2CC1D5269007}"/>
                </a:ext>
              </a:extLst>
            </p:cNvPr>
            <p:cNvSpPr/>
            <p:nvPr/>
          </p:nvSpPr>
          <p:spPr>
            <a:xfrm>
              <a:off x="7722313" y="-496526"/>
              <a:ext cx="5172" cy="11277"/>
            </a:xfrm>
            <a:custGeom>
              <a:avLst/>
              <a:gdLst>
                <a:gd name="connsiteX0" fmla="*/ 3791 w 5172"/>
                <a:gd name="connsiteY0" fmla="*/ 11078 h 11277"/>
                <a:gd name="connsiteX1" fmla="*/ 5172 w 5172"/>
                <a:gd name="connsiteY1" fmla="*/ 11278 h 11277"/>
                <a:gd name="connsiteX2" fmla="*/ 0 w 5172"/>
                <a:gd name="connsiteY2" fmla="*/ 0 h 11277"/>
                <a:gd name="connsiteX3" fmla="*/ 3791 w 5172"/>
                <a:gd name="connsiteY3" fmla="*/ 11078 h 11277"/>
              </a:gdLst>
              <a:ahLst/>
              <a:cxnLst>
                <a:cxn ang="0">
                  <a:pos x="connsiteX0" y="connsiteY0"/>
                </a:cxn>
                <a:cxn ang="0">
                  <a:pos x="connsiteX1" y="connsiteY1"/>
                </a:cxn>
                <a:cxn ang="0">
                  <a:pos x="connsiteX2" y="connsiteY2"/>
                </a:cxn>
                <a:cxn ang="0">
                  <a:pos x="connsiteX3" y="connsiteY3"/>
                </a:cxn>
              </a:cxnLst>
              <a:rect l="l" t="t" r="r" b="b"/>
              <a:pathLst>
                <a:path w="5172" h="11277">
                  <a:moveTo>
                    <a:pt x="3791" y="11078"/>
                  </a:moveTo>
                  <a:cubicBezTo>
                    <a:pt x="4267" y="11135"/>
                    <a:pt x="4724" y="11220"/>
                    <a:pt x="5172" y="11278"/>
                  </a:cubicBezTo>
                  <a:lnTo>
                    <a:pt x="0" y="0"/>
                  </a:lnTo>
                  <a:lnTo>
                    <a:pt x="3791" y="11078"/>
                  </a:lnTo>
                  <a:close/>
                </a:path>
              </a:pathLst>
            </a:custGeom>
            <a:grpFill/>
            <a:ln w="9525" cap="flat">
              <a:noFill/>
              <a:prstDash val="solid"/>
              <a:miter/>
            </a:ln>
          </p:spPr>
          <p:txBody>
            <a:bodyPr rtlCol="0" anchor="ctr"/>
            <a:lstStyle/>
            <a:p>
              <a:endParaRPr lang="en-GB"/>
            </a:p>
          </p:txBody>
        </p:sp>
        <p:sp>
          <p:nvSpPr>
            <p:cNvPr id="44" name="Dowolny kształt: kształt 43">
              <a:extLst>
                <a:ext uri="{FF2B5EF4-FFF2-40B4-BE49-F238E27FC236}">
                  <a16:creationId xmlns:a16="http://schemas.microsoft.com/office/drawing/2014/main" id="{D263D2BD-5D7F-4E6F-A241-48DBCD397D4D}"/>
                </a:ext>
              </a:extLst>
            </p:cNvPr>
            <p:cNvSpPr/>
            <p:nvPr/>
          </p:nvSpPr>
          <p:spPr>
            <a:xfrm>
              <a:off x="7992996" y="-493199"/>
              <a:ext cx="12085" cy="3929"/>
            </a:xfrm>
            <a:custGeom>
              <a:avLst/>
              <a:gdLst>
                <a:gd name="connsiteX0" fmla="*/ 12086 w 12085"/>
                <a:gd name="connsiteY0" fmla="*/ 1141 h 3929"/>
                <a:gd name="connsiteX1" fmla="*/ 732 w 12085"/>
                <a:gd name="connsiteY1" fmla="*/ 3779 h 3929"/>
                <a:gd name="connsiteX2" fmla="*/ 12086 w 12085"/>
                <a:gd name="connsiteY2" fmla="*/ 1141 h 3929"/>
              </a:gdLst>
              <a:ahLst/>
              <a:cxnLst>
                <a:cxn ang="0">
                  <a:pos x="connsiteX0" y="connsiteY0"/>
                </a:cxn>
                <a:cxn ang="0">
                  <a:pos x="connsiteX1" y="connsiteY1"/>
                </a:cxn>
                <a:cxn ang="0">
                  <a:pos x="connsiteX2" y="connsiteY2"/>
                </a:cxn>
              </a:cxnLst>
              <a:rect l="l" t="t" r="r" b="b"/>
              <a:pathLst>
                <a:path w="12085" h="3929">
                  <a:moveTo>
                    <a:pt x="12086" y="1141"/>
                  </a:moveTo>
                  <a:cubicBezTo>
                    <a:pt x="-449" y="-1355"/>
                    <a:pt x="-1030" y="569"/>
                    <a:pt x="732" y="3779"/>
                  </a:cubicBezTo>
                  <a:cubicBezTo>
                    <a:pt x="5257" y="4255"/>
                    <a:pt x="9228" y="3655"/>
                    <a:pt x="12086" y="1141"/>
                  </a:cubicBezTo>
                  <a:close/>
                </a:path>
              </a:pathLst>
            </a:custGeom>
            <a:grpFill/>
            <a:ln w="9525" cap="flat">
              <a:noFill/>
              <a:prstDash val="solid"/>
              <a:miter/>
            </a:ln>
          </p:spPr>
          <p:txBody>
            <a:bodyPr rtlCol="0" anchor="ctr"/>
            <a:lstStyle/>
            <a:p>
              <a:endParaRPr lang="en-GB"/>
            </a:p>
          </p:txBody>
        </p:sp>
        <p:sp>
          <p:nvSpPr>
            <p:cNvPr id="45" name="Dowolny kształt: kształt 44">
              <a:extLst>
                <a:ext uri="{FF2B5EF4-FFF2-40B4-BE49-F238E27FC236}">
                  <a16:creationId xmlns:a16="http://schemas.microsoft.com/office/drawing/2014/main" id="{57B273C4-FE6B-4FAA-9F4B-D77462B5A0AC}"/>
                </a:ext>
              </a:extLst>
            </p:cNvPr>
            <p:cNvSpPr/>
            <p:nvPr/>
          </p:nvSpPr>
          <p:spPr>
            <a:xfrm>
              <a:off x="8252865" y="-291681"/>
              <a:ext cx="15245" cy="9514"/>
            </a:xfrm>
            <a:custGeom>
              <a:avLst/>
              <a:gdLst>
                <a:gd name="connsiteX0" fmla="*/ 11173 w 15245"/>
                <a:gd name="connsiteY0" fmla="*/ 9458 h 9514"/>
                <a:gd name="connsiteX1" fmla="*/ 11382 w 15245"/>
                <a:gd name="connsiteY1" fmla="*/ 0 h 9514"/>
                <a:gd name="connsiteX2" fmla="*/ 0 w 15245"/>
                <a:gd name="connsiteY2" fmla="*/ 1438 h 9514"/>
                <a:gd name="connsiteX3" fmla="*/ 11173 w 15245"/>
                <a:gd name="connsiteY3" fmla="*/ 9458 h 9514"/>
              </a:gdLst>
              <a:ahLst/>
              <a:cxnLst>
                <a:cxn ang="0">
                  <a:pos x="connsiteX0" y="connsiteY0"/>
                </a:cxn>
                <a:cxn ang="0">
                  <a:pos x="connsiteX1" y="connsiteY1"/>
                </a:cxn>
                <a:cxn ang="0">
                  <a:pos x="connsiteX2" y="connsiteY2"/>
                </a:cxn>
                <a:cxn ang="0">
                  <a:pos x="connsiteX3" y="connsiteY3"/>
                </a:cxn>
              </a:cxnLst>
              <a:rect l="l" t="t" r="r" b="b"/>
              <a:pathLst>
                <a:path w="15245" h="9514">
                  <a:moveTo>
                    <a:pt x="11173" y="9458"/>
                  </a:moveTo>
                  <a:cubicBezTo>
                    <a:pt x="17764" y="10087"/>
                    <a:pt x="15250" y="5325"/>
                    <a:pt x="11382" y="0"/>
                  </a:cubicBezTo>
                  <a:cubicBezTo>
                    <a:pt x="4667" y="981"/>
                    <a:pt x="0" y="1438"/>
                    <a:pt x="0" y="1438"/>
                  </a:cubicBezTo>
                  <a:cubicBezTo>
                    <a:pt x="3686" y="3343"/>
                    <a:pt x="7382" y="7544"/>
                    <a:pt x="11173" y="9458"/>
                  </a:cubicBezTo>
                  <a:close/>
                </a:path>
              </a:pathLst>
            </a:custGeom>
            <a:grpFill/>
            <a:ln w="9525" cap="flat">
              <a:noFill/>
              <a:prstDash val="solid"/>
              <a:miter/>
            </a:ln>
          </p:spPr>
          <p:txBody>
            <a:bodyPr rtlCol="0" anchor="ctr"/>
            <a:lstStyle/>
            <a:p>
              <a:endParaRPr lang="en-GB"/>
            </a:p>
          </p:txBody>
        </p:sp>
        <p:sp>
          <p:nvSpPr>
            <p:cNvPr id="46" name="Dowolny kształt: kształt 45">
              <a:extLst>
                <a:ext uri="{FF2B5EF4-FFF2-40B4-BE49-F238E27FC236}">
                  <a16:creationId xmlns:a16="http://schemas.microsoft.com/office/drawing/2014/main" id="{DED7E925-951F-46C1-A56C-46A9010D28C9}"/>
                </a:ext>
              </a:extLst>
            </p:cNvPr>
            <p:cNvSpPr/>
            <p:nvPr/>
          </p:nvSpPr>
          <p:spPr>
            <a:xfrm>
              <a:off x="8236055" y="-397199"/>
              <a:ext cx="3170" cy="6477"/>
            </a:xfrm>
            <a:custGeom>
              <a:avLst/>
              <a:gdLst>
                <a:gd name="connsiteX0" fmla="*/ 1113 w 3170"/>
                <a:gd name="connsiteY0" fmla="*/ 6477 h 6477"/>
                <a:gd name="connsiteX1" fmla="*/ 3171 w 3170"/>
                <a:gd name="connsiteY1" fmla="*/ 0 h 6477"/>
                <a:gd name="connsiteX2" fmla="*/ 1113 w 3170"/>
                <a:gd name="connsiteY2" fmla="*/ 6477 h 6477"/>
              </a:gdLst>
              <a:ahLst/>
              <a:cxnLst>
                <a:cxn ang="0">
                  <a:pos x="connsiteX0" y="connsiteY0"/>
                </a:cxn>
                <a:cxn ang="0">
                  <a:pos x="connsiteX1" y="connsiteY1"/>
                </a:cxn>
                <a:cxn ang="0">
                  <a:pos x="connsiteX2" y="connsiteY2"/>
                </a:cxn>
              </a:cxnLst>
              <a:rect l="l" t="t" r="r" b="b"/>
              <a:pathLst>
                <a:path w="3170" h="6477">
                  <a:moveTo>
                    <a:pt x="1113" y="6477"/>
                  </a:moveTo>
                  <a:lnTo>
                    <a:pt x="3171" y="0"/>
                  </a:lnTo>
                  <a:cubicBezTo>
                    <a:pt x="-706" y="1581"/>
                    <a:pt x="-554" y="3943"/>
                    <a:pt x="1113" y="6477"/>
                  </a:cubicBezTo>
                  <a:close/>
                </a:path>
              </a:pathLst>
            </a:custGeom>
            <a:grpFill/>
            <a:ln w="9525" cap="flat">
              <a:noFill/>
              <a:prstDash val="solid"/>
              <a:miter/>
            </a:ln>
          </p:spPr>
          <p:txBody>
            <a:bodyPr rtlCol="0" anchor="ctr"/>
            <a:lstStyle/>
            <a:p>
              <a:endParaRPr lang="en-GB"/>
            </a:p>
          </p:txBody>
        </p:sp>
      </p:grpSp>
      <mc:AlternateContent xmlns:mc="http://schemas.openxmlformats.org/markup-compatibility/2006" xmlns:a14="http://schemas.microsoft.com/office/drawing/2010/main">
        <mc:Choice Requires="a14">
          <p:sp>
            <p:nvSpPr>
              <p:cNvPr id="33" name="TextBox 11">
                <a:extLst>
                  <a:ext uri="{FF2B5EF4-FFF2-40B4-BE49-F238E27FC236}">
                    <a16:creationId xmlns:a16="http://schemas.microsoft.com/office/drawing/2014/main" id="{0C34D76F-D072-98C1-FB04-9AD492237ACE}"/>
                  </a:ext>
                </a:extLst>
              </p:cNvPr>
              <p:cNvSpPr txBox="1"/>
              <p:nvPr/>
            </p:nvSpPr>
            <p:spPr>
              <a:xfrm>
                <a:off x="78657" y="562062"/>
                <a:ext cx="4249881" cy="1754326"/>
              </a:xfrm>
              <a:prstGeom prst="rect">
                <a:avLst/>
              </a:prstGeom>
              <a:noFill/>
            </p:spPr>
            <p:txBody>
              <a:bodyPr wrap="none" rtlCol="0">
                <a:spAutoFit/>
              </a:bodyPr>
              <a:lstStyle/>
              <a:p>
                <a:r>
                  <a:rPr lang="pl-PL" b="0">
                    <a:latin typeface="+mj-lt"/>
                  </a:rPr>
                  <a:t>Some details:</a:t>
                </a:r>
                <a:endParaRPr lang="pl-PL" b="0"/>
              </a:p>
              <a:p>
                <a:pPr marL="838190" lvl="1" indent="-380990">
                  <a:buFont typeface="Wingdings" panose="05000000000000000000" pitchFamily="2" charset="2"/>
                  <a:buChar char="v"/>
                </a:pPr>
                <a14:m>
                  <m:oMath xmlns:m="http://schemas.openxmlformats.org/officeDocument/2006/math">
                    <m:r>
                      <a:rPr lang="pl-PL" b="0" i="1" smtClean="0">
                        <a:latin typeface="Cambria Math" panose="02040503050406030204" pitchFamily="18" charset="0"/>
                      </a:rPr>
                      <m:t>𝑡</m:t>
                    </m:r>
                  </m:oMath>
                </a14:m>
                <a:r>
                  <a:rPr lang="pl-PL">
                    <a:latin typeface="+mj-lt"/>
                  </a:rPr>
                  <a:t>-integrated PS search</a:t>
                </a:r>
              </a:p>
              <a:p>
                <a:pPr marL="838190" lvl="1" indent="-380990">
                  <a:buFont typeface="Wingdings" panose="05000000000000000000" pitchFamily="2" charset="2"/>
                  <a:buChar char="v"/>
                </a:pPr>
                <a:r>
                  <a:rPr lang="pl-PL">
                    <a:latin typeface="+mj-lt"/>
                  </a:rPr>
                  <a:t>101 candidate sources</a:t>
                </a:r>
              </a:p>
              <a:p>
                <a:pPr marL="838190" lvl="1" indent="-380990">
                  <a:buFont typeface="Wingdings" panose="05000000000000000000" pitchFamily="2" charset="2"/>
                  <a:buChar char="v"/>
                </a:pPr>
                <a:r>
                  <a:rPr lang="pl-PL">
                    <a:latin typeface="+mj-lt"/>
                  </a:rPr>
                  <a:t>Detector: </a:t>
                </a:r>
                <a:r>
                  <a:rPr lang="pl-PL">
                    <a:solidFill>
                      <a:schemeClr val="accent2"/>
                    </a:solidFill>
                    <a:latin typeface="+mj-lt"/>
                  </a:rPr>
                  <a:t>ARCA6-21</a:t>
                </a:r>
              </a:p>
              <a:p>
                <a:pPr marL="838190" lvl="1" indent="-380990">
                  <a:buFont typeface="Wingdings" panose="05000000000000000000" pitchFamily="2" charset="2"/>
                  <a:buChar char="v"/>
                </a:pPr>
                <a:r>
                  <a:rPr lang="pl-PL">
                    <a:latin typeface="+mj-lt"/>
                  </a:rPr>
                  <a:t>Livetime: </a:t>
                </a:r>
                <a:r>
                  <a:rPr lang="pl-PL">
                    <a:solidFill>
                      <a:schemeClr val="accent2"/>
                    </a:solidFill>
                    <a:latin typeface="+mj-lt"/>
                  </a:rPr>
                  <a:t>424d</a:t>
                </a:r>
                <a:r>
                  <a:rPr lang="pl-PL">
                    <a:latin typeface="+mj-lt"/>
                  </a:rPr>
                  <a:t> </a:t>
                </a:r>
                <a:r>
                  <a:rPr lang="pl-PL">
                    <a:solidFill>
                      <a:schemeClr val="bg1">
                        <a:lumMod val="50000"/>
                      </a:schemeClr>
                    </a:solidFill>
                    <a:latin typeface="+mj-lt"/>
                  </a:rPr>
                  <a:t>(May-Sep 2021)</a:t>
                </a:r>
              </a:p>
              <a:p>
                <a:pPr marL="838190" lvl="1" indent="-380990">
                  <a:buFont typeface="Wingdings" panose="05000000000000000000" pitchFamily="2" charset="2"/>
                  <a:buChar char="v"/>
                </a:pPr>
                <a14:m>
                  <m:oMath xmlns:m="http://schemas.openxmlformats.org/officeDocument/2006/math">
                    <m:r>
                      <m:rPr>
                        <m:sty m:val="p"/>
                      </m:rPr>
                      <a:rPr lang="pl-PL" b="0" i="0" smtClean="0">
                        <a:latin typeface="Cambria Math" panose="02040503050406030204" pitchFamily="18" charset="0"/>
                      </a:rPr>
                      <m:t>Δ</m:t>
                    </m:r>
                    <m:r>
                      <a:rPr lang="pl-PL" b="0" i="1" smtClean="0">
                        <a:latin typeface="Cambria Math" panose="02040503050406030204" pitchFamily="18" charset="0"/>
                      </a:rPr>
                      <m:t>𝜓</m:t>
                    </m:r>
                    <m:r>
                      <a:rPr lang="pl-PL" b="0" i="1" smtClean="0">
                        <a:latin typeface="Cambria Math" panose="02040503050406030204" pitchFamily="18" charset="0"/>
                        <a:ea typeface="Cambria Math" panose="02040503050406030204" pitchFamily="18" charset="0"/>
                      </a:rPr>
                      <m:t>~1°</m:t>
                    </m:r>
                  </m:oMath>
                </a14:m>
                <a:r>
                  <a:rPr lang="pl-PL">
                    <a:latin typeface="+mj-lt"/>
                  </a:rPr>
                  <a:t> </a:t>
                </a:r>
                <a:r>
                  <a:rPr lang="pl-PL">
                    <a:solidFill>
                      <a:schemeClr val="bg1">
                        <a:lumMod val="50000"/>
                      </a:schemeClr>
                    </a:solidFill>
                    <a:latin typeface="+mj-lt"/>
                  </a:rPr>
                  <a:t>(for </a:t>
                </a:r>
                <a14:m>
                  <m:oMath xmlns:m="http://schemas.openxmlformats.org/officeDocument/2006/math">
                    <m:sSup>
                      <m:sSupPr>
                        <m:ctrlPr>
                          <a:rPr lang="pl-PL" b="0" i="1" smtClean="0">
                            <a:solidFill>
                              <a:schemeClr val="bg1">
                                <a:lumMod val="50000"/>
                              </a:schemeClr>
                            </a:solidFill>
                            <a:latin typeface="Cambria Math" panose="02040503050406030204" pitchFamily="18" charset="0"/>
                          </a:rPr>
                        </m:ctrlPr>
                      </m:sSupPr>
                      <m:e>
                        <m:r>
                          <a:rPr lang="pl-PL" b="0" i="1" smtClean="0">
                            <a:solidFill>
                              <a:schemeClr val="bg1">
                                <a:lumMod val="50000"/>
                              </a:schemeClr>
                            </a:solidFill>
                            <a:latin typeface="Cambria Math" panose="02040503050406030204" pitchFamily="18" charset="0"/>
                          </a:rPr>
                          <m:t>𝐸</m:t>
                        </m:r>
                      </m:e>
                      <m:sup>
                        <m:r>
                          <a:rPr lang="pl-PL" b="0" i="1" smtClean="0">
                            <a:solidFill>
                              <a:schemeClr val="bg1">
                                <a:lumMod val="50000"/>
                              </a:schemeClr>
                            </a:solidFill>
                            <a:latin typeface="Cambria Math" panose="02040503050406030204" pitchFamily="18" charset="0"/>
                          </a:rPr>
                          <m:t>−2</m:t>
                        </m:r>
                      </m:sup>
                    </m:sSup>
                  </m:oMath>
                </a14:m>
                <a:r>
                  <a:rPr lang="pl-PL">
                    <a:solidFill>
                      <a:schemeClr val="bg1">
                        <a:lumMod val="50000"/>
                      </a:schemeClr>
                    </a:solidFill>
                    <a:latin typeface="+mj-lt"/>
                  </a:rPr>
                  <a:t>)</a:t>
                </a:r>
              </a:p>
            </p:txBody>
          </p:sp>
        </mc:Choice>
        <mc:Fallback xmlns="">
          <p:sp>
            <p:nvSpPr>
              <p:cNvPr id="33" name="TextBox 11">
                <a:extLst>
                  <a:ext uri="{FF2B5EF4-FFF2-40B4-BE49-F238E27FC236}">
                    <a16:creationId xmlns:a16="http://schemas.microsoft.com/office/drawing/2014/main" id="{0C34D76F-D072-98C1-FB04-9AD492237ACE}"/>
                  </a:ext>
                </a:extLst>
              </p:cNvPr>
              <p:cNvSpPr txBox="1">
                <a:spLocks noRot="1" noChangeAspect="1" noMove="1" noResize="1" noEditPoints="1" noAdjustHandles="1" noChangeArrowheads="1" noChangeShapeType="1" noTextEdit="1"/>
              </p:cNvSpPr>
              <p:nvPr/>
            </p:nvSpPr>
            <p:spPr>
              <a:xfrm>
                <a:off x="78657" y="562062"/>
                <a:ext cx="4249881" cy="1754326"/>
              </a:xfrm>
              <a:prstGeom prst="rect">
                <a:avLst/>
              </a:prstGeom>
              <a:blipFill>
                <a:blip r:embed="rId3"/>
                <a:stretch>
                  <a:fillRect l="-1291" t="-1736" r="-430" b="-4514"/>
                </a:stretch>
              </a:blipFill>
            </p:spPr>
            <p:txBody>
              <a:bodyPr/>
              <a:lstStyle/>
              <a:p>
                <a:r>
                  <a:rPr lang="en-GB">
                    <a:noFill/>
                  </a:rPr>
                  <a:t> </a:t>
                </a:r>
              </a:p>
            </p:txBody>
          </p:sp>
        </mc:Fallback>
      </mc:AlternateContent>
      <p:pic>
        <p:nvPicPr>
          <p:cNvPr id="6" name="Obraz 5">
            <a:extLst>
              <a:ext uri="{FF2B5EF4-FFF2-40B4-BE49-F238E27FC236}">
                <a16:creationId xmlns:a16="http://schemas.microsoft.com/office/drawing/2014/main" id="{703DC3D3-9BA8-EC41-68AB-38CC49DAB7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6" y="2425117"/>
            <a:ext cx="5288543" cy="4432883"/>
          </a:xfrm>
          <a:prstGeom prst="rect">
            <a:avLst/>
          </a:prstGeom>
        </p:spPr>
      </p:pic>
      <p:pic>
        <p:nvPicPr>
          <p:cNvPr id="27" name="Obraz 26">
            <a:extLst>
              <a:ext uri="{FF2B5EF4-FFF2-40B4-BE49-F238E27FC236}">
                <a16:creationId xmlns:a16="http://schemas.microsoft.com/office/drawing/2014/main" id="{B989C924-F938-F364-9646-96BB85AD09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2357" y="2783297"/>
            <a:ext cx="6912979" cy="4074703"/>
          </a:xfrm>
          <a:prstGeom prst="rect">
            <a:avLst/>
          </a:prstGeom>
        </p:spPr>
      </p:pic>
      <p:grpSp>
        <p:nvGrpSpPr>
          <p:cNvPr id="14" name="Grupa 13">
            <a:extLst>
              <a:ext uri="{FF2B5EF4-FFF2-40B4-BE49-F238E27FC236}">
                <a16:creationId xmlns:a16="http://schemas.microsoft.com/office/drawing/2014/main" id="{EFE412A5-01A4-E2AD-0ACB-DA47995E6FB2}"/>
              </a:ext>
            </a:extLst>
          </p:cNvPr>
          <p:cNvGrpSpPr/>
          <p:nvPr/>
        </p:nvGrpSpPr>
        <p:grpSpPr>
          <a:xfrm>
            <a:off x="9647645" y="1878202"/>
            <a:ext cx="1991450" cy="628912"/>
            <a:chOff x="5880608" y="5858261"/>
            <a:chExt cx="3371071" cy="1002847"/>
          </a:xfrm>
          <a:solidFill>
            <a:schemeClr val="bg1">
              <a:lumMod val="50000"/>
            </a:schemeClr>
          </a:solidFill>
        </p:grpSpPr>
        <p:sp>
          <p:nvSpPr>
            <p:cNvPr id="47" name="Grafika 21" descr="Brushstroke">
              <a:extLst>
                <a:ext uri="{FF2B5EF4-FFF2-40B4-BE49-F238E27FC236}">
                  <a16:creationId xmlns:a16="http://schemas.microsoft.com/office/drawing/2014/main" id="{73557EBD-AD07-80B4-B567-5A8A4F133ED5}"/>
                </a:ext>
              </a:extLst>
            </p:cNvPr>
            <p:cNvSpPr/>
            <p:nvPr/>
          </p:nvSpPr>
          <p:spPr>
            <a:xfrm>
              <a:off x="5880608" y="5858261"/>
              <a:ext cx="3371071" cy="1002847"/>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49" name="Shape 489">
              <a:extLst>
                <a:ext uri="{FF2B5EF4-FFF2-40B4-BE49-F238E27FC236}">
                  <a16:creationId xmlns:a16="http://schemas.microsoft.com/office/drawing/2014/main" id="{BB5798B2-1806-35EF-4C28-0C719B31321F}"/>
                </a:ext>
              </a:extLst>
            </p:cNvPr>
            <p:cNvSpPr/>
            <p:nvPr/>
          </p:nvSpPr>
          <p:spPr>
            <a:xfrm>
              <a:off x="5897490" y="6133537"/>
              <a:ext cx="3179313" cy="440163"/>
            </a:xfrm>
            <a:custGeom>
              <a:avLst/>
              <a:gdLst>
                <a:gd name="connsiteX0" fmla="*/ 0 w 3179313"/>
                <a:gd name="connsiteY0" fmla="*/ 0 h 440163"/>
                <a:gd name="connsiteX1" fmla="*/ 593472 w 3179313"/>
                <a:gd name="connsiteY1" fmla="*/ 0 h 440163"/>
                <a:gd name="connsiteX2" fmla="*/ 1155150 w 3179313"/>
                <a:gd name="connsiteY2" fmla="*/ 0 h 440163"/>
                <a:gd name="connsiteX3" fmla="*/ 1716829 w 3179313"/>
                <a:gd name="connsiteY3" fmla="*/ 0 h 440163"/>
                <a:gd name="connsiteX4" fmla="*/ 2151335 w 3179313"/>
                <a:gd name="connsiteY4" fmla="*/ 0 h 440163"/>
                <a:gd name="connsiteX5" fmla="*/ 2617634 w 3179313"/>
                <a:gd name="connsiteY5" fmla="*/ 0 h 440163"/>
                <a:gd name="connsiteX6" fmla="*/ 3179313 w 3179313"/>
                <a:gd name="connsiteY6" fmla="*/ 0 h 440163"/>
                <a:gd name="connsiteX7" fmla="*/ 3179313 w 3179313"/>
                <a:gd name="connsiteY7" fmla="*/ 440163 h 440163"/>
                <a:gd name="connsiteX8" fmla="*/ 2649428 w 3179313"/>
                <a:gd name="connsiteY8" fmla="*/ 440163 h 440163"/>
                <a:gd name="connsiteX9" fmla="*/ 2214921 w 3179313"/>
                <a:gd name="connsiteY9" fmla="*/ 440163 h 440163"/>
                <a:gd name="connsiteX10" fmla="*/ 1780415 w 3179313"/>
                <a:gd name="connsiteY10" fmla="*/ 440163 h 440163"/>
                <a:gd name="connsiteX11" fmla="*/ 1218737 w 3179313"/>
                <a:gd name="connsiteY11" fmla="*/ 440163 h 440163"/>
                <a:gd name="connsiteX12" fmla="*/ 752437 w 3179313"/>
                <a:gd name="connsiteY12" fmla="*/ 440163 h 440163"/>
                <a:gd name="connsiteX13" fmla="*/ 0 w 3179313"/>
                <a:gd name="connsiteY13" fmla="*/ 440163 h 440163"/>
                <a:gd name="connsiteX14" fmla="*/ 0 w 3179313"/>
                <a:gd name="connsiteY14" fmla="*/ 0 h 44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9313" h="440163" fill="none" extrusionOk="0">
                  <a:moveTo>
                    <a:pt x="0" y="0"/>
                  </a:moveTo>
                  <a:cubicBezTo>
                    <a:pt x="271079" y="-45536"/>
                    <a:pt x="313579" y="23215"/>
                    <a:pt x="593472" y="0"/>
                  </a:cubicBezTo>
                  <a:cubicBezTo>
                    <a:pt x="873365" y="-23215"/>
                    <a:pt x="887617" y="50755"/>
                    <a:pt x="1155150" y="0"/>
                  </a:cubicBezTo>
                  <a:cubicBezTo>
                    <a:pt x="1422683" y="-50755"/>
                    <a:pt x="1578113" y="30702"/>
                    <a:pt x="1716829" y="0"/>
                  </a:cubicBezTo>
                  <a:cubicBezTo>
                    <a:pt x="1855545" y="-30702"/>
                    <a:pt x="2055016" y="28758"/>
                    <a:pt x="2151335" y="0"/>
                  </a:cubicBezTo>
                  <a:cubicBezTo>
                    <a:pt x="2247654" y="-28758"/>
                    <a:pt x="2396753" y="49731"/>
                    <a:pt x="2617634" y="0"/>
                  </a:cubicBezTo>
                  <a:cubicBezTo>
                    <a:pt x="2838515" y="-49731"/>
                    <a:pt x="3039626" y="21072"/>
                    <a:pt x="3179313" y="0"/>
                  </a:cubicBezTo>
                  <a:cubicBezTo>
                    <a:pt x="3228711" y="161664"/>
                    <a:pt x="3145362" y="238551"/>
                    <a:pt x="3179313" y="440163"/>
                  </a:cubicBezTo>
                  <a:cubicBezTo>
                    <a:pt x="3052599" y="494051"/>
                    <a:pt x="2772126" y="424655"/>
                    <a:pt x="2649428" y="440163"/>
                  </a:cubicBezTo>
                  <a:cubicBezTo>
                    <a:pt x="2526731" y="455671"/>
                    <a:pt x="2397501" y="420758"/>
                    <a:pt x="2214921" y="440163"/>
                  </a:cubicBezTo>
                  <a:cubicBezTo>
                    <a:pt x="2032341" y="459568"/>
                    <a:pt x="1951440" y="426452"/>
                    <a:pt x="1780415" y="440163"/>
                  </a:cubicBezTo>
                  <a:cubicBezTo>
                    <a:pt x="1609390" y="453874"/>
                    <a:pt x="1445787" y="438625"/>
                    <a:pt x="1218737" y="440163"/>
                  </a:cubicBezTo>
                  <a:cubicBezTo>
                    <a:pt x="991687" y="441701"/>
                    <a:pt x="906046" y="415479"/>
                    <a:pt x="752437" y="440163"/>
                  </a:cubicBezTo>
                  <a:cubicBezTo>
                    <a:pt x="598828" y="464847"/>
                    <a:pt x="304615" y="355848"/>
                    <a:pt x="0" y="440163"/>
                  </a:cubicBezTo>
                  <a:cubicBezTo>
                    <a:pt x="-1456" y="224766"/>
                    <a:pt x="18426" y="98164"/>
                    <a:pt x="0" y="0"/>
                  </a:cubicBezTo>
                  <a:close/>
                </a:path>
                <a:path w="3179313" h="440163" stroke="0" extrusionOk="0">
                  <a:moveTo>
                    <a:pt x="0" y="0"/>
                  </a:moveTo>
                  <a:cubicBezTo>
                    <a:pt x="119453" y="-45656"/>
                    <a:pt x="283320" y="9244"/>
                    <a:pt x="498092" y="0"/>
                  </a:cubicBezTo>
                  <a:cubicBezTo>
                    <a:pt x="712864" y="-9244"/>
                    <a:pt x="765884" y="2020"/>
                    <a:pt x="932598" y="0"/>
                  </a:cubicBezTo>
                  <a:cubicBezTo>
                    <a:pt x="1099312" y="-2020"/>
                    <a:pt x="1312502" y="63192"/>
                    <a:pt x="1526070" y="0"/>
                  </a:cubicBezTo>
                  <a:cubicBezTo>
                    <a:pt x="1739638" y="-63192"/>
                    <a:pt x="1894675" y="50547"/>
                    <a:pt x="2024163" y="0"/>
                  </a:cubicBezTo>
                  <a:cubicBezTo>
                    <a:pt x="2153651" y="-50547"/>
                    <a:pt x="2306248" y="28850"/>
                    <a:pt x="2522255" y="0"/>
                  </a:cubicBezTo>
                  <a:cubicBezTo>
                    <a:pt x="2738262" y="-28850"/>
                    <a:pt x="2890226" y="46413"/>
                    <a:pt x="3179313" y="0"/>
                  </a:cubicBezTo>
                  <a:cubicBezTo>
                    <a:pt x="3205797" y="109847"/>
                    <a:pt x="3154153" y="350597"/>
                    <a:pt x="3179313" y="440163"/>
                  </a:cubicBezTo>
                  <a:cubicBezTo>
                    <a:pt x="2986714" y="493096"/>
                    <a:pt x="2883661" y="397172"/>
                    <a:pt x="2649428" y="440163"/>
                  </a:cubicBezTo>
                  <a:cubicBezTo>
                    <a:pt x="2415195" y="483154"/>
                    <a:pt x="2317088" y="434332"/>
                    <a:pt x="2214921" y="440163"/>
                  </a:cubicBezTo>
                  <a:cubicBezTo>
                    <a:pt x="2112754" y="445994"/>
                    <a:pt x="1869044" y="433314"/>
                    <a:pt x="1685036" y="440163"/>
                  </a:cubicBezTo>
                  <a:cubicBezTo>
                    <a:pt x="1501029" y="447012"/>
                    <a:pt x="1276445" y="385751"/>
                    <a:pt x="1155150" y="440163"/>
                  </a:cubicBezTo>
                  <a:cubicBezTo>
                    <a:pt x="1033855" y="494575"/>
                    <a:pt x="816457" y="384387"/>
                    <a:pt x="657058" y="440163"/>
                  </a:cubicBezTo>
                  <a:cubicBezTo>
                    <a:pt x="497659" y="495939"/>
                    <a:pt x="312221" y="414472"/>
                    <a:pt x="0" y="440163"/>
                  </a:cubicBezTo>
                  <a:cubicBezTo>
                    <a:pt x="-16189" y="255745"/>
                    <a:pt x="51187" y="112168"/>
                    <a:pt x="0" y="0"/>
                  </a:cubicBezTo>
                  <a:close/>
                </a:path>
              </a:pathLst>
            </a:custGeom>
            <a:grpFill/>
            <a:ln w="25400">
              <a:no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pl-PL" sz="1400">
                  <a:solidFill>
                    <a:schemeClr val="bg1"/>
                  </a:solidFill>
                  <a:latin typeface="Helvetica" panose="020B0604020202020204" pitchFamily="34" charset="0"/>
                  <a:cs typeface="Helvetica" panose="020B0604020202020204" pitchFamily="34" charset="0"/>
                </a:rPr>
                <a:t>PoS(ICRC2023)1018</a:t>
              </a:r>
            </a:p>
          </p:txBody>
        </p:sp>
      </p:grpSp>
      <p:sp>
        <p:nvSpPr>
          <p:cNvPr id="54" name="Tytuł 1">
            <a:extLst>
              <a:ext uri="{FF2B5EF4-FFF2-40B4-BE49-F238E27FC236}">
                <a16:creationId xmlns:a16="http://schemas.microsoft.com/office/drawing/2014/main" id="{6103D7EE-7CD6-AE61-BEA1-D524383BFB3B}"/>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Point source sensitivity</a:t>
            </a:r>
            <a:endParaRPr lang="pl-PL" sz="2800" dirty="0" err="1"/>
          </a:p>
        </p:txBody>
      </p:sp>
      <p:sp>
        <p:nvSpPr>
          <p:cNvPr id="55" name="Prostokąt 54">
            <a:extLst>
              <a:ext uri="{FF2B5EF4-FFF2-40B4-BE49-F238E27FC236}">
                <a16:creationId xmlns:a16="http://schemas.microsoft.com/office/drawing/2014/main" id="{5EBEB0ED-70F4-5356-CC8C-2964F4EB2B55}"/>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6" name="Symbol zastępczy numeru slajdu 4">
            <a:extLst>
              <a:ext uri="{FF2B5EF4-FFF2-40B4-BE49-F238E27FC236}">
                <a16:creationId xmlns:a16="http://schemas.microsoft.com/office/drawing/2014/main" id="{1D546A16-A136-A123-CA8D-DE6629CA032F}"/>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17</a:t>
            </a:fld>
            <a:endParaRPr lang="pl-PL" sz="2400">
              <a:solidFill>
                <a:schemeClr val="tx1"/>
              </a:solidFill>
              <a:cs typeface="Helvetica"/>
            </a:endParaRPr>
          </a:p>
        </p:txBody>
      </p:sp>
      <mc:AlternateContent xmlns:mc="http://schemas.openxmlformats.org/markup-compatibility/2006" xmlns:a14="http://schemas.microsoft.com/office/drawing/2010/main">
        <mc:Choice Requires="a14">
          <p:sp>
            <p:nvSpPr>
              <p:cNvPr id="5" name="pole tekstowe 4">
                <a:extLst>
                  <a:ext uri="{FF2B5EF4-FFF2-40B4-BE49-F238E27FC236}">
                    <a16:creationId xmlns:a16="http://schemas.microsoft.com/office/drawing/2014/main" id="{486D44FA-4F24-2DA1-AD83-51C44CC90582}"/>
                  </a:ext>
                </a:extLst>
              </p:cNvPr>
              <p:cNvSpPr txBox="1"/>
              <p:nvPr/>
            </p:nvSpPr>
            <p:spPr>
              <a:xfrm>
                <a:off x="4407195" y="562062"/>
                <a:ext cx="6157518" cy="1477328"/>
              </a:xfrm>
              <a:prstGeom prst="rect">
                <a:avLst/>
              </a:prstGeom>
              <a:noFill/>
            </p:spPr>
            <p:txBody>
              <a:bodyPr wrap="square">
                <a:spAutoFit/>
              </a:bodyPr>
              <a:lstStyle/>
              <a:p>
                <a:r>
                  <a:rPr lang="pl-PL" b="0">
                    <a:latin typeface="+mj-lt"/>
                  </a:rPr>
                  <a:t>Results:</a:t>
                </a:r>
                <a:endParaRPr lang="pl-PL">
                  <a:latin typeface="+mj-lt"/>
                </a:endParaRPr>
              </a:p>
              <a:p>
                <a:pPr marL="838190" lvl="1" indent="-380990">
                  <a:buFont typeface="Wingdings" panose="05000000000000000000" pitchFamily="2" charset="2"/>
                  <a:buChar char="v"/>
                </a:pPr>
                <a:r>
                  <a:rPr lang="pl-PL">
                    <a:latin typeface="+mj-lt"/>
                  </a:rPr>
                  <a:t>No significant excess </a:t>
                </a:r>
                <a:r>
                  <a:rPr lang="pl-PL">
                    <a:solidFill>
                      <a:schemeClr val="bg1">
                        <a:lumMod val="50000"/>
                      </a:schemeClr>
                    </a:solidFill>
                    <a:latin typeface="+mj-lt"/>
                  </a:rPr>
                  <a:t>[expected]</a:t>
                </a:r>
                <a:endParaRPr lang="pl-PL">
                  <a:latin typeface="+mj-lt"/>
                </a:endParaRPr>
              </a:p>
              <a:p>
                <a:pPr marL="838190" lvl="1" indent="-380990">
                  <a:buFont typeface="Wingdings" panose="05000000000000000000" pitchFamily="2" charset="2"/>
                  <a:buChar char="v"/>
                </a:pPr>
                <a:r>
                  <a:rPr lang="en-US">
                    <a:latin typeface="+mj-lt"/>
                  </a:rPr>
                  <a:t>Limits not </a:t>
                </a:r>
                <a:r>
                  <a:rPr lang="pl-PL">
                    <a:latin typeface="+mj-lt"/>
                  </a:rPr>
                  <a:t>(yet) </a:t>
                </a:r>
                <a:r>
                  <a:rPr lang="en-US">
                    <a:latin typeface="+mj-lt"/>
                  </a:rPr>
                  <a:t>competitive</a:t>
                </a:r>
                <a:r>
                  <a:rPr lang="pl-PL">
                    <a:latin typeface="+mj-lt"/>
                  </a:rPr>
                  <a:t> </a:t>
                </a:r>
                <a:r>
                  <a:rPr lang="pl-PL">
                    <a:solidFill>
                      <a:schemeClr val="bg1">
                        <a:lumMod val="50000"/>
                      </a:schemeClr>
                    </a:solidFill>
                    <a:latin typeface="+mj-lt"/>
                  </a:rPr>
                  <a:t>[expected]</a:t>
                </a:r>
                <a:endParaRPr lang="pl-PL">
                  <a:solidFill>
                    <a:srgbClr val="000000"/>
                  </a:solidFill>
                  <a:latin typeface="+mj-lt"/>
                </a:endParaRPr>
              </a:p>
              <a:p>
                <a:pPr marL="838190" lvl="1" indent="-380990">
                  <a:buFont typeface="Wingdings" panose="05000000000000000000" pitchFamily="2" charset="2"/>
                  <a:buChar char="v"/>
                </a:pPr>
                <a:r>
                  <a:rPr lang="pl-PL" sz="1800" b="0" i="0" u="none" strike="noStrike" baseline="0">
                    <a:solidFill>
                      <a:srgbClr val="000000"/>
                    </a:solidFill>
                    <a:latin typeface="+mj-lt"/>
                  </a:rPr>
                  <a:t>Best source: </a:t>
                </a:r>
                <a:r>
                  <a:rPr lang="en-GB" sz="1800" b="0" i="0" u="none" strike="noStrike" baseline="0">
                    <a:solidFill>
                      <a:srgbClr val="000000"/>
                    </a:solidFill>
                    <a:latin typeface="+mj-lt"/>
                  </a:rPr>
                  <a:t>Centaurus A</a:t>
                </a:r>
                <a:r>
                  <a:rPr lang="pl-PL" sz="1800" b="0" i="0" u="none" strike="noStrike" baseline="0">
                    <a:solidFill>
                      <a:srgbClr val="000000"/>
                    </a:solidFill>
                    <a:latin typeface="+mj-lt"/>
                  </a:rPr>
                  <a:t> </a:t>
                </a:r>
                <a:r>
                  <a:rPr lang="pl-PL" sz="1800" b="0" i="0" u="none" strike="noStrike" baseline="0">
                    <a:solidFill>
                      <a:schemeClr val="bg1">
                        <a:lumMod val="50000"/>
                      </a:schemeClr>
                    </a:solidFill>
                    <a:latin typeface="+mj-lt"/>
                  </a:rPr>
                  <a:t>(</a:t>
                </a:r>
                <a14:m>
                  <m:oMath xmlns:m="http://schemas.openxmlformats.org/officeDocument/2006/math">
                    <m:r>
                      <a:rPr lang="pl-PL" sz="1800" b="0" i="1" u="none" strike="noStrike" baseline="0" smtClean="0">
                        <a:solidFill>
                          <a:schemeClr val="bg1">
                            <a:lumMod val="50000"/>
                          </a:schemeClr>
                        </a:solidFill>
                        <a:latin typeface="Cambria Math" panose="02040503050406030204" pitchFamily="18" charset="0"/>
                      </a:rPr>
                      <m:t>𝑝</m:t>
                    </m:r>
                    <m:r>
                      <a:rPr lang="pl-PL" sz="1800" b="0" i="1" u="none" strike="noStrike" baseline="0" smtClean="0">
                        <a:solidFill>
                          <a:schemeClr val="bg1">
                            <a:lumMod val="50000"/>
                          </a:schemeClr>
                        </a:solidFill>
                        <a:latin typeface="Cambria Math" panose="02040503050406030204" pitchFamily="18" charset="0"/>
                      </a:rPr>
                      <m:t>=0.02</m:t>
                    </m:r>
                  </m:oMath>
                </a14:m>
                <a:r>
                  <a:rPr lang="pl-PL" sz="1800" b="0" i="0" u="none" strike="noStrike" baseline="0">
                    <a:solidFill>
                      <a:schemeClr val="bg1">
                        <a:lumMod val="50000"/>
                      </a:schemeClr>
                    </a:solidFill>
                    <a:latin typeface="+mj-lt"/>
                  </a:rPr>
                  <a:t>)</a:t>
                </a:r>
                <a:r>
                  <a:rPr lang="pl-PL" sz="1800" b="0" i="0" u="none" strike="noStrike" baseline="0">
                    <a:solidFill>
                      <a:srgbClr val="000000"/>
                    </a:solidFill>
                    <a:latin typeface="+mj-lt"/>
                  </a:rPr>
                  <a:t>			     </a:t>
                </a:r>
                <a:r>
                  <a:rPr lang="pl-PL" b="0" i="0" u="none" strike="noStrike" baseline="0">
                    <a:solidFill>
                      <a:schemeClr val="bg1">
                        <a:lumMod val="50000"/>
                      </a:schemeClr>
                    </a:solidFill>
                    <a:latin typeface="+mj-lt"/>
                  </a:rPr>
                  <a:t>(</a:t>
                </a:r>
                <a:r>
                  <a:rPr lang="en-GB" b="0" i="0" u="none" strike="noStrike" baseline="0">
                    <a:solidFill>
                      <a:schemeClr val="bg1">
                        <a:lumMod val="50000"/>
                      </a:schemeClr>
                    </a:solidFill>
                    <a:latin typeface="+mj-lt"/>
                  </a:rPr>
                  <a:t>radio galaxy</a:t>
                </a:r>
                <a:r>
                  <a:rPr lang="pl-PL" b="0" i="0" u="none" strike="noStrike" baseline="0">
                    <a:solidFill>
                      <a:schemeClr val="bg1">
                        <a:lumMod val="50000"/>
                      </a:schemeClr>
                    </a:solidFill>
                    <a:latin typeface="+mj-lt"/>
                  </a:rPr>
                  <a:t>; yellow arrow)</a:t>
                </a:r>
                <a:endParaRPr lang="en-GB" b="0" i="0" u="none" strike="noStrike" baseline="0">
                  <a:solidFill>
                    <a:schemeClr val="bg1">
                      <a:lumMod val="50000"/>
                    </a:schemeClr>
                  </a:solidFill>
                  <a:latin typeface="+mj-lt"/>
                </a:endParaRPr>
              </a:p>
            </p:txBody>
          </p:sp>
        </mc:Choice>
        <mc:Fallback xmlns="">
          <p:sp>
            <p:nvSpPr>
              <p:cNvPr id="5" name="pole tekstowe 4">
                <a:extLst>
                  <a:ext uri="{FF2B5EF4-FFF2-40B4-BE49-F238E27FC236}">
                    <a16:creationId xmlns:a16="http://schemas.microsoft.com/office/drawing/2014/main" id="{486D44FA-4F24-2DA1-AD83-51C44CC90582}"/>
                  </a:ext>
                </a:extLst>
              </p:cNvPr>
              <p:cNvSpPr txBox="1">
                <a:spLocks noRot="1" noChangeAspect="1" noMove="1" noResize="1" noEditPoints="1" noAdjustHandles="1" noChangeArrowheads="1" noChangeShapeType="1" noTextEdit="1"/>
              </p:cNvSpPr>
              <p:nvPr/>
            </p:nvSpPr>
            <p:spPr>
              <a:xfrm>
                <a:off x="4407195" y="562062"/>
                <a:ext cx="6157518" cy="1477328"/>
              </a:xfrm>
              <a:prstGeom prst="rect">
                <a:avLst/>
              </a:prstGeom>
              <a:blipFill>
                <a:blip r:embed="rId6"/>
                <a:stretch>
                  <a:fillRect l="-891" t="-2058" b="-5350"/>
                </a:stretch>
              </a:blipFill>
            </p:spPr>
            <p:txBody>
              <a:bodyPr/>
              <a:lstStyle/>
              <a:p>
                <a:r>
                  <a:rPr lang="en-GB">
                    <a:noFill/>
                  </a:rPr>
                  <a:t> </a:t>
                </a:r>
              </a:p>
            </p:txBody>
          </p:sp>
        </mc:Fallback>
      </mc:AlternateContent>
    </p:spTree>
    <p:extLst>
      <p:ext uri="{BB962C8B-B14F-4D97-AF65-F5344CB8AC3E}">
        <p14:creationId xmlns:p14="http://schemas.microsoft.com/office/powerpoint/2010/main" val="2087899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489">
            <a:extLst>
              <a:ext uri="{FF2B5EF4-FFF2-40B4-BE49-F238E27FC236}">
                <a16:creationId xmlns:a16="http://schemas.microsoft.com/office/drawing/2014/main" id="{7CF37D84-4170-AADF-867C-7AE2D7524BFE}"/>
              </a:ext>
            </a:extLst>
          </p:cNvPr>
          <p:cNvSpPr/>
          <p:nvPr/>
        </p:nvSpPr>
        <p:spPr>
          <a:xfrm>
            <a:off x="8071000" y="6346781"/>
            <a:ext cx="2068666" cy="276038"/>
          </a:xfrm>
          <a:prstGeom prst="rect">
            <a:avLst/>
          </a:prstGeom>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en-GB" sz="1400">
                <a:solidFill>
                  <a:schemeClr val="bg1"/>
                </a:solidFill>
                <a:latin typeface="Helvetica" panose="020B0604020202020204" pitchFamily="34" charset="0"/>
                <a:cs typeface="Helvetica" panose="020B0604020202020204" pitchFamily="34" charset="0"/>
              </a:rPr>
              <a:t>JINST 16 C09034</a:t>
            </a:r>
            <a:r>
              <a:rPr lang="pl-PL" sz="1400">
                <a:solidFill>
                  <a:schemeClr val="bg1"/>
                </a:solidFill>
                <a:latin typeface="Helvetica" panose="020B0604020202020204" pitchFamily="34" charset="0"/>
                <a:cs typeface="Helvetica" panose="020B0604020202020204" pitchFamily="34" charset="0"/>
              </a:rPr>
              <a:t> (2021)</a:t>
            </a:r>
            <a:endParaRPr sz="800" dirty="0">
              <a:solidFill>
                <a:schemeClr val="bg1"/>
              </a:solidFill>
              <a:latin typeface="Helvetica" panose="020B0604020202020204" pitchFamily="34" charset="0"/>
              <a:cs typeface="Helvetica" panose="020B0604020202020204" pitchFamily="34" charset="0"/>
            </a:endParaRPr>
          </a:p>
        </p:txBody>
      </p:sp>
      <p:sp>
        <p:nvSpPr>
          <p:cNvPr id="30" name="pole tekstowe 29">
            <a:extLst>
              <a:ext uri="{FF2B5EF4-FFF2-40B4-BE49-F238E27FC236}">
                <a16:creationId xmlns:a16="http://schemas.microsoft.com/office/drawing/2014/main" id="{19F06787-0A31-1889-3855-C44E3E3CBCE0}"/>
              </a:ext>
            </a:extLst>
          </p:cNvPr>
          <p:cNvSpPr txBox="1"/>
          <p:nvPr/>
        </p:nvSpPr>
        <p:spPr>
          <a:xfrm>
            <a:off x="9989152" y="6553304"/>
            <a:ext cx="2202847" cy="253916"/>
          </a:xfrm>
          <a:prstGeom prst="rect">
            <a:avLst/>
          </a:prstGeom>
          <a:noFill/>
        </p:spPr>
        <p:txBody>
          <a:bodyPr wrap="none" rtlCol="0">
            <a:spAutoFit/>
          </a:bodyPr>
          <a:lstStyle/>
          <a:p>
            <a:r>
              <a:rPr lang="pl-PL" sz="1050">
                <a:solidFill>
                  <a:schemeClr val="bg1">
                    <a:lumMod val="50000"/>
                  </a:schemeClr>
                </a:solidFill>
                <a:latin typeface="Helvetica" panose="020B0604020202020204" pitchFamily="34" charset="0"/>
                <a:cs typeface="Helvetica" panose="020B0604020202020204" pitchFamily="34" charset="0"/>
              </a:rPr>
              <a:t>*core-collapse supernova (type II)</a:t>
            </a:r>
            <a:endParaRPr lang="en-GB" sz="1050">
              <a:solidFill>
                <a:schemeClr val="bg1">
                  <a:lumMod val="50000"/>
                </a:schemeClr>
              </a:solidFill>
              <a:latin typeface="Helvetica" panose="020B0604020202020204" pitchFamily="34" charset="0"/>
              <a:cs typeface="Helvetica" panose="020B0604020202020204" pitchFamily="34" charset="0"/>
            </a:endParaRPr>
          </a:p>
        </p:txBody>
      </p:sp>
      <p:pic>
        <p:nvPicPr>
          <p:cNvPr id="31" name="Obraz 30" descr="Obraz zawierający tekst, gwiazdka, obiekt na zewnątrz&#10;&#10;Opis wygenerowany automatycznie">
            <a:extLst>
              <a:ext uri="{FF2B5EF4-FFF2-40B4-BE49-F238E27FC236}">
                <a16:creationId xmlns:a16="http://schemas.microsoft.com/office/drawing/2014/main" id="{F1CD33C8-9BCE-BC5D-6DB2-687DC33A9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42" y="4456014"/>
            <a:ext cx="3709705" cy="1943848"/>
          </a:xfrm>
          <a:prstGeom prst="rect">
            <a:avLst/>
          </a:prstGeom>
        </p:spPr>
      </p:pic>
      <p:pic>
        <p:nvPicPr>
          <p:cNvPr id="32" name="Obraz 31">
            <a:extLst>
              <a:ext uri="{FF2B5EF4-FFF2-40B4-BE49-F238E27FC236}">
                <a16:creationId xmlns:a16="http://schemas.microsoft.com/office/drawing/2014/main" id="{568C7D0F-D8FA-1DBD-BD2C-D52E67119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43" y="2162042"/>
            <a:ext cx="3709705" cy="2052704"/>
          </a:xfrm>
          <a:prstGeom prst="rect">
            <a:avLst/>
          </a:prstGeom>
        </p:spPr>
      </p:pic>
      <mc:AlternateContent xmlns:mc="http://schemas.openxmlformats.org/markup-compatibility/2006" xmlns:a14="http://schemas.microsoft.com/office/drawing/2010/main">
        <mc:Choice Requires="a14">
          <p:sp>
            <p:nvSpPr>
              <p:cNvPr id="34" name="pole tekstowe 33">
                <a:extLst>
                  <a:ext uri="{FF2B5EF4-FFF2-40B4-BE49-F238E27FC236}">
                    <a16:creationId xmlns:a16="http://schemas.microsoft.com/office/drawing/2014/main" id="{F44E350C-3FFE-E7A6-0F2D-7B86D5ED2007}"/>
                  </a:ext>
                </a:extLst>
              </p:cNvPr>
              <p:cNvSpPr txBox="1"/>
              <p:nvPr/>
            </p:nvSpPr>
            <p:spPr>
              <a:xfrm>
                <a:off x="0" y="6437888"/>
                <a:ext cx="4511499" cy="369332"/>
              </a:xfrm>
              <a:prstGeom prst="rect">
                <a:avLst/>
              </a:prstGeom>
              <a:noFill/>
            </p:spPr>
            <p:txBody>
              <a:bodyPr wrap="square">
                <a:spAutoFit/>
              </a:bodyPr>
              <a:lstStyle/>
              <a:p>
                <a:r>
                  <a:rPr lang="en-GB" sz="1800" b="0" i="0" u="none" strike="noStrike" baseline="0">
                    <a:latin typeface="SFSS0800"/>
                  </a:rPr>
                  <a:t>First and only observation: 24</a:t>
                </a:r>
                <a14:m>
                  <m:oMath xmlns:m="http://schemas.openxmlformats.org/officeDocument/2006/math">
                    <m:r>
                      <a:rPr lang="pl-PL" sz="1800" b="0" i="1" u="none" strike="noStrike" baseline="0" smtClean="0">
                        <a:latin typeface="Cambria Math" panose="02040503050406030204" pitchFamily="18" charset="0"/>
                      </a:rPr>
                      <m:t>𝜈</m:t>
                    </m:r>
                  </m:oMath>
                </a14:m>
                <a:r>
                  <a:rPr lang="en-GB" sz="1800" b="0" i="0" u="none" strike="noStrike" baseline="0">
                    <a:latin typeface="StandardSymL"/>
                  </a:rPr>
                  <a:t> </a:t>
                </a:r>
                <a:r>
                  <a:rPr lang="en-GB" sz="1800" b="0" i="0" u="none" strike="noStrike" baseline="0">
                    <a:latin typeface="SFSS0800"/>
                  </a:rPr>
                  <a:t>from SN1987A</a:t>
                </a:r>
                <a:endParaRPr lang="en-GB"/>
              </a:p>
            </p:txBody>
          </p:sp>
        </mc:Choice>
        <mc:Fallback xmlns="">
          <p:sp>
            <p:nvSpPr>
              <p:cNvPr id="34" name="pole tekstowe 33">
                <a:extLst>
                  <a:ext uri="{FF2B5EF4-FFF2-40B4-BE49-F238E27FC236}">
                    <a16:creationId xmlns:a16="http://schemas.microsoft.com/office/drawing/2014/main" id="{F44E350C-3FFE-E7A6-0F2D-7B86D5ED2007}"/>
                  </a:ext>
                </a:extLst>
              </p:cNvPr>
              <p:cNvSpPr txBox="1">
                <a:spLocks noRot="1" noChangeAspect="1" noMove="1" noResize="1" noEditPoints="1" noAdjustHandles="1" noChangeArrowheads="1" noChangeShapeType="1" noTextEdit="1"/>
              </p:cNvSpPr>
              <p:nvPr/>
            </p:nvSpPr>
            <p:spPr>
              <a:xfrm>
                <a:off x="0" y="6437888"/>
                <a:ext cx="4511499" cy="369332"/>
              </a:xfrm>
              <a:prstGeom prst="rect">
                <a:avLst/>
              </a:prstGeom>
              <a:blipFill>
                <a:blip r:embed="rId8"/>
                <a:stretch>
                  <a:fillRect l="-1081"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pole tekstowe 17">
                <a:extLst>
                  <a:ext uri="{FF2B5EF4-FFF2-40B4-BE49-F238E27FC236}">
                    <a16:creationId xmlns:a16="http://schemas.microsoft.com/office/drawing/2014/main" id="{C01A0716-8A87-42B5-DD85-9CB97A85AFBB}"/>
                  </a:ext>
                </a:extLst>
              </p:cNvPr>
              <p:cNvSpPr txBox="1"/>
              <p:nvPr/>
            </p:nvSpPr>
            <p:spPr>
              <a:xfrm>
                <a:off x="0" y="996084"/>
                <a:ext cx="6203576" cy="949555"/>
              </a:xfrm>
              <a:prstGeom prst="rect">
                <a:avLst/>
              </a:prstGeom>
              <a:noFill/>
            </p:spPr>
            <p:txBody>
              <a:bodyPr wrap="square">
                <a:spAutoFit/>
              </a:bodyPr>
              <a:lstStyle/>
              <a:p>
                <a:r>
                  <a:rPr lang="en-GB"/>
                  <a:t>Explosion mechanism not fully understood</a:t>
                </a:r>
                <a:r>
                  <a:rPr lang="pl-PL"/>
                  <a:t> but we know:</a:t>
                </a:r>
                <a:endParaRPr lang="en-GB"/>
              </a:p>
              <a:p>
                <a:pPr marL="742950" lvl="1" indent="-285750">
                  <a:buFont typeface="Wingdings" panose="05000000000000000000" pitchFamily="2" charset="2"/>
                  <a:buChar char="v"/>
                </a:pPr>
                <a:r>
                  <a:rPr lang="en-GB" b="0" i="0" u="none" strike="noStrike" baseline="0">
                    <a:latin typeface="+mj-lt"/>
                  </a:rPr>
                  <a:t>99% of </a:t>
                </a:r>
                <a14:m>
                  <m:oMath xmlns:m="http://schemas.openxmlformats.org/officeDocument/2006/math">
                    <m:sSub>
                      <m:sSubPr>
                        <m:ctrlPr>
                          <a:rPr lang="pl-PL" b="0" i="1" u="none" strike="noStrike" baseline="0" smtClean="0">
                            <a:latin typeface="Cambria Math" panose="02040503050406030204" pitchFamily="18" charset="0"/>
                          </a:rPr>
                        </m:ctrlPr>
                      </m:sSubPr>
                      <m:e>
                        <m:r>
                          <a:rPr lang="en-GB" b="0" i="1" u="none" strike="noStrike" baseline="0" smtClean="0">
                            <a:latin typeface="Cambria Math" panose="02040503050406030204" pitchFamily="18" charset="0"/>
                          </a:rPr>
                          <m:t>𝐸</m:t>
                        </m:r>
                      </m:e>
                      <m:sub>
                        <m:r>
                          <m:rPr>
                            <m:sty m:val="p"/>
                          </m:rPr>
                          <a:rPr lang="pl-PL" b="0" i="0" u="none" strike="noStrike" baseline="0" smtClean="0">
                            <a:latin typeface="Cambria Math" panose="02040503050406030204" pitchFamily="18" charset="0"/>
                          </a:rPr>
                          <m:t>grav</m:t>
                        </m:r>
                      </m:sub>
                    </m:sSub>
                    <m:r>
                      <a:rPr lang="pl-PL" b="0" i="1" u="none" strike="noStrike" baseline="0" smtClean="0">
                        <a:latin typeface="Cambria Math" panose="02040503050406030204" pitchFamily="18" charset="0"/>
                      </a:rPr>
                      <m:t>→</m:t>
                    </m:r>
                    <m:r>
                      <a:rPr lang="pl-PL" b="0" i="1" u="none" strike="noStrike" baseline="0" smtClean="0">
                        <a:latin typeface="Cambria Math" panose="02040503050406030204" pitchFamily="18" charset="0"/>
                      </a:rPr>
                      <m:t>𝜈</m:t>
                    </m:r>
                  </m:oMath>
                </a14:m>
                <a:r>
                  <a:rPr lang="en-GB" b="0" i="0" u="none" strike="noStrike" baseline="0">
                    <a:latin typeface="+mj-lt"/>
                  </a:rPr>
                  <a:t> when </a:t>
                </a:r>
                <a14:m>
                  <m:oMath xmlns:m="http://schemas.openxmlformats.org/officeDocument/2006/math">
                    <m:r>
                      <a:rPr lang="pl-PL" b="0" i="1" u="none" strike="noStrike" baseline="0" smtClean="0">
                        <a:latin typeface="Cambria Math" panose="02040503050406030204" pitchFamily="18" charset="0"/>
                      </a:rPr>
                      <m:t>𝛾</m:t>
                    </m:r>
                  </m:oMath>
                </a14:m>
                <a:r>
                  <a:rPr lang="en-GB" b="0" i="0" u="none" strike="noStrike" baseline="0">
                    <a:latin typeface="+mj-lt"/>
                  </a:rPr>
                  <a:t> cannot escape</a:t>
                </a:r>
              </a:p>
              <a:p>
                <a:pPr marL="742950" lvl="1" indent="-285750">
                  <a:buFont typeface="Wingdings" panose="05000000000000000000" pitchFamily="2" charset="2"/>
                  <a:buChar char="v"/>
                </a:pPr>
                <a:r>
                  <a:rPr lang="en-GB">
                    <a:effectLst/>
                    <a:latin typeface="+mj-lt"/>
                  </a:rPr>
                  <a:t>CCSN</a:t>
                </a:r>
                <a:r>
                  <a:rPr lang="pl-PL">
                    <a:effectLst/>
                    <a:latin typeface="+mj-lt"/>
                  </a:rPr>
                  <a:t>*</a:t>
                </a:r>
                <a:r>
                  <a:rPr lang="en-GB">
                    <a:effectLst/>
                    <a:latin typeface="+mj-lt"/>
                  </a:rPr>
                  <a:t> produce MeV </a:t>
                </a:r>
                <a14:m>
                  <m:oMath xmlns:m="http://schemas.openxmlformats.org/officeDocument/2006/math">
                    <m:r>
                      <a:rPr lang="en-GB" i="1" smtClean="0">
                        <a:effectLst/>
                        <a:latin typeface="Cambria Math" panose="02040503050406030204" pitchFamily="18" charset="0"/>
                      </a:rPr>
                      <m:t>𝜈</m:t>
                    </m:r>
                  </m:oMath>
                </a14:m>
                <a:r>
                  <a:rPr lang="pl-PL">
                    <a:effectLst/>
                    <a:latin typeface="+mj-lt"/>
                  </a:rPr>
                  <a:t>’s</a:t>
                </a:r>
                <a:endParaRPr lang="en-GB">
                  <a:effectLst/>
                  <a:latin typeface="+mj-lt"/>
                </a:endParaRPr>
              </a:p>
            </p:txBody>
          </p:sp>
        </mc:Choice>
        <mc:Fallback xmlns="">
          <p:sp>
            <p:nvSpPr>
              <p:cNvPr id="18" name="pole tekstowe 17">
                <a:extLst>
                  <a:ext uri="{FF2B5EF4-FFF2-40B4-BE49-F238E27FC236}">
                    <a16:creationId xmlns:a16="http://schemas.microsoft.com/office/drawing/2014/main" id="{C01A0716-8A87-42B5-DD85-9CB97A85AFBB}"/>
                  </a:ext>
                </a:extLst>
              </p:cNvPr>
              <p:cNvSpPr txBox="1">
                <a:spLocks noRot="1" noChangeAspect="1" noMove="1" noResize="1" noEditPoints="1" noAdjustHandles="1" noChangeArrowheads="1" noChangeShapeType="1" noTextEdit="1"/>
              </p:cNvSpPr>
              <p:nvPr/>
            </p:nvSpPr>
            <p:spPr>
              <a:xfrm>
                <a:off x="0" y="996084"/>
                <a:ext cx="6203576" cy="949555"/>
              </a:xfrm>
              <a:prstGeom prst="rect">
                <a:avLst/>
              </a:prstGeom>
              <a:blipFill>
                <a:blip r:embed="rId9"/>
                <a:stretch>
                  <a:fillRect l="-786" t="-3205" b="-9615"/>
                </a:stretch>
              </a:blipFill>
            </p:spPr>
            <p:txBody>
              <a:bodyPr/>
              <a:lstStyle/>
              <a:p>
                <a:r>
                  <a:rPr lang="en-GB">
                    <a:noFill/>
                  </a:rPr>
                  <a:t> </a:t>
                </a:r>
              </a:p>
            </p:txBody>
          </p:sp>
        </mc:Fallback>
      </mc:AlternateContent>
      <p:sp>
        <p:nvSpPr>
          <p:cNvPr id="11" name="Tytuł 1">
            <a:extLst>
              <a:ext uri="{FF2B5EF4-FFF2-40B4-BE49-F238E27FC236}">
                <a16:creationId xmlns:a16="http://schemas.microsoft.com/office/drawing/2014/main" id="{BC323B9F-3C8A-8EB5-6D94-B6C29AB52ADB}"/>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Helvetica" panose="020B0604020202020204" pitchFamily="34" charset="0"/>
                <a:cs typeface="Helvetica" panose="020B0604020202020204" pitchFamily="34" charset="0"/>
              </a:rPr>
              <a:t>Sensitivity to supernovae</a:t>
            </a:r>
          </a:p>
        </p:txBody>
      </p:sp>
      <p:sp>
        <p:nvSpPr>
          <p:cNvPr id="12" name="Prostokąt 11">
            <a:extLst>
              <a:ext uri="{FF2B5EF4-FFF2-40B4-BE49-F238E27FC236}">
                <a16:creationId xmlns:a16="http://schemas.microsoft.com/office/drawing/2014/main" id="{22435316-82DF-CA23-7347-137B5A5F017D}"/>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3" name="Symbol zastępczy numeru slajdu 4">
            <a:extLst>
              <a:ext uri="{FF2B5EF4-FFF2-40B4-BE49-F238E27FC236}">
                <a16:creationId xmlns:a16="http://schemas.microsoft.com/office/drawing/2014/main" id="{7860BD5F-1B7C-9067-22E0-9481DFF5F75F}"/>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18</a:t>
            </a:fld>
            <a:endParaRPr lang="pl-PL" sz="2400">
              <a:solidFill>
                <a:schemeClr val="tx1"/>
              </a:solidFill>
              <a:cs typeface="Helvetica"/>
            </a:endParaRPr>
          </a:p>
        </p:txBody>
      </p:sp>
    </p:spTree>
    <p:extLst>
      <p:ext uri="{BB962C8B-B14F-4D97-AF65-F5344CB8AC3E}">
        <p14:creationId xmlns:p14="http://schemas.microsoft.com/office/powerpoint/2010/main" val="2087132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489">
            <a:extLst>
              <a:ext uri="{FF2B5EF4-FFF2-40B4-BE49-F238E27FC236}">
                <a16:creationId xmlns:a16="http://schemas.microsoft.com/office/drawing/2014/main" id="{7CF37D84-4170-AADF-867C-7AE2D7524BFE}"/>
              </a:ext>
            </a:extLst>
          </p:cNvPr>
          <p:cNvSpPr/>
          <p:nvPr/>
        </p:nvSpPr>
        <p:spPr>
          <a:xfrm>
            <a:off x="8071000" y="6346781"/>
            <a:ext cx="2068666" cy="276038"/>
          </a:xfrm>
          <a:prstGeom prst="rect">
            <a:avLst/>
          </a:prstGeom>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en-GB" sz="1400">
                <a:solidFill>
                  <a:schemeClr val="bg1"/>
                </a:solidFill>
                <a:latin typeface="Helvetica" panose="020B0604020202020204" pitchFamily="34" charset="0"/>
                <a:cs typeface="Helvetica" panose="020B0604020202020204" pitchFamily="34" charset="0"/>
              </a:rPr>
              <a:t>JINST 16 C09034</a:t>
            </a:r>
            <a:r>
              <a:rPr lang="pl-PL" sz="1400">
                <a:solidFill>
                  <a:schemeClr val="bg1"/>
                </a:solidFill>
                <a:latin typeface="Helvetica" panose="020B0604020202020204" pitchFamily="34" charset="0"/>
                <a:cs typeface="Helvetica" panose="020B0604020202020204" pitchFamily="34" charset="0"/>
              </a:rPr>
              <a:t> (2021)</a:t>
            </a:r>
            <a:endParaRPr sz="800" dirty="0">
              <a:solidFill>
                <a:schemeClr val="bg1"/>
              </a:solidFill>
              <a:latin typeface="Helvetica" panose="020B0604020202020204" pitchFamily="34" charset="0"/>
              <a:cs typeface="Helvetica" panose="020B0604020202020204" pitchFamily="34" charset="0"/>
            </a:endParaRPr>
          </a:p>
        </p:txBody>
      </p:sp>
      <mc:AlternateContent xmlns:mc="http://schemas.openxmlformats.org/markup-compatibility/2006" xmlns:a14="http://schemas.microsoft.com/office/drawing/2010/main">
        <mc:Choice Requires="a14">
          <p:sp>
            <p:nvSpPr>
              <p:cNvPr id="35" name="pole tekstowe 34">
                <a:extLst>
                  <a:ext uri="{FF2B5EF4-FFF2-40B4-BE49-F238E27FC236}">
                    <a16:creationId xmlns:a16="http://schemas.microsoft.com/office/drawing/2014/main" id="{6BA59B51-CE9B-546B-B200-39058F09589B}"/>
                  </a:ext>
                </a:extLst>
              </p:cNvPr>
              <p:cNvSpPr txBox="1"/>
              <p:nvPr/>
            </p:nvSpPr>
            <p:spPr>
              <a:xfrm>
                <a:off x="0" y="996084"/>
                <a:ext cx="6203576" cy="949555"/>
              </a:xfrm>
              <a:prstGeom prst="rect">
                <a:avLst/>
              </a:prstGeom>
              <a:noFill/>
            </p:spPr>
            <p:txBody>
              <a:bodyPr wrap="square">
                <a:spAutoFit/>
              </a:bodyPr>
              <a:lstStyle/>
              <a:p>
                <a:r>
                  <a:rPr lang="en-GB"/>
                  <a:t>Explosion mechanism not fully understood</a:t>
                </a:r>
                <a:r>
                  <a:rPr lang="pl-PL"/>
                  <a:t> but we know:</a:t>
                </a:r>
                <a:endParaRPr lang="en-GB"/>
              </a:p>
              <a:p>
                <a:pPr marL="742950" lvl="1" indent="-285750">
                  <a:buFont typeface="Wingdings" panose="05000000000000000000" pitchFamily="2" charset="2"/>
                  <a:buChar char="v"/>
                </a:pPr>
                <a:r>
                  <a:rPr lang="en-GB" b="0" i="0" u="none" strike="noStrike" baseline="0">
                    <a:latin typeface="+mj-lt"/>
                  </a:rPr>
                  <a:t>99% of </a:t>
                </a:r>
                <a14:m>
                  <m:oMath xmlns:m="http://schemas.openxmlformats.org/officeDocument/2006/math">
                    <m:sSub>
                      <m:sSubPr>
                        <m:ctrlPr>
                          <a:rPr lang="pl-PL" b="0" i="1" u="none" strike="noStrike" baseline="0" smtClean="0">
                            <a:latin typeface="Cambria Math" panose="02040503050406030204" pitchFamily="18" charset="0"/>
                          </a:rPr>
                        </m:ctrlPr>
                      </m:sSubPr>
                      <m:e>
                        <m:r>
                          <a:rPr lang="en-GB" b="0" i="1" u="none" strike="noStrike" baseline="0" smtClean="0">
                            <a:latin typeface="Cambria Math" panose="02040503050406030204" pitchFamily="18" charset="0"/>
                          </a:rPr>
                          <m:t>𝐸</m:t>
                        </m:r>
                      </m:e>
                      <m:sub>
                        <m:r>
                          <m:rPr>
                            <m:sty m:val="p"/>
                          </m:rPr>
                          <a:rPr lang="pl-PL" b="0" i="0" u="none" strike="noStrike" baseline="0" smtClean="0">
                            <a:latin typeface="Cambria Math" panose="02040503050406030204" pitchFamily="18" charset="0"/>
                          </a:rPr>
                          <m:t>grav</m:t>
                        </m:r>
                      </m:sub>
                    </m:sSub>
                    <m:r>
                      <a:rPr lang="pl-PL" b="0" i="1" u="none" strike="noStrike" baseline="0" smtClean="0">
                        <a:latin typeface="Cambria Math" panose="02040503050406030204" pitchFamily="18" charset="0"/>
                      </a:rPr>
                      <m:t>→</m:t>
                    </m:r>
                    <m:r>
                      <a:rPr lang="pl-PL" b="0" i="1" u="none" strike="noStrike" baseline="0" smtClean="0">
                        <a:latin typeface="Cambria Math" panose="02040503050406030204" pitchFamily="18" charset="0"/>
                      </a:rPr>
                      <m:t>𝜈</m:t>
                    </m:r>
                  </m:oMath>
                </a14:m>
                <a:r>
                  <a:rPr lang="en-GB" b="0" i="0" u="none" strike="noStrike" baseline="0">
                    <a:latin typeface="+mj-lt"/>
                  </a:rPr>
                  <a:t> when </a:t>
                </a:r>
                <a14:m>
                  <m:oMath xmlns:m="http://schemas.openxmlformats.org/officeDocument/2006/math">
                    <m:r>
                      <a:rPr lang="pl-PL" b="0" i="1" u="none" strike="noStrike" baseline="0" smtClean="0">
                        <a:latin typeface="Cambria Math" panose="02040503050406030204" pitchFamily="18" charset="0"/>
                      </a:rPr>
                      <m:t>𝛾</m:t>
                    </m:r>
                  </m:oMath>
                </a14:m>
                <a:r>
                  <a:rPr lang="en-GB" b="0" i="0" u="none" strike="noStrike" baseline="0">
                    <a:latin typeface="+mj-lt"/>
                  </a:rPr>
                  <a:t> cannot escape</a:t>
                </a:r>
              </a:p>
              <a:p>
                <a:pPr marL="742950" lvl="1" indent="-285750">
                  <a:buFont typeface="Wingdings" panose="05000000000000000000" pitchFamily="2" charset="2"/>
                  <a:buChar char="v"/>
                </a:pPr>
                <a:r>
                  <a:rPr lang="en-GB">
                    <a:effectLst/>
                    <a:latin typeface="+mj-lt"/>
                  </a:rPr>
                  <a:t>CCSN</a:t>
                </a:r>
                <a:r>
                  <a:rPr lang="pl-PL">
                    <a:effectLst/>
                    <a:latin typeface="+mj-lt"/>
                  </a:rPr>
                  <a:t>*</a:t>
                </a:r>
                <a:r>
                  <a:rPr lang="en-GB">
                    <a:effectLst/>
                    <a:latin typeface="+mj-lt"/>
                  </a:rPr>
                  <a:t> produce MeV </a:t>
                </a:r>
                <a14:m>
                  <m:oMath xmlns:m="http://schemas.openxmlformats.org/officeDocument/2006/math">
                    <m:r>
                      <a:rPr lang="en-GB" i="1" smtClean="0">
                        <a:effectLst/>
                        <a:latin typeface="Cambria Math" panose="02040503050406030204" pitchFamily="18" charset="0"/>
                      </a:rPr>
                      <m:t>𝜈</m:t>
                    </m:r>
                  </m:oMath>
                </a14:m>
                <a:r>
                  <a:rPr lang="pl-PL">
                    <a:effectLst/>
                    <a:latin typeface="+mj-lt"/>
                  </a:rPr>
                  <a:t>’s</a:t>
                </a:r>
                <a:endParaRPr lang="en-GB">
                  <a:effectLst/>
                  <a:latin typeface="+mj-lt"/>
                </a:endParaRPr>
              </a:p>
            </p:txBody>
          </p:sp>
        </mc:Choice>
        <mc:Fallback xmlns="">
          <p:sp>
            <p:nvSpPr>
              <p:cNvPr id="35" name="pole tekstowe 34">
                <a:extLst>
                  <a:ext uri="{FF2B5EF4-FFF2-40B4-BE49-F238E27FC236}">
                    <a16:creationId xmlns:a16="http://schemas.microsoft.com/office/drawing/2014/main" id="{6BA59B51-CE9B-546B-B200-39058F09589B}"/>
                  </a:ext>
                </a:extLst>
              </p:cNvPr>
              <p:cNvSpPr txBox="1">
                <a:spLocks noRot="1" noChangeAspect="1" noMove="1" noResize="1" noEditPoints="1" noAdjustHandles="1" noChangeArrowheads="1" noChangeShapeType="1" noTextEdit="1"/>
              </p:cNvSpPr>
              <p:nvPr/>
            </p:nvSpPr>
            <p:spPr>
              <a:xfrm>
                <a:off x="0" y="996084"/>
                <a:ext cx="6203576" cy="949555"/>
              </a:xfrm>
              <a:prstGeom prst="rect">
                <a:avLst/>
              </a:prstGeom>
              <a:blipFill>
                <a:blip r:embed="rId3"/>
                <a:stretch>
                  <a:fillRect l="-786" t="-3205" b="-96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pole tekstowe 35">
                <a:extLst>
                  <a:ext uri="{FF2B5EF4-FFF2-40B4-BE49-F238E27FC236}">
                    <a16:creationId xmlns:a16="http://schemas.microsoft.com/office/drawing/2014/main" id="{814D973C-F89B-8547-D530-4CE938A05494}"/>
                  </a:ext>
                </a:extLst>
              </p:cNvPr>
              <p:cNvSpPr txBox="1"/>
              <p:nvPr/>
            </p:nvSpPr>
            <p:spPr>
              <a:xfrm>
                <a:off x="377504" y="2863772"/>
                <a:ext cx="3538305" cy="369332"/>
              </a:xfrm>
              <a:prstGeom prst="rect">
                <a:avLst/>
              </a:prstGeom>
              <a:noFill/>
            </p:spPr>
            <p:txBody>
              <a:bodyPr wrap="square">
                <a:spAutoFit/>
              </a:bodyPr>
              <a:lstStyle/>
              <a:p>
                <a:r>
                  <a:rPr lang="en-GB">
                    <a:effectLst/>
                    <a:latin typeface="+mj-lt"/>
                  </a:rPr>
                  <a:t>KM3NeT</a:t>
                </a:r>
                <a:r>
                  <a:rPr lang="pl-PL">
                    <a:effectLst/>
                    <a:latin typeface="+mj-lt"/>
                  </a:rPr>
                  <a:t> </a:t>
                </a:r>
                <a14:m>
                  <m:oMath xmlns:m="http://schemas.openxmlformats.org/officeDocument/2006/math">
                    <m:sSub>
                      <m:sSubPr>
                        <m:ctrlPr>
                          <a:rPr lang="pl-PL" b="0" i="1" u="none" strike="noStrike" baseline="0" smtClean="0">
                            <a:latin typeface="Cambria Math" panose="02040503050406030204" pitchFamily="18" charset="0"/>
                          </a:rPr>
                        </m:ctrlPr>
                      </m:sSubPr>
                      <m:e>
                        <m:r>
                          <a:rPr lang="en-GB" b="0" i="1" u="none" strike="noStrike" baseline="0" smtClean="0">
                            <a:latin typeface="Cambria Math" panose="02040503050406030204" pitchFamily="18" charset="0"/>
                          </a:rPr>
                          <m:t>𝐸</m:t>
                        </m:r>
                      </m:e>
                      <m:sub>
                        <m:r>
                          <a:rPr lang="pl-PL" b="0" i="1" u="none" strike="noStrike" baseline="0" smtClean="0">
                            <a:latin typeface="Cambria Math" panose="02040503050406030204" pitchFamily="18" charset="0"/>
                          </a:rPr>
                          <m:t>𝜈</m:t>
                        </m:r>
                      </m:sub>
                    </m:sSub>
                  </m:oMath>
                </a14:m>
                <a:r>
                  <a:rPr lang="en-GB">
                    <a:effectLst/>
                    <a:latin typeface="+mj-lt"/>
                  </a:rPr>
                  <a:t> threshold</a:t>
                </a:r>
                <a:r>
                  <a:rPr lang="pl-PL">
                    <a:latin typeface="+mj-lt"/>
                  </a:rPr>
                  <a:t> </a:t>
                </a:r>
                <a:r>
                  <a:rPr lang="en-GB">
                    <a:effectLst/>
                    <a:latin typeface="+mj-lt"/>
                  </a:rPr>
                  <a:t>few GeV</a:t>
                </a:r>
                <a:endParaRPr lang="en-GB"/>
              </a:p>
            </p:txBody>
          </p:sp>
        </mc:Choice>
        <mc:Fallback xmlns="">
          <p:sp>
            <p:nvSpPr>
              <p:cNvPr id="36" name="pole tekstowe 35">
                <a:extLst>
                  <a:ext uri="{FF2B5EF4-FFF2-40B4-BE49-F238E27FC236}">
                    <a16:creationId xmlns:a16="http://schemas.microsoft.com/office/drawing/2014/main" id="{814D973C-F89B-8547-D530-4CE938A05494}"/>
                  </a:ext>
                </a:extLst>
              </p:cNvPr>
              <p:cNvSpPr txBox="1">
                <a:spLocks noRot="1" noChangeAspect="1" noMove="1" noResize="1" noEditPoints="1" noAdjustHandles="1" noChangeArrowheads="1" noChangeShapeType="1" noTextEdit="1"/>
              </p:cNvSpPr>
              <p:nvPr/>
            </p:nvSpPr>
            <p:spPr>
              <a:xfrm>
                <a:off x="377504" y="2863772"/>
                <a:ext cx="3538305" cy="369332"/>
              </a:xfrm>
              <a:prstGeom prst="rect">
                <a:avLst/>
              </a:prstGeom>
              <a:blipFill>
                <a:blip r:embed="rId4"/>
                <a:stretch>
                  <a:fillRect l="-1552" t="-10000" b="-26667"/>
                </a:stretch>
              </a:blipFill>
            </p:spPr>
            <p:txBody>
              <a:bodyPr/>
              <a:lstStyle/>
              <a:p>
                <a:r>
                  <a:rPr lang="en-GB">
                    <a:noFill/>
                  </a:rPr>
                  <a:t> </a:t>
                </a:r>
              </a:p>
            </p:txBody>
          </p:sp>
        </mc:Fallback>
      </mc:AlternateContent>
      <p:cxnSp>
        <p:nvCxnSpPr>
          <p:cNvPr id="37" name="Łącznik prosty ze strzałką 36">
            <a:extLst>
              <a:ext uri="{FF2B5EF4-FFF2-40B4-BE49-F238E27FC236}">
                <a16:creationId xmlns:a16="http://schemas.microsoft.com/office/drawing/2014/main" id="{1B095692-B907-E673-6DF9-77795B366E23}"/>
              </a:ext>
            </a:extLst>
          </p:cNvPr>
          <p:cNvCxnSpPr>
            <a:cxnSpLocks/>
            <a:stCxn id="35" idx="2"/>
          </p:cNvCxnSpPr>
          <p:nvPr/>
        </p:nvCxnSpPr>
        <p:spPr>
          <a:xfrm>
            <a:off x="3101788" y="1945639"/>
            <a:ext cx="620968" cy="337910"/>
          </a:xfrm>
          <a:prstGeom prst="straightConnector1">
            <a:avLst/>
          </a:prstGeom>
          <a:ln w="57150">
            <a:solidFill>
              <a:srgbClr val="70AD47"/>
            </a:solidFill>
            <a:tailEnd type="triangle"/>
          </a:ln>
        </p:spPr>
        <p:style>
          <a:lnRef idx="1">
            <a:schemeClr val="dk1"/>
          </a:lnRef>
          <a:fillRef idx="0">
            <a:schemeClr val="dk1"/>
          </a:fillRef>
          <a:effectRef idx="0">
            <a:schemeClr val="dk1"/>
          </a:effectRef>
          <a:fontRef idx="minor">
            <a:schemeClr val="tx1"/>
          </a:fontRef>
        </p:style>
      </p:cxnSp>
      <p:cxnSp>
        <p:nvCxnSpPr>
          <p:cNvPr id="38" name="Łącznik prosty ze strzałką 37">
            <a:extLst>
              <a:ext uri="{FF2B5EF4-FFF2-40B4-BE49-F238E27FC236}">
                <a16:creationId xmlns:a16="http://schemas.microsoft.com/office/drawing/2014/main" id="{47691F8E-407E-E95A-7D49-9E80F941A773}"/>
              </a:ext>
            </a:extLst>
          </p:cNvPr>
          <p:cNvCxnSpPr>
            <a:cxnSpLocks/>
          </p:cNvCxnSpPr>
          <p:nvPr/>
        </p:nvCxnSpPr>
        <p:spPr>
          <a:xfrm flipV="1">
            <a:off x="3711155" y="3015850"/>
            <a:ext cx="389105" cy="84415"/>
          </a:xfrm>
          <a:prstGeom prst="straightConnector1">
            <a:avLst/>
          </a:prstGeom>
          <a:ln w="57150">
            <a:solidFill>
              <a:srgbClr val="70AD47"/>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9" name="pole tekstowe 38">
                <a:extLst>
                  <a:ext uri="{FF2B5EF4-FFF2-40B4-BE49-F238E27FC236}">
                    <a16:creationId xmlns:a16="http://schemas.microsoft.com/office/drawing/2014/main" id="{8042773F-6936-D98B-8CA9-5252C64AF32D}"/>
                  </a:ext>
                </a:extLst>
              </p:cNvPr>
              <p:cNvSpPr txBox="1"/>
              <p:nvPr/>
            </p:nvSpPr>
            <p:spPr>
              <a:xfrm>
                <a:off x="3647768" y="2259795"/>
                <a:ext cx="3709705" cy="923330"/>
              </a:xfrm>
              <a:prstGeom prst="rect">
                <a:avLst/>
              </a:prstGeom>
              <a:noFill/>
            </p:spPr>
            <p:txBody>
              <a:bodyPr wrap="square">
                <a:spAutoFit/>
              </a:bodyPr>
              <a:lstStyle/>
              <a:p>
                <a:pPr algn="l"/>
                <a:r>
                  <a:rPr lang="en-GB">
                    <a:effectLst/>
                    <a:latin typeface="+mj-lt"/>
                  </a:rPr>
                  <a:t>2 ways to detect</a:t>
                </a:r>
                <a:r>
                  <a:rPr lang="pl-PL">
                    <a:effectLst/>
                    <a:latin typeface="+mj-lt"/>
                  </a:rPr>
                  <a:t> a SN</a:t>
                </a:r>
                <a:r>
                  <a:rPr lang="en-GB">
                    <a:effectLst/>
                    <a:latin typeface="+mj-lt"/>
                  </a:rPr>
                  <a:t>:</a:t>
                </a:r>
              </a:p>
              <a:p>
                <a:pPr lvl="1"/>
                <a:r>
                  <a:rPr lang="en-GB">
                    <a:effectLst/>
                    <a:latin typeface="+mj-lt"/>
                  </a:rPr>
                  <a:t>• measure the </a:t>
                </a:r>
                <a14:m>
                  <m:oMath xmlns:m="http://schemas.openxmlformats.org/officeDocument/2006/math">
                    <m:r>
                      <a:rPr lang="en-GB" i="1" smtClean="0">
                        <a:effectLst/>
                        <a:latin typeface="Cambria Math" panose="02040503050406030204" pitchFamily="18" charset="0"/>
                      </a:rPr>
                      <m:t>𝜈</m:t>
                    </m:r>
                  </m:oMath>
                </a14:m>
                <a:r>
                  <a:rPr lang="pl-PL">
                    <a:effectLst/>
                    <a:latin typeface="+mj-lt"/>
                  </a:rPr>
                  <a:t>’s</a:t>
                </a:r>
                <a:r>
                  <a:rPr lang="en-GB">
                    <a:effectLst/>
                    <a:latin typeface="+mj-lt"/>
                  </a:rPr>
                  <a:t> </a:t>
                </a:r>
              </a:p>
              <a:p>
                <a:pPr lvl="1"/>
                <a:r>
                  <a:rPr lang="en-GB">
                    <a:effectLst/>
                    <a:latin typeface="+mj-lt"/>
                  </a:rPr>
                  <a:t>• background rate</a:t>
                </a:r>
                <a:endParaRPr lang="en-GB"/>
              </a:p>
            </p:txBody>
          </p:sp>
        </mc:Choice>
        <mc:Fallback xmlns="">
          <p:sp>
            <p:nvSpPr>
              <p:cNvPr id="39" name="pole tekstowe 38">
                <a:extLst>
                  <a:ext uri="{FF2B5EF4-FFF2-40B4-BE49-F238E27FC236}">
                    <a16:creationId xmlns:a16="http://schemas.microsoft.com/office/drawing/2014/main" id="{8042773F-6936-D98B-8CA9-5252C64AF32D}"/>
                  </a:ext>
                </a:extLst>
              </p:cNvPr>
              <p:cNvSpPr txBox="1">
                <a:spLocks noRot="1" noChangeAspect="1" noMove="1" noResize="1" noEditPoints="1" noAdjustHandles="1" noChangeArrowheads="1" noChangeShapeType="1" noTextEdit="1"/>
              </p:cNvSpPr>
              <p:nvPr/>
            </p:nvSpPr>
            <p:spPr>
              <a:xfrm>
                <a:off x="3647768" y="2259795"/>
                <a:ext cx="3709705" cy="923330"/>
              </a:xfrm>
              <a:prstGeom prst="rect">
                <a:avLst/>
              </a:prstGeom>
              <a:blipFill>
                <a:blip r:embed="rId5"/>
                <a:stretch>
                  <a:fillRect l="-1314" t="-3974" b="-9934"/>
                </a:stretch>
              </a:blipFill>
            </p:spPr>
            <p:txBody>
              <a:bodyPr/>
              <a:lstStyle/>
              <a:p>
                <a:r>
                  <a:rPr lang="en-GB">
                    <a:noFill/>
                  </a:rPr>
                  <a:t> </a:t>
                </a:r>
              </a:p>
            </p:txBody>
          </p:sp>
        </mc:Fallback>
      </mc:AlternateContent>
      <p:sp>
        <p:nvSpPr>
          <p:cNvPr id="12" name="pole tekstowe 11">
            <a:extLst>
              <a:ext uri="{FF2B5EF4-FFF2-40B4-BE49-F238E27FC236}">
                <a16:creationId xmlns:a16="http://schemas.microsoft.com/office/drawing/2014/main" id="{0B9C7257-2555-6C67-DB7D-0B16CCA37CFD}"/>
              </a:ext>
            </a:extLst>
          </p:cNvPr>
          <p:cNvSpPr txBox="1"/>
          <p:nvPr/>
        </p:nvSpPr>
        <p:spPr>
          <a:xfrm>
            <a:off x="9989152" y="6553304"/>
            <a:ext cx="2202847" cy="253916"/>
          </a:xfrm>
          <a:prstGeom prst="rect">
            <a:avLst/>
          </a:prstGeom>
          <a:noFill/>
        </p:spPr>
        <p:txBody>
          <a:bodyPr wrap="none" rtlCol="0">
            <a:spAutoFit/>
          </a:bodyPr>
          <a:lstStyle/>
          <a:p>
            <a:r>
              <a:rPr lang="pl-PL" sz="1050">
                <a:solidFill>
                  <a:schemeClr val="bg1">
                    <a:lumMod val="50000"/>
                  </a:schemeClr>
                </a:solidFill>
                <a:latin typeface="Helvetica" panose="020B0604020202020204" pitchFamily="34" charset="0"/>
                <a:cs typeface="Helvetica" panose="020B0604020202020204" pitchFamily="34" charset="0"/>
              </a:rPr>
              <a:t>*core-collapse supernova (type II)</a:t>
            </a:r>
            <a:endParaRPr lang="en-GB" sz="1050">
              <a:solidFill>
                <a:schemeClr val="bg1">
                  <a:lumMod val="50000"/>
                </a:schemeClr>
              </a:solidFill>
              <a:latin typeface="Helvetica" panose="020B0604020202020204" pitchFamily="34" charset="0"/>
              <a:cs typeface="Helvetica" panose="020B0604020202020204" pitchFamily="34" charset="0"/>
            </a:endParaRPr>
          </a:p>
        </p:txBody>
      </p:sp>
      <p:sp>
        <p:nvSpPr>
          <p:cNvPr id="13" name="Tytuł 1">
            <a:extLst>
              <a:ext uri="{FF2B5EF4-FFF2-40B4-BE49-F238E27FC236}">
                <a16:creationId xmlns:a16="http://schemas.microsoft.com/office/drawing/2014/main" id="{4F34A990-8632-3501-1B96-A7E4C0A4E44E}"/>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Helvetica" panose="020B0604020202020204" pitchFamily="34" charset="0"/>
                <a:cs typeface="Helvetica" panose="020B0604020202020204" pitchFamily="34" charset="0"/>
              </a:rPr>
              <a:t>Sensitivity to supernovae</a:t>
            </a:r>
          </a:p>
        </p:txBody>
      </p:sp>
      <p:sp>
        <p:nvSpPr>
          <p:cNvPr id="14" name="Prostokąt 13">
            <a:extLst>
              <a:ext uri="{FF2B5EF4-FFF2-40B4-BE49-F238E27FC236}">
                <a16:creationId xmlns:a16="http://schemas.microsoft.com/office/drawing/2014/main" id="{1FFD4716-4C5D-3BB6-CF72-AC38366D0F26}"/>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5" name="Symbol zastępczy numeru slajdu 4">
            <a:extLst>
              <a:ext uri="{FF2B5EF4-FFF2-40B4-BE49-F238E27FC236}">
                <a16:creationId xmlns:a16="http://schemas.microsoft.com/office/drawing/2014/main" id="{5638D880-3E4C-01A5-1848-E2472F80DF46}"/>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19</a:t>
            </a:fld>
            <a:endParaRPr lang="pl-PL" sz="2400">
              <a:solidFill>
                <a:schemeClr val="tx1"/>
              </a:solidFill>
              <a:cs typeface="Helvetica"/>
            </a:endParaRPr>
          </a:p>
        </p:txBody>
      </p:sp>
    </p:spTree>
    <p:extLst>
      <p:ext uri="{BB962C8B-B14F-4D97-AF65-F5344CB8AC3E}">
        <p14:creationId xmlns:p14="http://schemas.microsoft.com/office/powerpoint/2010/main" val="932075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ójkąt prostokątny 11">
            <a:extLst>
              <a:ext uri="{FF2B5EF4-FFF2-40B4-BE49-F238E27FC236}">
                <a16:creationId xmlns:a16="http://schemas.microsoft.com/office/drawing/2014/main" id="{D1843ECF-5A12-4070-BAF6-7AC3D8DABE63}"/>
              </a:ext>
            </a:extLst>
          </p:cNvPr>
          <p:cNvSpPr/>
          <p:nvPr/>
        </p:nvSpPr>
        <p:spPr>
          <a:xfrm flipH="1" flipV="1">
            <a:off x="9982199" y="-1"/>
            <a:ext cx="2209799" cy="2119086"/>
          </a:xfrm>
          <a:prstGeom prst="rtTriangl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rgbClr val="FFD965"/>
              </a:solidFill>
            </a:endParaRPr>
          </a:p>
        </p:txBody>
      </p:sp>
      <p:sp>
        <p:nvSpPr>
          <p:cNvPr id="11" name="Trójkąt prostokątny 10">
            <a:extLst>
              <a:ext uri="{FF2B5EF4-FFF2-40B4-BE49-F238E27FC236}">
                <a16:creationId xmlns:a16="http://schemas.microsoft.com/office/drawing/2014/main" id="{CEE5E498-7EB2-43B9-AFC5-DDC93F2839E6}"/>
              </a:ext>
            </a:extLst>
          </p:cNvPr>
          <p:cNvSpPr/>
          <p:nvPr/>
        </p:nvSpPr>
        <p:spPr>
          <a:xfrm flipH="1" flipV="1">
            <a:off x="10508974" y="-1"/>
            <a:ext cx="1683026" cy="1652451"/>
          </a:xfrm>
          <a:prstGeom prst="rtTriangle">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Tytuł 1">
            <a:extLst>
              <a:ext uri="{FF2B5EF4-FFF2-40B4-BE49-F238E27FC236}">
                <a16:creationId xmlns:a16="http://schemas.microsoft.com/office/drawing/2014/main" id="{5176A94E-F869-4955-BEFC-E0443E460927}"/>
              </a:ext>
            </a:extLst>
          </p:cNvPr>
          <p:cNvSpPr txBox="1">
            <a:spLocks/>
          </p:cNvSpPr>
          <p:nvPr/>
        </p:nvSpPr>
        <p:spPr>
          <a:xfrm>
            <a:off x="428539" y="256935"/>
            <a:ext cx="6918664" cy="987642"/>
          </a:xfrm>
          <a:prstGeom prst="snip2DiagRect">
            <a:avLst/>
          </a:prstGeom>
          <a:solidFill>
            <a:schemeClr val="accent5"/>
          </a:solidFill>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pl-PL">
              <a:solidFill>
                <a:schemeClr val="bg1"/>
              </a:solidFill>
            </a:endParaRPr>
          </a:p>
        </p:txBody>
      </p:sp>
      <p:sp>
        <p:nvSpPr>
          <p:cNvPr id="7" name="Symbol zastępczy numeru slajdu 4">
            <a:extLst>
              <a:ext uri="{FF2B5EF4-FFF2-40B4-BE49-F238E27FC236}">
                <a16:creationId xmlns:a16="http://schemas.microsoft.com/office/drawing/2014/main" id="{D0B560F0-32BE-425D-AA61-6615E799C98F}"/>
              </a:ext>
            </a:extLst>
          </p:cNvPr>
          <p:cNvSpPr txBox="1">
            <a:spLocks/>
          </p:cNvSpPr>
          <p:nvPr/>
        </p:nvSpPr>
        <p:spPr>
          <a:xfrm>
            <a:off x="11425084" y="0"/>
            <a:ext cx="766915" cy="79011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89F47DB-76C7-457A-AB1A-7DCB2748CA45}" type="slidenum">
              <a:rPr lang="pl-PL" sz="2400" dirty="0" smtClean="0">
                <a:solidFill>
                  <a:schemeClr val="bg1"/>
                </a:solidFill>
              </a:rPr>
              <a:pPr algn="ctr"/>
              <a:t>2</a:t>
            </a:fld>
            <a:endParaRPr lang="pl-PL" sz="2400" dirty="0">
              <a:solidFill>
                <a:schemeClr val="bg1"/>
              </a:solidFill>
              <a:cs typeface="Helvetica"/>
            </a:endParaRPr>
          </a:p>
        </p:txBody>
      </p:sp>
      <p:sp>
        <p:nvSpPr>
          <p:cNvPr id="9" name="Tytuł 8">
            <a:extLst>
              <a:ext uri="{FF2B5EF4-FFF2-40B4-BE49-F238E27FC236}">
                <a16:creationId xmlns:a16="http://schemas.microsoft.com/office/drawing/2014/main" id="{ECBC6E2B-0107-4A01-AC2E-81BD47437B68}"/>
              </a:ext>
            </a:extLst>
          </p:cNvPr>
          <p:cNvSpPr>
            <a:spLocks noGrp="1"/>
          </p:cNvSpPr>
          <p:nvPr>
            <p:ph type="ctrTitle"/>
          </p:nvPr>
        </p:nvSpPr>
        <p:spPr>
          <a:xfrm>
            <a:off x="272248" y="483919"/>
            <a:ext cx="6918664" cy="612388"/>
          </a:xfrm>
        </p:spPr>
        <p:txBody>
          <a:bodyPr>
            <a:noAutofit/>
          </a:bodyPr>
          <a:lstStyle/>
          <a:p>
            <a:r>
              <a:rPr lang="pl-PL" sz="4800">
                <a:solidFill>
                  <a:schemeClr val="bg1"/>
                </a:solidFill>
              </a:rPr>
              <a:t>Outline</a:t>
            </a:r>
            <a:endParaRPr lang="pl-PL" sz="4000" dirty="0">
              <a:solidFill>
                <a:schemeClr val="bg1"/>
              </a:solidFill>
            </a:endParaRPr>
          </a:p>
        </p:txBody>
      </p:sp>
      <p:graphicFrame>
        <p:nvGraphicFramePr>
          <p:cNvPr id="8" name="Diagram 7">
            <a:extLst>
              <a:ext uri="{FF2B5EF4-FFF2-40B4-BE49-F238E27FC236}">
                <a16:creationId xmlns:a16="http://schemas.microsoft.com/office/drawing/2014/main" id="{A608C5CF-6958-48A6-AEEF-07078B44D093}"/>
              </a:ext>
            </a:extLst>
          </p:cNvPr>
          <p:cNvGraphicFramePr/>
          <p:nvPr>
            <p:extLst>
              <p:ext uri="{D42A27DB-BD31-4B8C-83A1-F6EECF244321}">
                <p14:modId xmlns:p14="http://schemas.microsoft.com/office/powerpoint/2010/main" val="4232750434"/>
              </p:ext>
            </p:extLst>
          </p:nvPr>
        </p:nvGraphicFramePr>
        <p:xfrm>
          <a:off x="1039215" y="1652449"/>
          <a:ext cx="5772646" cy="5032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2904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489">
            <a:extLst>
              <a:ext uri="{FF2B5EF4-FFF2-40B4-BE49-F238E27FC236}">
                <a16:creationId xmlns:a16="http://schemas.microsoft.com/office/drawing/2014/main" id="{7CF37D84-4170-AADF-867C-7AE2D7524BFE}"/>
              </a:ext>
            </a:extLst>
          </p:cNvPr>
          <p:cNvSpPr/>
          <p:nvPr/>
        </p:nvSpPr>
        <p:spPr>
          <a:xfrm>
            <a:off x="8071000" y="6346781"/>
            <a:ext cx="2068666" cy="276038"/>
          </a:xfrm>
          <a:prstGeom prst="rect">
            <a:avLst/>
          </a:prstGeom>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en-GB" sz="1400">
                <a:solidFill>
                  <a:schemeClr val="bg1"/>
                </a:solidFill>
                <a:latin typeface="Helvetica" panose="020B0604020202020204" pitchFamily="34" charset="0"/>
                <a:cs typeface="Helvetica" panose="020B0604020202020204" pitchFamily="34" charset="0"/>
              </a:rPr>
              <a:t>JINST 16 C09034</a:t>
            </a:r>
            <a:r>
              <a:rPr lang="pl-PL" sz="1400">
                <a:solidFill>
                  <a:schemeClr val="bg1"/>
                </a:solidFill>
                <a:latin typeface="Helvetica" panose="020B0604020202020204" pitchFamily="34" charset="0"/>
                <a:cs typeface="Helvetica" panose="020B0604020202020204" pitchFamily="34" charset="0"/>
              </a:rPr>
              <a:t> (2021)</a:t>
            </a:r>
            <a:endParaRPr sz="800" dirty="0">
              <a:solidFill>
                <a:schemeClr val="bg1"/>
              </a:solidFill>
              <a:latin typeface="Helvetica" panose="020B0604020202020204" pitchFamily="34" charset="0"/>
              <a:cs typeface="Helvetica" panose="020B0604020202020204" pitchFamily="34" charset="0"/>
            </a:endParaRPr>
          </a:p>
        </p:txBody>
      </p:sp>
      <p:pic>
        <p:nvPicPr>
          <p:cNvPr id="13" name="Obraz 12">
            <a:extLst>
              <a:ext uri="{FF2B5EF4-FFF2-40B4-BE49-F238E27FC236}">
                <a16:creationId xmlns:a16="http://schemas.microsoft.com/office/drawing/2014/main" id="{C69AFC0E-EC0F-D668-2E6A-175362BFB5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180" y="2933182"/>
            <a:ext cx="3706682" cy="3424385"/>
          </a:xfrm>
          <a:prstGeom prst="rect">
            <a:avLst/>
          </a:prstGeom>
        </p:spPr>
      </p:pic>
      <p:sp>
        <p:nvSpPr>
          <p:cNvPr id="15" name="pole tekstowe 14">
            <a:extLst>
              <a:ext uri="{FF2B5EF4-FFF2-40B4-BE49-F238E27FC236}">
                <a16:creationId xmlns:a16="http://schemas.microsoft.com/office/drawing/2014/main" id="{C7958A71-B42C-5BDB-075B-7DCF04F7662D}"/>
              </a:ext>
            </a:extLst>
          </p:cNvPr>
          <p:cNvSpPr txBox="1"/>
          <p:nvPr/>
        </p:nvSpPr>
        <p:spPr>
          <a:xfrm>
            <a:off x="1127339" y="6349491"/>
            <a:ext cx="2370455" cy="276999"/>
          </a:xfrm>
          <a:prstGeom prst="rect">
            <a:avLst/>
          </a:prstGeom>
          <a:noFill/>
        </p:spPr>
        <p:txBody>
          <a:bodyPr wrap="square">
            <a:spAutoFit/>
          </a:bodyPr>
          <a:lstStyle/>
          <a:p>
            <a:r>
              <a:rPr lang="pl-PL" sz="1200" b="0" i="0" u="none" strike="noStrike" baseline="0">
                <a:solidFill>
                  <a:schemeClr val="bg1">
                    <a:lumMod val="50000"/>
                  </a:schemeClr>
                </a:solidFill>
                <a:latin typeface="+mj-lt"/>
              </a:rPr>
              <a:t>(</a:t>
            </a:r>
            <a:r>
              <a:rPr lang="en-GB" sz="1200" b="0" i="0" u="none" strike="noStrike" baseline="0">
                <a:solidFill>
                  <a:schemeClr val="bg1">
                    <a:lumMod val="50000"/>
                  </a:schemeClr>
                </a:solidFill>
                <a:latin typeface="+mj-lt"/>
              </a:rPr>
              <a:t>number of hit PMTs on a DOM</a:t>
            </a:r>
            <a:r>
              <a:rPr lang="pl-PL" sz="1200" b="0" i="0" u="none" strike="noStrike" baseline="0">
                <a:solidFill>
                  <a:schemeClr val="bg1">
                    <a:lumMod val="50000"/>
                  </a:schemeClr>
                </a:solidFill>
                <a:latin typeface="+mj-lt"/>
              </a:rPr>
              <a:t>)</a:t>
            </a:r>
            <a:endParaRPr lang="en-GB" sz="1200">
              <a:solidFill>
                <a:schemeClr val="bg1">
                  <a:lumMod val="50000"/>
                </a:schemeClr>
              </a:solidFill>
              <a:latin typeface="+mj-lt"/>
            </a:endParaRPr>
          </a:p>
        </p:txBody>
      </p:sp>
      <mc:AlternateContent xmlns:mc="http://schemas.openxmlformats.org/markup-compatibility/2006" xmlns:a14="http://schemas.microsoft.com/office/drawing/2010/main">
        <mc:Choice Requires="a14">
          <p:sp>
            <p:nvSpPr>
              <p:cNvPr id="18" name="pole tekstowe 17">
                <a:extLst>
                  <a:ext uri="{FF2B5EF4-FFF2-40B4-BE49-F238E27FC236}">
                    <a16:creationId xmlns:a16="http://schemas.microsoft.com/office/drawing/2014/main" id="{69DE405C-6081-809B-E9D1-66F807965549}"/>
                  </a:ext>
                </a:extLst>
              </p:cNvPr>
              <p:cNvSpPr txBox="1"/>
              <p:nvPr/>
            </p:nvSpPr>
            <p:spPr>
              <a:xfrm>
                <a:off x="0" y="996084"/>
                <a:ext cx="6203576" cy="949555"/>
              </a:xfrm>
              <a:prstGeom prst="rect">
                <a:avLst/>
              </a:prstGeom>
              <a:noFill/>
            </p:spPr>
            <p:txBody>
              <a:bodyPr wrap="square">
                <a:spAutoFit/>
              </a:bodyPr>
              <a:lstStyle/>
              <a:p>
                <a:r>
                  <a:rPr lang="en-GB"/>
                  <a:t>Explosion mechanism not fully understood</a:t>
                </a:r>
                <a:r>
                  <a:rPr lang="pl-PL"/>
                  <a:t> but we know:</a:t>
                </a:r>
                <a:endParaRPr lang="en-GB"/>
              </a:p>
              <a:p>
                <a:pPr marL="742950" lvl="1" indent="-285750">
                  <a:buFont typeface="Wingdings" panose="05000000000000000000" pitchFamily="2" charset="2"/>
                  <a:buChar char="v"/>
                </a:pPr>
                <a:r>
                  <a:rPr lang="en-GB" b="0" i="0" u="none" strike="noStrike" baseline="0">
                    <a:latin typeface="+mj-lt"/>
                  </a:rPr>
                  <a:t>99% of </a:t>
                </a:r>
                <a14:m>
                  <m:oMath xmlns:m="http://schemas.openxmlformats.org/officeDocument/2006/math">
                    <m:sSub>
                      <m:sSubPr>
                        <m:ctrlPr>
                          <a:rPr lang="pl-PL" b="0" i="1" u="none" strike="noStrike" baseline="0" smtClean="0">
                            <a:latin typeface="Cambria Math" panose="02040503050406030204" pitchFamily="18" charset="0"/>
                          </a:rPr>
                        </m:ctrlPr>
                      </m:sSubPr>
                      <m:e>
                        <m:r>
                          <a:rPr lang="en-GB" b="0" i="1" u="none" strike="noStrike" baseline="0" smtClean="0">
                            <a:latin typeface="Cambria Math" panose="02040503050406030204" pitchFamily="18" charset="0"/>
                          </a:rPr>
                          <m:t>𝐸</m:t>
                        </m:r>
                      </m:e>
                      <m:sub>
                        <m:r>
                          <m:rPr>
                            <m:sty m:val="p"/>
                          </m:rPr>
                          <a:rPr lang="pl-PL" b="0" i="0" u="none" strike="noStrike" baseline="0" smtClean="0">
                            <a:latin typeface="Cambria Math" panose="02040503050406030204" pitchFamily="18" charset="0"/>
                          </a:rPr>
                          <m:t>grav</m:t>
                        </m:r>
                      </m:sub>
                    </m:sSub>
                    <m:r>
                      <a:rPr lang="pl-PL" b="0" i="1" u="none" strike="noStrike" baseline="0" smtClean="0">
                        <a:latin typeface="Cambria Math" panose="02040503050406030204" pitchFamily="18" charset="0"/>
                      </a:rPr>
                      <m:t>→</m:t>
                    </m:r>
                    <m:r>
                      <a:rPr lang="pl-PL" b="0" i="1" u="none" strike="noStrike" baseline="0" smtClean="0">
                        <a:latin typeface="Cambria Math" panose="02040503050406030204" pitchFamily="18" charset="0"/>
                      </a:rPr>
                      <m:t>𝜈</m:t>
                    </m:r>
                  </m:oMath>
                </a14:m>
                <a:r>
                  <a:rPr lang="en-GB" b="0" i="0" u="none" strike="noStrike" baseline="0">
                    <a:latin typeface="+mj-lt"/>
                  </a:rPr>
                  <a:t> when </a:t>
                </a:r>
                <a14:m>
                  <m:oMath xmlns:m="http://schemas.openxmlformats.org/officeDocument/2006/math">
                    <m:r>
                      <a:rPr lang="pl-PL" b="0" i="1" u="none" strike="noStrike" baseline="0" smtClean="0">
                        <a:latin typeface="Cambria Math" panose="02040503050406030204" pitchFamily="18" charset="0"/>
                      </a:rPr>
                      <m:t>𝛾</m:t>
                    </m:r>
                  </m:oMath>
                </a14:m>
                <a:r>
                  <a:rPr lang="en-GB" b="0" i="0" u="none" strike="noStrike" baseline="0">
                    <a:latin typeface="+mj-lt"/>
                  </a:rPr>
                  <a:t> cannot escape</a:t>
                </a:r>
              </a:p>
              <a:p>
                <a:pPr marL="742950" lvl="1" indent="-285750">
                  <a:buFont typeface="Wingdings" panose="05000000000000000000" pitchFamily="2" charset="2"/>
                  <a:buChar char="v"/>
                </a:pPr>
                <a:r>
                  <a:rPr lang="en-GB">
                    <a:effectLst/>
                    <a:latin typeface="+mj-lt"/>
                  </a:rPr>
                  <a:t>CCSN</a:t>
                </a:r>
                <a:r>
                  <a:rPr lang="pl-PL">
                    <a:effectLst/>
                    <a:latin typeface="+mj-lt"/>
                  </a:rPr>
                  <a:t>*</a:t>
                </a:r>
                <a:r>
                  <a:rPr lang="en-GB">
                    <a:effectLst/>
                    <a:latin typeface="+mj-lt"/>
                  </a:rPr>
                  <a:t> produce MeV </a:t>
                </a:r>
                <a14:m>
                  <m:oMath xmlns:m="http://schemas.openxmlformats.org/officeDocument/2006/math">
                    <m:r>
                      <a:rPr lang="en-GB" i="1" smtClean="0">
                        <a:effectLst/>
                        <a:latin typeface="Cambria Math" panose="02040503050406030204" pitchFamily="18" charset="0"/>
                      </a:rPr>
                      <m:t>𝜈</m:t>
                    </m:r>
                  </m:oMath>
                </a14:m>
                <a:r>
                  <a:rPr lang="pl-PL">
                    <a:effectLst/>
                    <a:latin typeface="+mj-lt"/>
                  </a:rPr>
                  <a:t>’s</a:t>
                </a:r>
                <a:endParaRPr lang="en-GB">
                  <a:effectLst/>
                  <a:latin typeface="+mj-lt"/>
                </a:endParaRPr>
              </a:p>
            </p:txBody>
          </p:sp>
        </mc:Choice>
        <mc:Fallback xmlns="">
          <p:sp>
            <p:nvSpPr>
              <p:cNvPr id="18" name="pole tekstowe 17">
                <a:extLst>
                  <a:ext uri="{FF2B5EF4-FFF2-40B4-BE49-F238E27FC236}">
                    <a16:creationId xmlns:a16="http://schemas.microsoft.com/office/drawing/2014/main" id="{69DE405C-6081-809B-E9D1-66F807965549}"/>
                  </a:ext>
                </a:extLst>
              </p:cNvPr>
              <p:cNvSpPr txBox="1">
                <a:spLocks noRot="1" noChangeAspect="1" noMove="1" noResize="1" noEditPoints="1" noAdjustHandles="1" noChangeArrowheads="1" noChangeShapeType="1" noTextEdit="1"/>
              </p:cNvSpPr>
              <p:nvPr/>
            </p:nvSpPr>
            <p:spPr>
              <a:xfrm>
                <a:off x="0" y="996084"/>
                <a:ext cx="6203576" cy="949555"/>
              </a:xfrm>
              <a:prstGeom prst="rect">
                <a:avLst/>
              </a:prstGeom>
              <a:blipFill>
                <a:blip r:embed="rId4"/>
                <a:stretch>
                  <a:fillRect l="-786" t="-3205" b="-9615"/>
                </a:stretch>
              </a:blipFill>
            </p:spPr>
            <p:txBody>
              <a:bodyPr/>
              <a:lstStyle/>
              <a:p>
                <a:r>
                  <a:rPr lang="en-GB">
                    <a:noFill/>
                  </a:rPr>
                  <a:t> </a:t>
                </a:r>
              </a:p>
            </p:txBody>
          </p:sp>
        </mc:Fallback>
      </mc:AlternateContent>
      <p:cxnSp>
        <p:nvCxnSpPr>
          <p:cNvPr id="21" name="Łącznik prosty ze strzałką 20">
            <a:extLst>
              <a:ext uri="{FF2B5EF4-FFF2-40B4-BE49-F238E27FC236}">
                <a16:creationId xmlns:a16="http://schemas.microsoft.com/office/drawing/2014/main" id="{193B805C-D95C-8F18-9B28-C00B0957839A}"/>
              </a:ext>
            </a:extLst>
          </p:cNvPr>
          <p:cNvCxnSpPr>
            <a:cxnSpLocks/>
            <a:stCxn id="18" idx="2"/>
          </p:cNvCxnSpPr>
          <p:nvPr/>
        </p:nvCxnSpPr>
        <p:spPr>
          <a:xfrm>
            <a:off x="3101788" y="1945639"/>
            <a:ext cx="620968" cy="337910"/>
          </a:xfrm>
          <a:prstGeom prst="straightConnector1">
            <a:avLst/>
          </a:prstGeom>
          <a:ln w="57150">
            <a:solidFill>
              <a:srgbClr val="70AD47"/>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pole tekstowe 23">
                <a:extLst>
                  <a:ext uri="{FF2B5EF4-FFF2-40B4-BE49-F238E27FC236}">
                    <a16:creationId xmlns:a16="http://schemas.microsoft.com/office/drawing/2014/main" id="{84230FDA-62D4-D490-91BF-0331A70B65D6}"/>
                  </a:ext>
                </a:extLst>
              </p:cNvPr>
              <p:cNvSpPr txBox="1"/>
              <p:nvPr/>
            </p:nvSpPr>
            <p:spPr>
              <a:xfrm>
                <a:off x="3647768" y="2259795"/>
                <a:ext cx="3709705" cy="923330"/>
              </a:xfrm>
              <a:prstGeom prst="rect">
                <a:avLst/>
              </a:prstGeom>
              <a:noFill/>
            </p:spPr>
            <p:txBody>
              <a:bodyPr wrap="square">
                <a:spAutoFit/>
              </a:bodyPr>
              <a:lstStyle/>
              <a:p>
                <a:pPr algn="l"/>
                <a:r>
                  <a:rPr lang="en-GB">
                    <a:effectLst/>
                    <a:latin typeface="+mj-lt"/>
                  </a:rPr>
                  <a:t>2 ways to detect</a:t>
                </a:r>
                <a:r>
                  <a:rPr lang="pl-PL">
                    <a:effectLst/>
                    <a:latin typeface="+mj-lt"/>
                  </a:rPr>
                  <a:t> a SN</a:t>
                </a:r>
                <a:r>
                  <a:rPr lang="en-GB">
                    <a:effectLst/>
                    <a:latin typeface="+mj-lt"/>
                  </a:rPr>
                  <a:t>:</a:t>
                </a:r>
              </a:p>
              <a:p>
                <a:pPr lvl="1"/>
                <a:r>
                  <a:rPr lang="en-GB">
                    <a:effectLst/>
                    <a:latin typeface="+mj-lt"/>
                  </a:rPr>
                  <a:t>• measure the </a:t>
                </a:r>
                <a14:m>
                  <m:oMath xmlns:m="http://schemas.openxmlformats.org/officeDocument/2006/math">
                    <m:r>
                      <a:rPr lang="en-GB" i="1" smtClean="0">
                        <a:effectLst/>
                        <a:latin typeface="Cambria Math" panose="02040503050406030204" pitchFamily="18" charset="0"/>
                      </a:rPr>
                      <m:t>𝜈</m:t>
                    </m:r>
                  </m:oMath>
                </a14:m>
                <a:r>
                  <a:rPr lang="pl-PL">
                    <a:effectLst/>
                    <a:latin typeface="+mj-lt"/>
                  </a:rPr>
                  <a:t>’s</a:t>
                </a:r>
                <a:r>
                  <a:rPr lang="en-GB">
                    <a:effectLst/>
                    <a:latin typeface="+mj-lt"/>
                  </a:rPr>
                  <a:t> </a:t>
                </a:r>
              </a:p>
              <a:p>
                <a:pPr lvl="1"/>
                <a:r>
                  <a:rPr lang="en-GB">
                    <a:effectLst/>
                    <a:latin typeface="+mj-lt"/>
                  </a:rPr>
                  <a:t>• </a:t>
                </a:r>
                <a:r>
                  <a:rPr lang="en-GB" u="sng">
                    <a:effectLst/>
                    <a:latin typeface="+mj-lt"/>
                  </a:rPr>
                  <a:t>background rate</a:t>
                </a:r>
                <a:endParaRPr lang="en-GB" u="sng"/>
              </a:p>
            </p:txBody>
          </p:sp>
        </mc:Choice>
        <mc:Fallback xmlns="">
          <p:sp>
            <p:nvSpPr>
              <p:cNvPr id="24" name="pole tekstowe 23">
                <a:extLst>
                  <a:ext uri="{FF2B5EF4-FFF2-40B4-BE49-F238E27FC236}">
                    <a16:creationId xmlns:a16="http://schemas.microsoft.com/office/drawing/2014/main" id="{84230FDA-62D4-D490-91BF-0331A70B65D6}"/>
                  </a:ext>
                </a:extLst>
              </p:cNvPr>
              <p:cNvSpPr txBox="1">
                <a:spLocks noRot="1" noChangeAspect="1" noMove="1" noResize="1" noEditPoints="1" noAdjustHandles="1" noChangeArrowheads="1" noChangeShapeType="1" noTextEdit="1"/>
              </p:cNvSpPr>
              <p:nvPr/>
            </p:nvSpPr>
            <p:spPr>
              <a:xfrm>
                <a:off x="3647768" y="2259795"/>
                <a:ext cx="3709705" cy="923330"/>
              </a:xfrm>
              <a:prstGeom prst="rect">
                <a:avLst/>
              </a:prstGeom>
              <a:blipFill>
                <a:blip r:embed="rId6"/>
                <a:stretch>
                  <a:fillRect l="-1314" t="-3974" b="-9934"/>
                </a:stretch>
              </a:blipFill>
            </p:spPr>
            <p:txBody>
              <a:bodyPr/>
              <a:lstStyle/>
              <a:p>
                <a:r>
                  <a:rPr lang="en-GB">
                    <a:noFill/>
                  </a:rPr>
                  <a:t> </a:t>
                </a:r>
              </a:p>
            </p:txBody>
          </p:sp>
        </mc:Fallback>
      </mc:AlternateContent>
      <p:grpSp>
        <p:nvGrpSpPr>
          <p:cNvPr id="28" name="Grupa 27">
            <a:extLst>
              <a:ext uri="{FF2B5EF4-FFF2-40B4-BE49-F238E27FC236}">
                <a16:creationId xmlns:a16="http://schemas.microsoft.com/office/drawing/2014/main" id="{556F468C-D9FF-EF4E-B5D6-1FC682ADCA15}"/>
              </a:ext>
            </a:extLst>
          </p:cNvPr>
          <p:cNvGrpSpPr/>
          <p:nvPr/>
        </p:nvGrpSpPr>
        <p:grpSpPr>
          <a:xfrm>
            <a:off x="4152628" y="4881757"/>
            <a:ext cx="1943372" cy="503975"/>
            <a:chOff x="8154357" y="6150077"/>
            <a:chExt cx="2368006" cy="638268"/>
          </a:xfrm>
          <a:solidFill>
            <a:schemeClr val="bg1">
              <a:lumMod val="50000"/>
            </a:schemeClr>
          </a:solidFill>
        </p:grpSpPr>
        <p:sp>
          <p:nvSpPr>
            <p:cNvPr id="31" name="Grafika 21" descr="Brushstroke">
              <a:extLst>
                <a:ext uri="{FF2B5EF4-FFF2-40B4-BE49-F238E27FC236}">
                  <a16:creationId xmlns:a16="http://schemas.microsoft.com/office/drawing/2014/main" id="{64398239-F78A-BF02-710F-BC007DC46568}"/>
                </a:ext>
              </a:extLst>
            </p:cNvPr>
            <p:cNvSpPr/>
            <p:nvPr/>
          </p:nvSpPr>
          <p:spPr>
            <a:xfrm>
              <a:off x="8154357" y="6150077"/>
              <a:ext cx="2368006" cy="638268"/>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32" name="Shape 489">
              <a:extLst>
                <a:ext uri="{FF2B5EF4-FFF2-40B4-BE49-F238E27FC236}">
                  <a16:creationId xmlns:a16="http://schemas.microsoft.com/office/drawing/2014/main" id="{8ECE1BDE-0A7C-EB60-CFE8-963046B43D06}"/>
                </a:ext>
              </a:extLst>
            </p:cNvPr>
            <p:cNvSpPr/>
            <p:nvPr/>
          </p:nvSpPr>
          <p:spPr>
            <a:xfrm>
              <a:off x="8226425" y="6331192"/>
              <a:ext cx="2171559" cy="276038"/>
            </a:xfrm>
            <a:prstGeom prst="rect">
              <a:avLst/>
            </a:prstGeom>
            <a:grpFill/>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en-GB" sz="1400">
                  <a:solidFill>
                    <a:schemeClr val="bg1"/>
                  </a:solidFill>
                  <a:latin typeface="Helvetica" panose="020B0604020202020204" pitchFamily="34" charset="0"/>
                  <a:cs typeface="Helvetica" panose="020B0604020202020204" pitchFamily="34" charset="0"/>
                </a:rPr>
                <a:t>PoS(ICRC2023)1160</a:t>
              </a:r>
              <a:endParaRPr sz="800" dirty="0">
                <a:solidFill>
                  <a:schemeClr val="bg1"/>
                </a:solidFill>
                <a:latin typeface="Helvetica" panose="020B0604020202020204" pitchFamily="34" charset="0"/>
                <a:cs typeface="Helvetica" panose="020B0604020202020204" pitchFamily="34" charset="0"/>
              </a:endParaRPr>
            </a:p>
          </p:txBody>
        </p:sp>
      </p:grpSp>
      <p:sp>
        <p:nvSpPr>
          <p:cNvPr id="20" name="pole tekstowe 19">
            <a:extLst>
              <a:ext uri="{FF2B5EF4-FFF2-40B4-BE49-F238E27FC236}">
                <a16:creationId xmlns:a16="http://schemas.microsoft.com/office/drawing/2014/main" id="{4FF42426-5B80-45A9-DFAB-F55674AC45D4}"/>
              </a:ext>
            </a:extLst>
          </p:cNvPr>
          <p:cNvSpPr txBox="1"/>
          <p:nvPr/>
        </p:nvSpPr>
        <p:spPr>
          <a:xfrm>
            <a:off x="9989152" y="6553304"/>
            <a:ext cx="2202847" cy="253916"/>
          </a:xfrm>
          <a:prstGeom prst="rect">
            <a:avLst/>
          </a:prstGeom>
          <a:noFill/>
        </p:spPr>
        <p:txBody>
          <a:bodyPr wrap="none" rtlCol="0">
            <a:spAutoFit/>
          </a:bodyPr>
          <a:lstStyle/>
          <a:p>
            <a:r>
              <a:rPr lang="pl-PL" sz="1050">
                <a:solidFill>
                  <a:schemeClr val="bg1">
                    <a:lumMod val="50000"/>
                  </a:schemeClr>
                </a:solidFill>
                <a:latin typeface="Helvetica" panose="020B0604020202020204" pitchFamily="34" charset="0"/>
                <a:cs typeface="Helvetica" panose="020B0604020202020204" pitchFamily="34" charset="0"/>
              </a:rPr>
              <a:t>*core-collapse supernova (type II)</a:t>
            </a:r>
            <a:endParaRPr lang="en-GB" sz="1050">
              <a:solidFill>
                <a:schemeClr val="bg1">
                  <a:lumMod val="50000"/>
                </a:schemeClr>
              </a:solidFill>
              <a:latin typeface="Helvetica" panose="020B0604020202020204" pitchFamily="34" charset="0"/>
              <a:cs typeface="Helvetica" panose="020B0604020202020204" pitchFamily="34" charset="0"/>
            </a:endParaRPr>
          </a:p>
        </p:txBody>
      </p:sp>
      <p:sp>
        <p:nvSpPr>
          <p:cNvPr id="30" name="Tytuł 1">
            <a:extLst>
              <a:ext uri="{FF2B5EF4-FFF2-40B4-BE49-F238E27FC236}">
                <a16:creationId xmlns:a16="http://schemas.microsoft.com/office/drawing/2014/main" id="{8FB144F1-1A91-61B4-777B-9EE2FA045D10}"/>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Helvetica" panose="020B0604020202020204" pitchFamily="34" charset="0"/>
                <a:cs typeface="Helvetica" panose="020B0604020202020204" pitchFamily="34" charset="0"/>
              </a:rPr>
              <a:t>Sensitivity to supernovae</a:t>
            </a:r>
          </a:p>
        </p:txBody>
      </p:sp>
      <p:sp>
        <p:nvSpPr>
          <p:cNvPr id="33" name="Prostokąt 32">
            <a:extLst>
              <a:ext uri="{FF2B5EF4-FFF2-40B4-BE49-F238E27FC236}">
                <a16:creationId xmlns:a16="http://schemas.microsoft.com/office/drawing/2014/main" id="{8BC1FF60-2D46-5D2F-7F08-9EB8E6E8D544}"/>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4" name="Symbol zastępczy numeru slajdu 4">
            <a:extLst>
              <a:ext uri="{FF2B5EF4-FFF2-40B4-BE49-F238E27FC236}">
                <a16:creationId xmlns:a16="http://schemas.microsoft.com/office/drawing/2014/main" id="{59C52661-B5EC-8379-F612-04907C8EEBFB}"/>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20</a:t>
            </a:fld>
            <a:endParaRPr lang="pl-PL" sz="2400">
              <a:solidFill>
                <a:schemeClr val="tx1"/>
              </a:solidFill>
              <a:cs typeface="Helvetica"/>
            </a:endParaRPr>
          </a:p>
        </p:txBody>
      </p:sp>
      <p:sp>
        <p:nvSpPr>
          <p:cNvPr id="2" name="pole tekstowe 1">
            <a:extLst>
              <a:ext uri="{FF2B5EF4-FFF2-40B4-BE49-F238E27FC236}">
                <a16:creationId xmlns:a16="http://schemas.microsoft.com/office/drawing/2014/main" id="{8760A116-1324-A952-6D57-70B1C0D31A01}"/>
              </a:ext>
            </a:extLst>
          </p:cNvPr>
          <p:cNvSpPr txBox="1"/>
          <p:nvPr/>
        </p:nvSpPr>
        <p:spPr>
          <a:xfrm>
            <a:off x="657305" y="3211989"/>
            <a:ext cx="1655261" cy="369332"/>
          </a:xfrm>
          <a:prstGeom prst="rect">
            <a:avLst/>
          </a:prstGeom>
          <a:noFill/>
        </p:spPr>
        <p:txBody>
          <a:bodyPr wrap="none" rtlCol="0">
            <a:spAutoFit/>
          </a:bodyPr>
          <a:lstStyle/>
          <a:p>
            <a:r>
              <a:rPr lang="pl-PL"/>
              <a:t>with BDT cuts</a:t>
            </a:r>
            <a:endParaRPr lang="en-GB"/>
          </a:p>
        </p:txBody>
      </p:sp>
    </p:spTree>
    <p:extLst>
      <p:ext uri="{BB962C8B-B14F-4D97-AF65-F5344CB8AC3E}">
        <p14:creationId xmlns:p14="http://schemas.microsoft.com/office/powerpoint/2010/main" val="3621177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pole tekstowe 32">
                <a:extLst>
                  <a:ext uri="{FF2B5EF4-FFF2-40B4-BE49-F238E27FC236}">
                    <a16:creationId xmlns:a16="http://schemas.microsoft.com/office/drawing/2014/main" id="{C5227C3C-C984-1A96-6D91-2BEE21A6FE55}"/>
                  </a:ext>
                </a:extLst>
              </p:cNvPr>
              <p:cNvSpPr txBox="1"/>
              <p:nvPr/>
            </p:nvSpPr>
            <p:spPr>
              <a:xfrm>
                <a:off x="0" y="996084"/>
                <a:ext cx="6203576" cy="949555"/>
              </a:xfrm>
              <a:prstGeom prst="rect">
                <a:avLst/>
              </a:prstGeom>
              <a:noFill/>
            </p:spPr>
            <p:txBody>
              <a:bodyPr wrap="square">
                <a:spAutoFit/>
              </a:bodyPr>
              <a:lstStyle/>
              <a:p>
                <a:r>
                  <a:rPr lang="en-GB"/>
                  <a:t>Explosion mechanism not fully understood</a:t>
                </a:r>
                <a:r>
                  <a:rPr lang="pl-PL"/>
                  <a:t> but we know:</a:t>
                </a:r>
                <a:endParaRPr lang="en-GB"/>
              </a:p>
              <a:p>
                <a:pPr marL="742950" lvl="1" indent="-285750">
                  <a:buFont typeface="Wingdings" panose="05000000000000000000" pitchFamily="2" charset="2"/>
                  <a:buChar char="v"/>
                </a:pPr>
                <a:r>
                  <a:rPr lang="en-GB" b="0" i="0" u="none" strike="noStrike" baseline="0">
                    <a:latin typeface="+mj-lt"/>
                  </a:rPr>
                  <a:t>99% of </a:t>
                </a:r>
                <a14:m>
                  <m:oMath xmlns:m="http://schemas.openxmlformats.org/officeDocument/2006/math">
                    <m:sSub>
                      <m:sSubPr>
                        <m:ctrlPr>
                          <a:rPr lang="pl-PL" b="0" i="1" u="none" strike="noStrike" baseline="0" smtClean="0">
                            <a:latin typeface="Cambria Math" panose="02040503050406030204" pitchFamily="18" charset="0"/>
                          </a:rPr>
                        </m:ctrlPr>
                      </m:sSubPr>
                      <m:e>
                        <m:r>
                          <a:rPr lang="en-GB" b="0" i="1" u="none" strike="noStrike" baseline="0" smtClean="0">
                            <a:latin typeface="Cambria Math" panose="02040503050406030204" pitchFamily="18" charset="0"/>
                          </a:rPr>
                          <m:t>𝐸</m:t>
                        </m:r>
                      </m:e>
                      <m:sub>
                        <m:r>
                          <m:rPr>
                            <m:sty m:val="p"/>
                          </m:rPr>
                          <a:rPr lang="pl-PL" b="0" i="0" u="none" strike="noStrike" baseline="0" smtClean="0">
                            <a:latin typeface="Cambria Math" panose="02040503050406030204" pitchFamily="18" charset="0"/>
                          </a:rPr>
                          <m:t>grav</m:t>
                        </m:r>
                      </m:sub>
                    </m:sSub>
                    <m:r>
                      <a:rPr lang="pl-PL" b="0" i="1" u="none" strike="noStrike" baseline="0" smtClean="0">
                        <a:latin typeface="Cambria Math" panose="02040503050406030204" pitchFamily="18" charset="0"/>
                      </a:rPr>
                      <m:t>→</m:t>
                    </m:r>
                    <m:r>
                      <a:rPr lang="pl-PL" b="0" i="1" u="none" strike="noStrike" baseline="0" smtClean="0">
                        <a:latin typeface="Cambria Math" panose="02040503050406030204" pitchFamily="18" charset="0"/>
                      </a:rPr>
                      <m:t>𝜈</m:t>
                    </m:r>
                  </m:oMath>
                </a14:m>
                <a:r>
                  <a:rPr lang="en-GB" b="0" i="0" u="none" strike="noStrike" baseline="0">
                    <a:latin typeface="+mj-lt"/>
                  </a:rPr>
                  <a:t> when </a:t>
                </a:r>
                <a14:m>
                  <m:oMath xmlns:m="http://schemas.openxmlformats.org/officeDocument/2006/math">
                    <m:r>
                      <a:rPr lang="pl-PL" b="0" i="1" u="none" strike="noStrike" baseline="0" smtClean="0">
                        <a:latin typeface="Cambria Math" panose="02040503050406030204" pitchFamily="18" charset="0"/>
                      </a:rPr>
                      <m:t>𝛾</m:t>
                    </m:r>
                  </m:oMath>
                </a14:m>
                <a:r>
                  <a:rPr lang="en-GB" b="0" i="0" u="none" strike="noStrike" baseline="0">
                    <a:latin typeface="+mj-lt"/>
                  </a:rPr>
                  <a:t> cannot escape</a:t>
                </a:r>
              </a:p>
              <a:p>
                <a:pPr marL="742950" lvl="1" indent="-285750">
                  <a:buFont typeface="Wingdings" panose="05000000000000000000" pitchFamily="2" charset="2"/>
                  <a:buChar char="v"/>
                </a:pPr>
                <a:r>
                  <a:rPr lang="en-GB">
                    <a:effectLst/>
                    <a:latin typeface="+mj-lt"/>
                  </a:rPr>
                  <a:t>CCSN</a:t>
                </a:r>
                <a:r>
                  <a:rPr lang="pl-PL">
                    <a:effectLst/>
                    <a:latin typeface="+mj-lt"/>
                  </a:rPr>
                  <a:t>*</a:t>
                </a:r>
                <a:r>
                  <a:rPr lang="en-GB">
                    <a:effectLst/>
                    <a:latin typeface="+mj-lt"/>
                  </a:rPr>
                  <a:t> produce MeV </a:t>
                </a:r>
                <a14:m>
                  <m:oMath xmlns:m="http://schemas.openxmlformats.org/officeDocument/2006/math">
                    <m:r>
                      <a:rPr lang="en-GB" i="1" smtClean="0">
                        <a:effectLst/>
                        <a:latin typeface="Cambria Math" panose="02040503050406030204" pitchFamily="18" charset="0"/>
                      </a:rPr>
                      <m:t>𝜈</m:t>
                    </m:r>
                  </m:oMath>
                </a14:m>
                <a:r>
                  <a:rPr lang="pl-PL">
                    <a:effectLst/>
                    <a:latin typeface="+mj-lt"/>
                  </a:rPr>
                  <a:t>’s</a:t>
                </a:r>
                <a:endParaRPr lang="en-GB">
                  <a:effectLst/>
                  <a:latin typeface="+mj-lt"/>
                </a:endParaRPr>
              </a:p>
            </p:txBody>
          </p:sp>
        </mc:Choice>
        <mc:Fallback xmlns="">
          <p:sp>
            <p:nvSpPr>
              <p:cNvPr id="33" name="pole tekstowe 32">
                <a:extLst>
                  <a:ext uri="{FF2B5EF4-FFF2-40B4-BE49-F238E27FC236}">
                    <a16:creationId xmlns:a16="http://schemas.microsoft.com/office/drawing/2014/main" id="{C5227C3C-C984-1A96-6D91-2BEE21A6FE55}"/>
                  </a:ext>
                </a:extLst>
              </p:cNvPr>
              <p:cNvSpPr txBox="1">
                <a:spLocks noRot="1" noChangeAspect="1" noMove="1" noResize="1" noEditPoints="1" noAdjustHandles="1" noChangeArrowheads="1" noChangeShapeType="1" noTextEdit="1"/>
              </p:cNvSpPr>
              <p:nvPr/>
            </p:nvSpPr>
            <p:spPr>
              <a:xfrm>
                <a:off x="0" y="996084"/>
                <a:ext cx="6203576" cy="949555"/>
              </a:xfrm>
              <a:prstGeom prst="rect">
                <a:avLst/>
              </a:prstGeom>
              <a:blipFill>
                <a:blip r:embed="rId3"/>
                <a:stretch>
                  <a:fillRect l="-786" t="-3205" b="-9615"/>
                </a:stretch>
              </a:blipFill>
            </p:spPr>
            <p:txBody>
              <a:bodyPr/>
              <a:lstStyle/>
              <a:p>
                <a:r>
                  <a:rPr lang="en-GB">
                    <a:noFill/>
                  </a:rPr>
                  <a:t> </a:t>
                </a:r>
              </a:p>
            </p:txBody>
          </p:sp>
        </mc:Fallback>
      </mc:AlternateContent>
      <p:cxnSp>
        <p:nvCxnSpPr>
          <p:cNvPr id="12" name="Łącznik prosty ze strzałką 11">
            <a:extLst>
              <a:ext uri="{FF2B5EF4-FFF2-40B4-BE49-F238E27FC236}">
                <a16:creationId xmlns:a16="http://schemas.microsoft.com/office/drawing/2014/main" id="{C95824A5-A0C5-F738-A301-56F7AF6A5240}"/>
              </a:ext>
            </a:extLst>
          </p:cNvPr>
          <p:cNvCxnSpPr>
            <a:cxnSpLocks/>
            <a:stCxn id="33" idx="2"/>
          </p:cNvCxnSpPr>
          <p:nvPr/>
        </p:nvCxnSpPr>
        <p:spPr>
          <a:xfrm>
            <a:off x="3101788" y="1945639"/>
            <a:ext cx="620968" cy="337910"/>
          </a:xfrm>
          <a:prstGeom prst="straightConnector1">
            <a:avLst/>
          </a:prstGeom>
          <a:ln w="57150">
            <a:solidFill>
              <a:srgbClr val="70AD47"/>
            </a:solidFill>
            <a:tailEnd type="triangle"/>
          </a:ln>
        </p:spPr>
        <p:style>
          <a:lnRef idx="1">
            <a:schemeClr val="dk1"/>
          </a:lnRef>
          <a:fillRef idx="0">
            <a:schemeClr val="dk1"/>
          </a:fillRef>
          <a:effectRef idx="0">
            <a:schemeClr val="dk1"/>
          </a:effectRef>
          <a:fontRef idx="minor">
            <a:schemeClr val="tx1"/>
          </a:fontRef>
        </p:style>
      </p:cxnSp>
      <p:sp>
        <p:nvSpPr>
          <p:cNvPr id="16" name="pole tekstowe 15">
            <a:extLst>
              <a:ext uri="{FF2B5EF4-FFF2-40B4-BE49-F238E27FC236}">
                <a16:creationId xmlns:a16="http://schemas.microsoft.com/office/drawing/2014/main" id="{19AECC1B-B8E8-5280-D39B-69F888A51D3E}"/>
              </a:ext>
            </a:extLst>
          </p:cNvPr>
          <p:cNvSpPr txBox="1"/>
          <p:nvPr/>
        </p:nvSpPr>
        <p:spPr>
          <a:xfrm>
            <a:off x="7141953" y="1273518"/>
            <a:ext cx="4283131" cy="584775"/>
          </a:xfrm>
          <a:prstGeom prst="rect">
            <a:avLst/>
          </a:prstGeom>
          <a:noFill/>
        </p:spPr>
        <p:txBody>
          <a:bodyPr wrap="square">
            <a:spAutoFit/>
          </a:bodyPr>
          <a:lstStyle/>
          <a:p>
            <a:pPr algn="ctr"/>
            <a:r>
              <a:rPr lang="pl-PL" sz="3200">
                <a:solidFill>
                  <a:schemeClr val="accent4"/>
                </a:solidFill>
                <a:effectLst/>
                <a:latin typeface="Helvetica" panose="020B0604020202020204" pitchFamily="34" charset="0"/>
                <a:cs typeface="Helvetica" panose="020B0604020202020204" pitchFamily="34" charset="0"/>
              </a:rPr>
              <a:t>ARCA115</a:t>
            </a:r>
            <a:r>
              <a:rPr lang="pl-PL" sz="3200">
                <a:effectLst/>
                <a:latin typeface="Helvetica" panose="020B0604020202020204" pitchFamily="34" charset="0"/>
                <a:cs typeface="Helvetica" panose="020B0604020202020204" pitchFamily="34" charset="0"/>
              </a:rPr>
              <a:t> + </a:t>
            </a:r>
            <a:r>
              <a:rPr lang="pl-PL" sz="3200">
                <a:solidFill>
                  <a:schemeClr val="accent5"/>
                </a:solidFill>
                <a:effectLst/>
                <a:latin typeface="Helvetica" panose="020B0604020202020204" pitchFamily="34" charset="0"/>
                <a:cs typeface="Helvetica" panose="020B0604020202020204" pitchFamily="34" charset="0"/>
              </a:rPr>
              <a:t>ORCA115</a:t>
            </a:r>
            <a:endParaRPr lang="pl-PL" sz="3200">
              <a:latin typeface="Helvetica" panose="020B0604020202020204" pitchFamily="34" charset="0"/>
              <a:cs typeface="Helvetica" panose="020B0604020202020204" pitchFamily="34" charset="0"/>
            </a:endParaRPr>
          </a:p>
        </p:txBody>
      </p:sp>
      <p:pic>
        <p:nvPicPr>
          <p:cNvPr id="18" name="Obraz 17">
            <a:extLst>
              <a:ext uri="{FF2B5EF4-FFF2-40B4-BE49-F238E27FC236}">
                <a16:creationId xmlns:a16="http://schemas.microsoft.com/office/drawing/2014/main" id="{6BBFB852-2561-DBCD-C55E-4085116F2A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95693" y="1904832"/>
            <a:ext cx="5911640" cy="4110219"/>
          </a:xfrm>
          <a:prstGeom prst="rect">
            <a:avLst/>
          </a:prstGeom>
        </p:spPr>
      </p:pic>
      <mc:AlternateContent xmlns:mc="http://schemas.openxmlformats.org/markup-compatibility/2006" xmlns:a14="http://schemas.microsoft.com/office/drawing/2010/main">
        <mc:Choice Requires="a14">
          <p:sp>
            <p:nvSpPr>
              <p:cNvPr id="14" name="pole tekstowe 13">
                <a:extLst>
                  <a:ext uri="{FF2B5EF4-FFF2-40B4-BE49-F238E27FC236}">
                    <a16:creationId xmlns:a16="http://schemas.microsoft.com/office/drawing/2014/main" id="{F58EE4DC-2307-8D55-40B0-6B95180F88C9}"/>
                  </a:ext>
                </a:extLst>
              </p:cNvPr>
              <p:cNvSpPr txBox="1"/>
              <p:nvPr/>
            </p:nvSpPr>
            <p:spPr>
              <a:xfrm>
                <a:off x="3647768" y="2259795"/>
                <a:ext cx="3709705" cy="923330"/>
              </a:xfrm>
              <a:prstGeom prst="rect">
                <a:avLst/>
              </a:prstGeom>
              <a:noFill/>
            </p:spPr>
            <p:txBody>
              <a:bodyPr wrap="square">
                <a:spAutoFit/>
              </a:bodyPr>
              <a:lstStyle/>
              <a:p>
                <a:pPr algn="l"/>
                <a:r>
                  <a:rPr lang="en-GB">
                    <a:effectLst/>
                    <a:latin typeface="+mj-lt"/>
                  </a:rPr>
                  <a:t>2 ways to detect</a:t>
                </a:r>
                <a:r>
                  <a:rPr lang="pl-PL">
                    <a:effectLst/>
                    <a:latin typeface="+mj-lt"/>
                  </a:rPr>
                  <a:t> a SN</a:t>
                </a:r>
                <a:r>
                  <a:rPr lang="en-GB">
                    <a:effectLst/>
                    <a:latin typeface="+mj-lt"/>
                  </a:rPr>
                  <a:t>:</a:t>
                </a:r>
              </a:p>
              <a:p>
                <a:pPr lvl="1"/>
                <a:r>
                  <a:rPr lang="en-GB">
                    <a:effectLst/>
                    <a:latin typeface="+mj-lt"/>
                  </a:rPr>
                  <a:t>• measure the </a:t>
                </a:r>
                <a14:m>
                  <m:oMath xmlns:m="http://schemas.openxmlformats.org/officeDocument/2006/math">
                    <m:r>
                      <a:rPr lang="en-GB" i="1" smtClean="0">
                        <a:effectLst/>
                        <a:latin typeface="Cambria Math" panose="02040503050406030204" pitchFamily="18" charset="0"/>
                      </a:rPr>
                      <m:t>𝜈</m:t>
                    </m:r>
                  </m:oMath>
                </a14:m>
                <a:r>
                  <a:rPr lang="pl-PL">
                    <a:effectLst/>
                    <a:latin typeface="+mj-lt"/>
                  </a:rPr>
                  <a:t>’s</a:t>
                </a:r>
                <a:r>
                  <a:rPr lang="en-GB">
                    <a:effectLst/>
                    <a:latin typeface="+mj-lt"/>
                  </a:rPr>
                  <a:t> </a:t>
                </a:r>
              </a:p>
              <a:p>
                <a:pPr lvl="1"/>
                <a:r>
                  <a:rPr lang="en-GB">
                    <a:effectLst/>
                    <a:latin typeface="+mj-lt"/>
                  </a:rPr>
                  <a:t>• </a:t>
                </a:r>
                <a:r>
                  <a:rPr lang="en-GB" u="sng">
                    <a:effectLst/>
                    <a:latin typeface="+mj-lt"/>
                  </a:rPr>
                  <a:t>background rate</a:t>
                </a:r>
                <a:endParaRPr lang="en-GB" u="sng"/>
              </a:p>
            </p:txBody>
          </p:sp>
        </mc:Choice>
        <mc:Fallback xmlns="">
          <p:sp>
            <p:nvSpPr>
              <p:cNvPr id="14" name="pole tekstowe 13">
                <a:extLst>
                  <a:ext uri="{FF2B5EF4-FFF2-40B4-BE49-F238E27FC236}">
                    <a16:creationId xmlns:a16="http://schemas.microsoft.com/office/drawing/2014/main" id="{F58EE4DC-2307-8D55-40B0-6B95180F88C9}"/>
                  </a:ext>
                </a:extLst>
              </p:cNvPr>
              <p:cNvSpPr txBox="1">
                <a:spLocks noRot="1" noChangeAspect="1" noMove="1" noResize="1" noEditPoints="1" noAdjustHandles="1" noChangeArrowheads="1" noChangeShapeType="1" noTextEdit="1"/>
              </p:cNvSpPr>
              <p:nvPr/>
            </p:nvSpPr>
            <p:spPr>
              <a:xfrm>
                <a:off x="3647768" y="2259795"/>
                <a:ext cx="3709705" cy="923330"/>
              </a:xfrm>
              <a:prstGeom prst="rect">
                <a:avLst/>
              </a:prstGeom>
              <a:blipFill>
                <a:blip r:embed="rId6"/>
                <a:stretch>
                  <a:fillRect l="-1314" t="-3974" b="-9934"/>
                </a:stretch>
              </a:blipFill>
            </p:spPr>
            <p:txBody>
              <a:bodyPr/>
              <a:lstStyle/>
              <a:p>
                <a:r>
                  <a:rPr lang="en-GB">
                    <a:noFill/>
                  </a:rPr>
                  <a:t> </a:t>
                </a:r>
              </a:p>
            </p:txBody>
          </p:sp>
        </mc:Fallback>
      </mc:AlternateContent>
      <p:sp>
        <p:nvSpPr>
          <p:cNvPr id="27" name="pole tekstowe 26">
            <a:extLst>
              <a:ext uri="{FF2B5EF4-FFF2-40B4-BE49-F238E27FC236}">
                <a16:creationId xmlns:a16="http://schemas.microsoft.com/office/drawing/2014/main" id="{DB70A33D-2272-7CEF-9705-8E6BAEB31499}"/>
              </a:ext>
            </a:extLst>
          </p:cNvPr>
          <p:cNvSpPr txBox="1"/>
          <p:nvPr/>
        </p:nvSpPr>
        <p:spPr>
          <a:xfrm>
            <a:off x="1127339" y="6349491"/>
            <a:ext cx="2370455" cy="276999"/>
          </a:xfrm>
          <a:prstGeom prst="rect">
            <a:avLst/>
          </a:prstGeom>
          <a:noFill/>
        </p:spPr>
        <p:txBody>
          <a:bodyPr wrap="square">
            <a:spAutoFit/>
          </a:bodyPr>
          <a:lstStyle/>
          <a:p>
            <a:r>
              <a:rPr lang="pl-PL" sz="1200" b="0" i="0" u="none" strike="noStrike" baseline="0">
                <a:solidFill>
                  <a:schemeClr val="bg1">
                    <a:lumMod val="50000"/>
                  </a:schemeClr>
                </a:solidFill>
                <a:latin typeface="+mj-lt"/>
              </a:rPr>
              <a:t>(</a:t>
            </a:r>
            <a:r>
              <a:rPr lang="en-GB" sz="1200" b="0" i="0" u="none" strike="noStrike" baseline="0">
                <a:solidFill>
                  <a:schemeClr val="bg1">
                    <a:lumMod val="50000"/>
                  </a:schemeClr>
                </a:solidFill>
                <a:latin typeface="+mj-lt"/>
              </a:rPr>
              <a:t>number of hit PMTs on a DOM</a:t>
            </a:r>
            <a:r>
              <a:rPr lang="pl-PL" sz="1200" b="0" i="0" u="none" strike="noStrike" baseline="0">
                <a:solidFill>
                  <a:schemeClr val="bg1">
                    <a:lumMod val="50000"/>
                  </a:schemeClr>
                </a:solidFill>
                <a:latin typeface="+mj-lt"/>
              </a:rPr>
              <a:t>)</a:t>
            </a:r>
            <a:endParaRPr lang="en-GB" sz="1200">
              <a:solidFill>
                <a:schemeClr val="bg1">
                  <a:lumMod val="50000"/>
                </a:schemeClr>
              </a:solidFill>
              <a:latin typeface="+mj-lt"/>
            </a:endParaRPr>
          </a:p>
        </p:txBody>
      </p:sp>
      <p:sp>
        <p:nvSpPr>
          <p:cNvPr id="24" name="TextBox 11">
            <a:extLst>
              <a:ext uri="{FF2B5EF4-FFF2-40B4-BE49-F238E27FC236}">
                <a16:creationId xmlns:a16="http://schemas.microsoft.com/office/drawing/2014/main" id="{60CBEC43-45A0-D3F5-A86A-DCC5A2F57514}"/>
              </a:ext>
            </a:extLst>
          </p:cNvPr>
          <p:cNvSpPr txBox="1"/>
          <p:nvPr/>
        </p:nvSpPr>
        <p:spPr>
          <a:xfrm>
            <a:off x="3845404" y="5608695"/>
            <a:ext cx="3877985" cy="1200329"/>
          </a:xfrm>
          <a:prstGeom prst="rect">
            <a:avLst/>
          </a:prstGeom>
          <a:noFill/>
        </p:spPr>
        <p:txBody>
          <a:bodyPr wrap="square" rtlCol="0">
            <a:spAutoFit/>
          </a:bodyPr>
          <a:lstStyle/>
          <a:p>
            <a:r>
              <a:rPr lang="pl-PL" dirty="0"/>
              <a:t>Status:</a:t>
            </a:r>
          </a:p>
          <a:p>
            <a:pPr marL="838190" lvl="1" indent="-380990">
              <a:buFont typeface="Wingdings" panose="05000000000000000000" pitchFamily="2" charset="2"/>
              <a:buChar char="v"/>
            </a:pPr>
            <a:r>
              <a:rPr lang="pl-PL" dirty="0"/>
              <a:t>SN alert system in place</a:t>
            </a:r>
          </a:p>
          <a:p>
            <a:pPr marL="838190" lvl="1" indent="-380990">
              <a:buFont typeface="Wingdings" panose="05000000000000000000" pitchFamily="2" charset="2"/>
              <a:buChar char="v"/>
            </a:pPr>
            <a:r>
              <a:rPr lang="pl-PL" dirty="0"/>
              <a:t>Part of the </a:t>
            </a:r>
            <a:r>
              <a:rPr lang="en-US" dirty="0"/>
              <a:t>SNEWS</a:t>
            </a:r>
            <a:r>
              <a:rPr lang="pl-PL" dirty="0"/>
              <a:t> network</a:t>
            </a:r>
          </a:p>
          <a:p>
            <a:pPr marL="838190" lvl="1" indent="-380990">
              <a:buFont typeface="Wingdings" panose="05000000000000000000" pitchFamily="2" charset="2"/>
              <a:buChar char="v"/>
            </a:pPr>
            <a:r>
              <a:rPr lang="pl-PL" dirty="0" err="1"/>
              <a:t>So</a:t>
            </a:r>
            <a:r>
              <a:rPr lang="pl-PL" dirty="0"/>
              <a:t> far no SN </a:t>
            </a:r>
            <a:r>
              <a:rPr lang="pl-PL" dirty="0" err="1"/>
              <a:t>detection</a:t>
            </a:r>
            <a:endParaRPr lang="en-US" dirty="0">
              <a:solidFill>
                <a:schemeClr val="bg1">
                  <a:lumMod val="50000"/>
                </a:schemeClr>
              </a:solidFill>
            </a:endParaRPr>
          </a:p>
        </p:txBody>
      </p:sp>
      <p:sp>
        <p:nvSpPr>
          <p:cNvPr id="22" name="pole tekstowe 21">
            <a:extLst>
              <a:ext uri="{FF2B5EF4-FFF2-40B4-BE49-F238E27FC236}">
                <a16:creationId xmlns:a16="http://schemas.microsoft.com/office/drawing/2014/main" id="{6FFAA916-7DA7-B3CA-4D0E-B472A215DAFC}"/>
              </a:ext>
            </a:extLst>
          </p:cNvPr>
          <p:cNvSpPr txBox="1"/>
          <p:nvPr/>
        </p:nvSpPr>
        <p:spPr>
          <a:xfrm>
            <a:off x="9989152" y="6553304"/>
            <a:ext cx="2202847" cy="253916"/>
          </a:xfrm>
          <a:prstGeom prst="rect">
            <a:avLst/>
          </a:prstGeom>
          <a:noFill/>
        </p:spPr>
        <p:txBody>
          <a:bodyPr wrap="none" rtlCol="0">
            <a:spAutoFit/>
          </a:bodyPr>
          <a:lstStyle/>
          <a:p>
            <a:r>
              <a:rPr lang="pl-PL" sz="1050">
                <a:solidFill>
                  <a:schemeClr val="bg1">
                    <a:lumMod val="50000"/>
                  </a:schemeClr>
                </a:solidFill>
                <a:latin typeface="Helvetica" panose="020B0604020202020204" pitchFamily="34" charset="0"/>
                <a:cs typeface="Helvetica" panose="020B0604020202020204" pitchFamily="34" charset="0"/>
              </a:rPr>
              <a:t>*core-collapse supernova (type II)</a:t>
            </a:r>
            <a:endParaRPr lang="en-GB" sz="1050">
              <a:solidFill>
                <a:schemeClr val="bg1">
                  <a:lumMod val="50000"/>
                </a:schemeClr>
              </a:solidFill>
              <a:latin typeface="Helvetica" panose="020B0604020202020204" pitchFamily="34" charset="0"/>
              <a:cs typeface="Helvetica" panose="020B0604020202020204" pitchFamily="34" charset="0"/>
            </a:endParaRPr>
          </a:p>
        </p:txBody>
      </p:sp>
      <p:sp>
        <p:nvSpPr>
          <p:cNvPr id="28" name="Tytuł 1">
            <a:extLst>
              <a:ext uri="{FF2B5EF4-FFF2-40B4-BE49-F238E27FC236}">
                <a16:creationId xmlns:a16="http://schemas.microsoft.com/office/drawing/2014/main" id="{7AA91F6F-6C8B-328A-A974-FBEF01325565}"/>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Helvetica" panose="020B0604020202020204" pitchFamily="34" charset="0"/>
                <a:cs typeface="Helvetica" panose="020B0604020202020204" pitchFamily="34" charset="0"/>
              </a:rPr>
              <a:t>Sensitivity to supernovae</a:t>
            </a:r>
          </a:p>
        </p:txBody>
      </p:sp>
      <p:sp>
        <p:nvSpPr>
          <p:cNvPr id="30" name="Prostokąt 29">
            <a:extLst>
              <a:ext uri="{FF2B5EF4-FFF2-40B4-BE49-F238E27FC236}">
                <a16:creationId xmlns:a16="http://schemas.microsoft.com/office/drawing/2014/main" id="{B490DC14-CFB9-53F5-AEC4-993B236E9A53}"/>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1" name="Symbol zastępczy numeru slajdu 4">
            <a:extLst>
              <a:ext uri="{FF2B5EF4-FFF2-40B4-BE49-F238E27FC236}">
                <a16:creationId xmlns:a16="http://schemas.microsoft.com/office/drawing/2014/main" id="{4706DFE2-3EB6-234A-DB82-3AD2BA8651A0}"/>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21</a:t>
            </a:fld>
            <a:endParaRPr lang="pl-PL" sz="2400">
              <a:solidFill>
                <a:schemeClr val="tx1"/>
              </a:solidFill>
              <a:cs typeface="Helvetica"/>
            </a:endParaRPr>
          </a:p>
        </p:txBody>
      </p:sp>
      <p:grpSp>
        <p:nvGrpSpPr>
          <p:cNvPr id="7" name="Grupa 6">
            <a:extLst>
              <a:ext uri="{FF2B5EF4-FFF2-40B4-BE49-F238E27FC236}">
                <a16:creationId xmlns:a16="http://schemas.microsoft.com/office/drawing/2014/main" id="{A285D81F-47E3-40F5-04D8-34B710935F57}"/>
              </a:ext>
            </a:extLst>
          </p:cNvPr>
          <p:cNvGrpSpPr/>
          <p:nvPr/>
        </p:nvGrpSpPr>
        <p:grpSpPr>
          <a:xfrm>
            <a:off x="4152628" y="4881757"/>
            <a:ext cx="1943372" cy="503975"/>
            <a:chOff x="8154357" y="6150077"/>
            <a:chExt cx="2368006" cy="638268"/>
          </a:xfrm>
          <a:solidFill>
            <a:schemeClr val="bg1">
              <a:lumMod val="50000"/>
            </a:schemeClr>
          </a:solidFill>
        </p:grpSpPr>
        <p:sp>
          <p:nvSpPr>
            <p:cNvPr id="8" name="Grafika 21" descr="Brushstroke">
              <a:extLst>
                <a:ext uri="{FF2B5EF4-FFF2-40B4-BE49-F238E27FC236}">
                  <a16:creationId xmlns:a16="http://schemas.microsoft.com/office/drawing/2014/main" id="{27271CDF-202C-84EB-A104-E4670BA3A08B}"/>
                </a:ext>
              </a:extLst>
            </p:cNvPr>
            <p:cNvSpPr/>
            <p:nvPr/>
          </p:nvSpPr>
          <p:spPr>
            <a:xfrm>
              <a:off x="8154357" y="6150077"/>
              <a:ext cx="2368006" cy="638268"/>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9" name="Shape 489">
              <a:extLst>
                <a:ext uri="{FF2B5EF4-FFF2-40B4-BE49-F238E27FC236}">
                  <a16:creationId xmlns:a16="http://schemas.microsoft.com/office/drawing/2014/main" id="{CA86257D-1B6B-9156-22C8-3AE26AE62998}"/>
                </a:ext>
              </a:extLst>
            </p:cNvPr>
            <p:cNvSpPr/>
            <p:nvPr/>
          </p:nvSpPr>
          <p:spPr>
            <a:xfrm>
              <a:off x="8226425" y="6331192"/>
              <a:ext cx="2171559" cy="276038"/>
            </a:xfrm>
            <a:prstGeom prst="rect">
              <a:avLst/>
            </a:prstGeom>
            <a:grpFill/>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en-GB" sz="1400">
                  <a:solidFill>
                    <a:schemeClr val="bg1"/>
                  </a:solidFill>
                  <a:latin typeface="Helvetica" panose="020B0604020202020204" pitchFamily="34" charset="0"/>
                  <a:cs typeface="Helvetica" panose="020B0604020202020204" pitchFamily="34" charset="0"/>
                </a:rPr>
                <a:t>PoS(ICRC2023)1160</a:t>
              </a:r>
              <a:endParaRPr sz="800" dirty="0">
                <a:solidFill>
                  <a:schemeClr val="bg1"/>
                </a:solidFill>
                <a:latin typeface="Helvetica" panose="020B0604020202020204" pitchFamily="34" charset="0"/>
                <a:cs typeface="Helvetica" panose="020B0604020202020204" pitchFamily="34" charset="0"/>
              </a:endParaRPr>
            </a:p>
          </p:txBody>
        </p:sp>
      </p:grpSp>
      <p:pic>
        <p:nvPicPr>
          <p:cNvPr id="10" name="Obraz 9">
            <a:extLst>
              <a:ext uri="{FF2B5EF4-FFF2-40B4-BE49-F238E27FC236}">
                <a16:creationId xmlns:a16="http://schemas.microsoft.com/office/drawing/2014/main" id="{10B22081-1EC2-8988-D788-AF8E9381E7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2180" y="2933182"/>
            <a:ext cx="3706682" cy="3424385"/>
          </a:xfrm>
          <a:prstGeom prst="rect">
            <a:avLst/>
          </a:prstGeom>
        </p:spPr>
      </p:pic>
      <p:sp>
        <p:nvSpPr>
          <p:cNvPr id="13" name="pole tekstowe 12">
            <a:extLst>
              <a:ext uri="{FF2B5EF4-FFF2-40B4-BE49-F238E27FC236}">
                <a16:creationId xmlns:a16="http://schemas.microsoft.com/office/drawing/2014/main" id="{95D4F483-91C2-863A-5CE3-9DC29F78A676}"/>
              </a:ext>
            </a:extLst>
          </p:cNvPr>
          <p:cNvSpPr txBox="1"/>
          <p:nvPr/>
        </p:nvSpPr>
        <p:spPr>
          <a:xfrm>
            <a:off x="657305" y="3211989"/>
            <a:ext cx="1655261" cy="369332"/>
          </a:xfrm>
          <a:prstGeom prst="rect">
            <a:avLst/>
          </a:prstGeom>
          <a:noFill/>
        </p:spPr>
        <p:txBody>
          <a:bodyPr wrap="none" rtlCol="0">
            <a:spAutoFit/>
          </a:bodyPr>
          <a:lstStyle/>
          <a:p>
            <a:r>
              <a:rPr lang="pl-PL"/>
              <a:t>with BDT cuts</a:t>
            </a:r>
            <a:endParaRPr lang="en-GB"/>
          </a:p>
        </p:txBody>
      </p:sp>
    </p:spTree>
    <p:extLst>
      <p:ext uri="{BB962C8B-B14F-4D97-AF65-F5344CB8AC3E}">
        <p14:creationId xmlns:p14="http://schemas.microsoft.com/office/powerpoint/2010/main" val="2225232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87094C8C-63A5-8D36-7AED-DD209AA92257}"/>
              </a:ext>
            </a:extLst>
          </p:cNvPr>
          <p:cNvSpPr>
            <a:spLocks noChangeAspect="1" noChangeArrowheads="1" noTextEdit="1"/>
          </p:cNvSpPr>
          <p:nvPr/>
        </p:nvSpPr>
        <p:spPr bwMode="auto">
          <a:xfrm>
            <a:off x="6783026" y="694390"/>
            <a:ext cx="5335918" cy="27443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mc:AlternateContent xmlns:mc="http://schemas.openxmlformats.org/markup-compatibility/2006" xmlns:a14="http://schemas.microsoft.com/office/drawing/2010/main">
        <mc:Choice Requires="a14">
          <p:sp>
            <p:nvSpPr>
              <p:cNvPr id="7" name="pole tekstowe 6">
                <a:extLst>
                  <a:ext uri="{FF2B5EF4-FFF2-40B4-BE49-F238E27FC236}">
                    <a16:creationId xmlns:a16="http://schemas.microsoft.com/office/drawing/2014/main" id="{8F069A46-1C52-EE1B-0615-56F57ECA31AC}"/>
                  </a:ext>
                </a:extLst>
              </p:cNvPr>
              <p:cNvSpPr txBox="1"/>
              <p:nvPr/>
            </p:nvSpPr>
            <p:spPr>
              <a:xfrm>
                <a:off x="0" y="658640"/>
                <a:ext cx="6249434" cy="923330"/>
              </a:xfrm>
              <a:prstGeom prst="rect">
                <a:avLst/>
              </a:prstGeom>
              <a:noFill/>
            </p:spPr>
            <p:txBody>
              <a:bodyPr wrap="square" rtlCol="0">
                <a:spAutoFit/>
              </a:bodyPr>
              <a:lstStyle/>
              <a:p>
                <a:r>
                  <a:rPr lang="pl-PL"/>
                  <a:t>Sources in the galactic centre → high-energy CRs</a:t>
                </a:r>
              </a:p>
              <a:p>
                <a:endParaRPr lang="pl-PL"/>
              </a:p>
              <a:p>
                <a:r>
                  <a:rPr lang="pl-PL"/>
                  <a:t>CR + interstellar medium → </a:t>
                </a:r>
                <a14:m>
                  <m:oMath xmlns:m="http://schemas.openxmlformats.org/officeDocument/2006/math">
                    <m:r>
                      <a:rPr lang="pl-PL" b="0" i="1" smtClean="0">
                        <a:latin typeface="Cambria Math" panose="02040503050406030204" pitchFamily="18" charset="0"/>
                      </a:rPr>
                      <m:t>𝜈</m:t>
                    </m:r>
                  </m:oMath>
                </a14:m>
                <a:r>
                  <a:rPr lang="pl-PL"/>
                  <a:t>’s! </a:t>
                </a:r>
                <a:endParaRPr lang="en-GB"/>
              </a:p>
            </p:txBody>
          </p:sp>
        </mc:Choice>
        <mc:Fallback xmlns="">
          <p:sp>
            <p:nvSpPr>
              <p:cNvPr id="7" name="pole tekstowe 6">
                <a:extLst>
                  <a:ext uri="{FF2B5EF4-FFF2-40B4-BE49-F238E27FC236}">
                    <a16:creationId xmlns:a16="http://schemas.microsoft.com/office/drawing/2014/main" id="{8F069A46-1C52-EE1B-0615-56F57ECA31AC}"/>
                  </a:ext>
                </a:extLst>
              </p:cNvPr>
              <p:cNvSpPr txBox="1">
                <a:spLocks noRot="1" noChangeAspect="1" noMove="1" noResize="1" noEditPoints="1" noAdjustHandles="1" noChangeArrowheads="1" noChangeShapeType="1" noTextEdit="1"/>
              </p:cNvSpPr>
              <p:nvPr/>
            </p:nvSpPr>
            <p:spPr>
              <a:xfrm>
                <a:off x="0" y="658640"/>
                <a:ext cx="6249434" cy="923330"/>
              </a:xfrm>
              <a:prstGeom prst="rect">
                <a:avLst/>
              </a:prstGeom>
              <a:blipFill>
                <a:blip r:embed="rId2"/>
                <a:stretch>
                  <a:fillRect l="-780" t="-3289" b="-9211"/>
                </a:stretch>
              </a:blipFill>
            </p:spPr>
            <p:txBody>
              <a:bodyPr/>
              <a:lstStyle/>
              <a:p>
                <a:r>
                  <a:rPr lang="en-GB">
                    <a:noFill/>
                  </a:rPr>
                  <a:t> </a:t>
                </a:r>
              </a:p>
            </p:txBody>
          </p:sp>
        </mc:Fallback>
      </mc:AlternateContent>
      <p:grpSp>
        <p:nvGrpSpPr>
          <p:cNvPr id="18" name="Grupa 17">
            <a:extLst>
              <a:ext uri="{FF2B5EF4-FFF2-40B4-BE49-F238E27FC236}">
                <a16:creationId xmlns:a16="http://schemas.microsoft.com/office/drawing/2014/main" id="{F43BDE20-2E4B-EC0F-DF80-E70F0188FDF7}"/>
              </a:ext>
            </a:extLst>
          </p:cNvPr>
          <p:cNvGrpSpPr/>
          <p:nvPr/>
        </p:nvGrpSpPr>
        <p:grpSpPr>
          <a:xfrm>
            <a:off x="3756046" y="1504485"/>
            <a:ext cx="1922515" cy="584200"/>
            <a:chOff x="4635997" y="5902144"/>
            <a:chExt cx="3371071" cy="1002847"/>
          </a:xfrm>
        </p:grpSpPr>
        <p:sp>
          <p:nvSpPr>
            <p:cNvPr id="19" name="Grafika 21" descr="Brushstroke">
              <a:extLst>
                <a:ext uri="{FF2B5EF4-FFF2-40B4-BE49-F238E27FC236}">
                  <a16:creationId xmlns:a16="http://schemas.microsoft.com/office/drawing/2014/main" id="{AE17EE90-CBD5-BE88-301C-A3388C49741C}"/>
                </a:ext>
              </a:extLst>
            </p:cNvPr>
            <p:cNvSpPr/>
            <p:nvPr/>
          </p:nvSpPr>
          <p:spPr>
            <a:xfrm>
              <a:off x="4635997" y="5902144"/>
              <a:ext cx="3371071" cy="1002847"/>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chemeClr val="bg1">
                <a:lumMod val="50000"/>
              </a:schemeClr>
            </a:solidFill>
            <a:ln w="9525" cap="flat">
              <a:noFill/>
              <a:prstDash val="solid"/>
              <a:miter/>
            </a:ln>
          </p:spPr>
          <p:txBody>
            <a:bodyPr rtlCol="0" anchor="ctr"/>
            <a:lstStyle/>
            <a:p>
              <a:endParaRPr lang="en-GB"/>
            </a:p>
          </p:txBody>
        </p:sp>
        <p:sp>
          <p:nvSpPr>
            <p:cNvPr id="22" name="Shape 489">
              <a:extLst>
                <a:ext uri="{FF2B5EF4-FFF2-40B4-BE49-F238E27FC236}">
                  <a16:creationId xmlns:a16="http://schemas.microsoft.com/office/drawing/2014/main" id="{09BEDDEC-F6F1-C025-2605-278A7662898C}"/>
                </a:ext>
              </a:extLst>
            </p:cNvPr>
            <p:cNvSpPr/>
            <p:nvPr/>
          </p:nvSpPr>
          <p:spPr>
            <a:xfrm>
              <a:off x="4652879" y="6177420"/>
              <a:ext cx="3179313" cy="440163"/>
            </a:xfrm>
            <a:custGeom>
              <a:avLst/>
              <a:gdLst>
                <a:gd name="connsiteX0" fmla="*/ 0 w 3179313"/>
                <a:gd name="connsiteY0" fmla="*/ 0 h 440163"/>
                <a:gd name="connsiteX1" fmla="*/ 593472 w 3179313"/>
                <a:gd name="connsiteY1" fmla="*/ 0 h 440163"/>
                <a:gd name="connsiteX2" fmla="*/ 1155150 w 3179313"/>
                <a:gd name="connsiteY2" fmla="*/ 0 h 440163"/>
                <a:gd name="connsiteX3" fmla="*/ 1716829 w 3179313"/>
                <a:gd name="connsiteY3" fmla="*/ 0 h 440163"/>
                <a:gd name="connsiteX4" fmla="*/ 2151335 w 3179313"/>
                <a:gd name="connsiteY4" fmla="*/ 0 h 440163"/>
                <a:gd name="connsiteX5" fmla="*/ 2617634 w 3179313"/>
                <a:gd name="connsiteY5" fmla="*/ 0 h 440163"/>
                <a:gd name="connsiteX6" fmla="*/ 3179313 w 3179313"/>
                <a:gd name="connsiteY6" fmla="*/ 0 h 440163"/>
                <a:gd name="connsiteX7" fmla="*/ 3179313 w 3179313"/>
                <a:gd name="connsiteY7" fmla="*/ 440163 h 440163"/>
                <a:gd name="connsiteX8" fmla="*/ 2649428 w 3179313"/>
                <a:gd name="connsiteY8" fmla="*/ 440163 h 440163"/>
                <a:gd name="connsiteX9" fmla="*/ 2214921 w 3179313"/>
                <a:gd name="connsiteY9" fmla="*/ 440163 h 440163"/>
                <a:gd name="connsiteX10" fmla="*/ 1780415 w 3179313"/>
                <a:gd name="connsiteY10" fmla="*/ 440163 h 440163"/>
                <a:gd name="connsiteX11" fmla="*/ 1218737 w 3179313"/>
                <a:gd name="connsiteY11" fmla="*/ 440163 h 440163"/>
                <a:gd name="connsiteX12" fmla="*/ 752437 w 3179313"/>
                <a:gd name="connsiteY12" fmla="*/ 440163 h 440163"/>
                <a:gd name="connsiteX13" fmla="*/ 0 w 3179313"/>
                <a:gd name="connsiteY13" fmla="*/ 440163 h 440163"/>
                <a:gd name="connsiteX14" fmla="*/ 0 w 3179313"/>
                <a:gd name="connsiteY14" fmla="*/ 0 h 44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9313" h="440163" fill="none" extrusionOk="0">
                  <a:moveTo>
                    <a:pt x="0" y="0"/>
                  </a:moveTo>
                  <a:cubicBezTo>
                    <a:pt x="271079" y="-45536"/>
                    <a:pt x="313579" y="23215"/>
                    <a:pt x="593472" y="0"/>
                  </a:cubicBezTo>
                  <a:cubicBezTo>
                    <a:pt x="873365" y="-23215"/>
                    <a:pt x="887617" y="50755"/>
                    <a:pt x="1155150" y="0"/>
                  </a:cubicBezTo>
                  <a:cubicBezTo>
                    <a:pt x="1422683" y="-50755"/>
                    <a:pt x="1578113" y="30702"/>
                    <a:pt x="1716829" y="0"/>
                  </a:cubicBezTo>
                  <a:cubicBezTo>
                    <a:pt x="1855545" y="-30702"/>
                    <a:pt x="2055016" y="28758"/>
                    <a:pt x="2151335" y="0"/>
                  </a:cubicBezTo>
                  <a:cubicBezTo>
                    <a:pt x="2247654" y="-28758"/>
                    <a:pt x="2396753" y="49731"/>
                    <a:pt x="2617634" y="0"/>
                  </a:cubicBezTo>
                  <a:cubicBezTo>
                    <a:pt x="2838515" y="-49731"/>
                    <a:pt x="3039626" y="21072"/>
                    <a:pt x="3179313" y="0"/>
                  </a:cubicBezTo>
                  <a:cubicBezTo>
                    <a:pt x="3228711" y="161664"/>
                    <a:pt x="3145362" y="238551"/>
                    <a:pt x="3179313" y="440163"/>
                  </a:cubicBezTo>
                  <a:cubicBezTo>
                    <a:pt x="3052599" y="494051"/>
                    <a:pt x="2772126" y="424655"/>
                    <a:pt x="2649428" y="440163"/>
                  </a:cubicBezTo>
                  <a:cubicBezTo>
                    <a:pt x="2526731" y="455671"/>
                    <a:pt x="2397501" y="420758"/>
                    <a:pt x="2214921" y="440163"/>
                  </a:cubicBezTo>
                  <a:cubicBezTo>
                    <a:pt x="2032341" y="459568"/>
                    <a:pt x="1951440" y="426452"/>
                    <a:pt x="1780415" y="440163"/>
                  </a:cubicBezTo>
                  <a:cubicBezTo>
                    <a:pt x="1609390" y="453874"/>
                    <a:pt x="1445787" y="438625"/>
                    <a:pt x="1218737" y="440163"/>
                  </a:cubicBezTo>
                  <a:cubicBezTo>
                    <a:pt x="991687" y="441701"/>
                    <a:pt x="906046" y="415479"/>
                    <a:pt x="752437" y="440163"/>
                  </a:cubicBezTo>
                  <a:cubicBezTo>
                    <a:pt x="598828" y="464847"/>
                    <a:pt x="304615" y="355848"/>
                    <a:pt x="0" y="440163"/>
                  </a:cubicBezTo>
                  <a:cubicBezTo>
                    <a:pt x="-1456" y="224766"/>
                    <a:pt x="18426" y="98164"/>
                    <a:pt x="0" y="0"/>
                  </a:cubicBezTo>
                  <a:close/>
                </a:path>
                <a:path w="3179313" h="440163" stroke="0" extrusionOk="0">
                  <a:moveTo>
                    <a:pt x="0" y="0"/>
                  </a:moveTo>
                  <a:cubicBezTo>
                    <a:pt x="119453" y="-45656"/>
                    <a:pt x="283320" y="9244"/>
                    <a:pt x="498092" y="0"/>
                  </a:cubicBezTo>
                  <a:cubicBezTo>
                    <a:pt x="712864" y="-9244"/>
                    <a:pt x="765884" y="2020"/>
                    <a:pt x="932598" y="0"/>
                  </a:cubicBezTo>
                  <a:cubicBezTo>
                    <a:pt x="1099312" y="-2020"/>
                    <a:pt x="1312502" y="63192"/>
                    <a:pt x="1526070" y="0"/>
                  </a:cubicBezTo>
                  <a:cubicBezTo>
                    <a:pt x="1739638" y="-63192"/>
                    <a:pt x="1894675" y="50547"/>
                    <a:pt x="2024163" y="0"/>
                  </a:cubicBezTo>
                  <a:cubicBezTo>
                    <a:pt x="2153651" y="-50547"/>
                    <a:pt x="2306248" y="28850"/>
                    <a:pt x="2522255" y="0"/>
                  </a:cubicBezTo>
                  <a:cubicBezTo>
                    <a:pt x="2738262" y="-28850"/>
                    <a:pt x="2890226" y="46413"/>
                    <a:pt x="3179313" y="0"/>
                  </a:cubicBezTo>
                  <a:cubicBezTo>
                    <a:pt x="3205797" y="109847"/>
                    <a:pt x="3154153" y="350597"/>
                    <a:pt x="3179313" y="440163"/>
                  </a:cubicBezTo>
                  <a:cubicBezTo>
                    <a:pt x="2986714" y="493096"/>
                    <a:pt x="2883661" y="397172"/>
                    <a:pt x="2649428" y="440163"/>
                  </a:cubicBezTo>
                  <a:cubicBezTo>
                    <a:pt x="2415195" y="483154"/>
                    <a:pt x="2317088" y="434332"/>
                    <a:pt x="2214921" y="440163"/>
                  </a:cubicBezTo>
                  <a:cubicBezTo>
                    <a:pt x="2112754" y="445994"/>
                    <a:pt x="1869044" y="433314"/>
                    <a:pt x="1685036" y="440163"/>
                  </a:cubicBezTo>
                  <a:cubicBezTo>
                    <a:pt x="1501029" y="447012"/>
                    <a:pt x="1276445" y="385751"/>
                    <a:pt x="1155150" y="440163"/>
                  </a:cubicBezTo>
                  <a:cubicBezTo>
                    <a:pt x="1033855" y="494575"/>
                    <a:pt x="816457" y="384387"/>
                    <a:pt x="657058" y="440163"/>
                  </a:cubicBezTo>
                  <a:cubicBezTo>
                    <a:pt x="497659" y="495939"/>
                    <a:pt x="312221" y="414472"/>
                    <a:pt x="0" y="440163"/>
                  </a:cubicBezTo>
                  <a:cubicBezTo>
                    <a:pt x="-16189" y="255745"/>
                    <a:pt x="51187" y="112168"/>
                    <a:pt x="0" y="0"/>
                  </a:cubicBezTo>
                  <a:close/>
                </a:path>
              </a:pathLst>
            </a:custGeom>
            <a:ln w="25400">
              <a:no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pl-PL" sz="1400">
                  <a:solidFill>
                    <a:schemeClr val="bg1"/>
                  </a:solidFill>
                  <a:latin typeface="Helvetica" panose="020B0604020202020204" pitchFamily="34" charset="0"/>
                  <a:cs typeface="Helvetica" panose="020B0604020202020204" pitchFamily="34" charset="0"/>
                </a:rPr>
                <a:t>PoS(ICRC2023)1190</a:t>
              </a:r>
              <a:endParaRPr lang="pl-PL" sz="800" dirty="0">
                <a:solidFill>
                  <a:schemeClr val="bg1"/>
                </a:solidFill>
                <a:latin typeface="Helvetica" panose="020B0604020202020204" pitchFamily="34" charset="0"/>
                <a:cs typeface="Helvetica" panose="020B0604020202020204" pitchFamily="34" charset="0"/>
              </a:endParaRPr>
            </a:p>
          </p:txBody>
        </p:sp>
      </p:grpSp>
      <mc:AlternateContent xmlns:mc="http://schemas.openxmlformats.org/markup-compatibility/2006" xmlns:a14="http://schemas.microsoft.com/office/drawing/2010/main">
        <mc:Choice Requires="a14">
          <p:sp>
            <p:nvSpPr>
              <p:cNvPr id="23" name="pole tekstowe 22">
                <a:extLst>
                  <a:ext uri="{FF2B5EF4-FFF2-40B4-BE49-F238E27FC236}">
                    <a16:creationId xmlns:a16="http://schemas.microsoft.com/office/drawing/2014/main" id="{C73AC478-FCBA-DFF2-032C-E8D59DF8CB48}"/>
                  </a:ext>
                </a:extLst>
              </p:cNvPr>
              <p:cNvSpPr txBox="1"/>
              <p:nvPr/>
            </p:nvSpPr>
            <p:spPr>
              <a:xfrm>
                <a:off x="-1" y="1742330"/>
                <a:ext cx="6373023" cy="2062424"/>
              </a:xfrm>
              <a:prstGeom prst="rect">
                <a:avLst/>
              </a:prstGeom>
              <a:noFill/>
            </p:spPr>
            <p:txBody>
              <a:bodyPr wrap="square">
                <a:spAutoFit/>
              </a:bodyPr>
              <a:lstStyle/>
              <a:p>
                <a:r>
                  <a:rPr lang="pl-PL" b="1">
                    <a:latin typeface="Helvetica" panose="020B0604020202020204" pitchFamily="34" charset="0"/>
                    <a:cs typeface="Helvetica" panose="020B0604020202020204" pitchFamily="34" charset="0"/>
                  </a:rPr>
                  <a:t>detector</a:t>
                </a:r>
                <a:r>
                  <a:rPr lang="pl-PL">
                    <a:latin typeface="Helvetica" panose="020B0604020202020204" pitchFamily="34" charset="0"/>
                    <a:cs typeface="Helvetica" panose="020B0604020202020204" pitchFamily="34" charset="0"/>
                  </a:rPr>
                  <a:t>:</a:t>
                </a:r>
                <a:r>
                  <a:rPr lang="pl-PL">
                    <a:solidFill>
                      <a:schemeClr val="accent4"/>
                    </a:solidFill>
                    <a:latin typeface="Helvetica" panose="020B0604020202020204" pitchFamily="34" charset="0"/>
                    <a:cs typeface="Helvetica" panose="020B0604020202020204" pitchFamily="34" charset="0"/>
                  </a:rPr>
                  <a:t> </a:t>
                </a:r>
                <a:r>
                  <a:rPr lang="pl-PL" sz="1800">
                    <a:solidFill>
                      <a:schemeClr val="accent4"/>
                    </a:solidFill>
                    <a:effectLst/>
                    <a:latin typeface="Helvetica" panose="020B0604020202020204" pitchFamily="34" charset="0"/>
                    <a:cs typeface="Helvetica" panose="020B0604020202020204" pitchFamily="34" charset="0"/>
                  </a:rPr>
                  <a:t>ARCA6-21 </a:t>
                </a:r>
              </a:p>
              <a:p>
                <a:r>
                  <a:rPr lang="pl-PL" b="1">
                    <a:latin typeface="Helvetica" panose="020B0604020202020204" pitchFamily="34" charset="0"/>
                    <a:cs typeface="Helvetica" panose="020B0604020202020204" pitchFamily="34" charset="0"/>
                  </a:rPr>
                  <a:t>livetime:</a:t>
                </a:r>
                <a:r>
                  <a:rPr lang="pl-PL" b="1">
                    <a:solidFill>
                      <a:schemeClr val="accent4"/>
                    </a:solidFill>
                    <a:latin typeface="Helvetica" panose="020B0604020202020204" pitchFamily="34" charset="0"/>
                    <a:cs typeface="Helvetica" panose="020B0604020202020204" pitchFamily="34" charset="0"/>
                  </a:rPr>
                  <a:t> </a:t>
                </a:r>
                <a:r>
                  <a:rPr lang="pl-PL">
                    <a:latin typeface="Helvetica" panose="020B0604020202020204" pitchFamily="34" charset="0"/>
                    <a:cs typeface="Helvetica" panose="020B0604020202020204" pitchFamily="34" charset="0"/>
                  </a:rPr>
                  <a:t>432d</a:t>
                </a:r>
              </a:p>
              <a:p>
                <a:r>
                  <a:rPr lang="pl-PL" b="1">
                    <a:latin typeface="Helvetica" panose="020B0604020202020204" pitchFamily="34" charset="0"/>
                    <a:cs typeface="Helvetica" panose="020B0604020202020204" pitchFamily="34" charset="0"/>
                  </a:rPr>
                  <a:t>assumed</a:t>
                </a:r>
                <a:r>
                  <a:rPr lang="pl-PL">
                    <a:latin typeface="Helvetica" panose="020B0604020202020204" pitchFamily="34" charset="0"/>
                    <a:cs typeface="Helvetica" panose="020B0604020202020204" pitchFamily="34" charset="0"/>
                  </a:rPr>
                  <a:t> </a:t>
                </a:r>
                <a:r>
                  <a:rPr lang="pl-PL" b="1">
                    <a:latin typeface="Helvetica" panose="020B0604020202020204" pitchFamily="34" charset="0"/>
                    <a:cs typeface="Helvetica" panose="020B0604020202020204" pitchFamily="34" charset="0"/>
                  </a:rPr>
                  <a:t>spectrum</a:t>
                </a:r>
                <a:r>
                  <a:rPr lang="pl-PL">
                    <a:latin typeface="Helvetica" panose="020B0604020202020204" pitchFamily="34" charset="0"/>
                    <a:cs typeface="Helvetica" panose="020B0604020202020204" pitchFamily="34" charset="0"/>
                  </a:rPr>
                  <a:t>: </a:t>
                </a:r>
                <a14:m>
                  <m:oMath xmlns:m="http://schemas.openxmlformats.org/officeDocument/2006/math">
                    <m:r>
                      <a:rPr lang="pl-PL" b="0" i="1" smtClean="0">
                        <a:latin typeface="Cambria Math" panose="02040503050406030204" pitchFamily="18" charset="0"/>
                        <a:cs typeface="Helvetica" panose="020B0604020202020204" pitchFamily="34" charset="0"/>
                      </a:rPr>
                      <m:t>𝜙</m:t>
                    </m:r>
                    <m:r>
                      <a:rPr lang="pl-PL" b="0" i="1" smtClean="0">
                        <a:latin typeface="Cambria Math" panose="02040503050406030204" pitchFamily="18" charset="0"/>
                        <a:cs typeface="Helvetica" panose="020B0604020202020204" pitchFamily="34" charset="0"/>
                      </a:rPr>
                      <m:t>=</m:t>
                    </m:r>
                    <m:sSub>
                      <m:sSubPr>
                        <m:ctrlPr>
                          <a:rPr lang="pl-PL" b="0" i="1" smtClean="0">
                            <a:latin typeface="Cambria Math" panose="02040503050406030204" pitchFamily="18" charset="0"/>
                            <a:cs typeface="Helvetica" panose="020B0604020202020204" pitchFamily="34" charset="0"/>
                          </a:rPr>
                        </m:ctrlPr>
                      </m:sSubPr>
                      <m:e>
                        <m:r>
                          <a:rPr lang="pl-PL" b="0" i="1" smtClean="0">
                            <a:latin typeface="Cambria Math" panose="02040503050406030204" pitchFamily="18" charset="0"/>
                            <a:cs typeface="Helvetica" panose="020B0604020202020204" pitchFamily="34" charset="0"/>
                          </a:rPr>
                          <m:t>𝜙</m:t>
                        </m:r>
                      </m:e>
                      <m:sub>
                        <m:r>
                          <a:rPr lang="pl-PL" b="0" i="1" smtClean="0">
                            <a:latin typeface="Cambria Math" panose="02040503050406030204" pitchFamily="18" charset="0"/>
                            <a:cs typeface="Helvetica" panose="020B0604020202020204" pitchFamily="34" charset="0"/>
                          </a:rPr>
                          <m:t>0</m:t>
                        </m:r>
                      </m:sub>
                    </m:sSub>
                    <m:r>
                      <a:rPr lang="pl-PL" b="0" i="1" smtClean="0">
                        <a:latin typeface="Cambria Math" panose="02040503050406030204" pitchFamily="18" charset="0"/>
                        <a:cs typeface="Helvetica" panose="020B0604020202020204" pitchFamily="34" charset="0"/>
                      </a:rPr>
                      <m:t>⋅</m:t>
                    </m:r>
                    <m:sSup>
                      <m:sSupPr>
                        <m:ctrlPr>
                          <a:rPr lang="pl-PL" b="0" i="1" smtClean="0">
                            <a:latin typeface="Cambria Math" panose="02040503050406030204" pitchFamily="18" charset="0"/>
                            <a:cs typeface="Helvetica" panose="020B0604020202020204" pitchFamily="34" charset="0"/>
                          </a:rPr>
                        </m:ctrlPr>
                      </m:sSupPr>
                      <m:e>
                        <m:r>
                          <a:rPr lang="pl-PL" b="0" i="1" smtClean="0">
                            <a:latin typeface="Cambria Math" panose="02040503050406030204" pitchFamily="18" charset="0"/>
                            <a:cs typeface="Helvetica" panose="020B0604020202020204" pitchFamily="34" charset="0"/>
                          </a:rPr>
                          <m:t>𝐸</m:t>
                        </m:r>
                      </m:e>
                      <m:sup>
                        <m:r>
                          <a:rPr lang="pl-PL" b="0" i="1" smtClean="0">
                            <a:latin typeface="Cambria Math" panose="02040503050406030204" pitchFamily="18" charset="0"/>
                            <a:cs typeface="Helvetica" panose="020B0604020202020204" pitchFamily="34" charset="0"/>
                          </a:rPr>
                          <m:t>−</m:t>
                        </m:r>
                        <m:sSub>
                          <m:sSubPr>
                            <m:ctrlPr>
                              <a:rPr lang="pl-PL" b="0" i="1" smtClean="0">
                                <a:latin typeface="Cambria Math" panose="02040503050406030204" pitchFamily="18" charset="0"/>
                                <a:ea typeface="Cambria Math" panose="02040503050406030204" pitchFamily="18" charset="0"/>
                                <a:cs typeface="Helvetica" panose="020B0604020202020204" pitchFamily="34" charset="0"/>
                              </a:rPr>
                            </m:ctrlPr>
                          </m:sSubPr>
                          <m:e>
                            <m:r>
                              <m:rPr>
                                <m:sty m:val="p"/>
                              </m:rPr>
                              <a:rPr lang="el-GR" b="0" i="1" smtClean="0">
                                <a:latin typeface="Cambria Math" panose="02040503050406030204" pitchFamily="18" charset="0"/>
                                <a:ea typeface="Cambria Math" panose="02040503050406030204" pitchFamily="18" charset="0"/>
                                <a:cs typeface="Helvetica" panose="020B0604020202020204" pitchFamily="34" charset="0"/>
                              </a:rPr>
                              <m:t>Γ</m:t>
                            </m:r>
                          </m:e>
                          <m:sub>
                            <m:r>
                              <a:rPr lang="pl-PL" b="0" i="1" smtClean="0">
                                <a:latin typeface="Cambria Math" panose="02040503050406030204" pitchFamily="18" charset="0"/>
                                <a:ea typeface="Cambria Math" panose="02040503050406030204" pitchFamily="18" charset="0"/>
                                <a:cs typeface="Helvetica" panose="020B0604020202020204" pitchFamily="34" charset="0"/>
                              </a:rPr>
                              <m:t>𝜈</m:t>
                            </m:r>
                          </m:sub>
                        </m:sSub>
                      </m:sup>
                    </m:sSup>
                  </m:oMath>
                </a14:m>
                <a:r>
                  <a:rPr lang="pl-PL" b="0">
                    <a:cs typeface="Helvetica" panose="020B0604020202020204" pitchFamily="34" charset="0"/>
                  </a:rPr>
                  <a:t>, </a:t>
                </a:r>
                <a14:m>
                  <m:oMath xmlns:m="http://schemas.openxmlformats.org/officeDocument/2006/math">
                    <m:sSub>
                      <m:sSubPr>
                        <m:ctrlPr>
                          <a:rPr lang="pl-PL" i="1">
                            <a:latin typeface="Cambria Math" panose="02040503050406030204" pitchFamily="18" charset="0"/>
                            <a:ea typeface="Cambria Math" panose="02040503050406030204" pitchFamily="18" charset="0"/>
                            <a:cs typeface="Helvetica" panose="020B0604020202020204" pitchFamily="34" charset="0"/>
                          </a:rPr>
                        </m:ctrlPr>
                      </m:sSubPr>
                      <m:e>
                        <m:r>
                          <m:rPr>
                            <m:sty m:val="p"/>
                          </m:rPr>
                          <a:rPr lang="el-GR" i="1">
                            <a:latin typeface="Cambria Math" panose="02040503050406030204" pitchFamily="18" charset="0"/>
                            <a:ea typeface="Cambria Math" panose="02040503050406030204" pitchFamily="18" charset="0"/>
                            <a:cs typeface="Helvetica" panose="020B0604020202020204" pitchFamily="34" charset="0"/>
                          </a:rPr>
                          <m:t>Γ</m:t>
                        </m:r>
                      </m:e>
                      <m:sub>
                        <m:r>
                          <a:rPr lang="pl-PL" i="1">
                            <a:latin typeface="Cambria Math" panose="02040503050406030204" pitchFamily="18" charset="0"/>
                            <a:ea typeface="Cambria Math" panose="02040503050406030204" pitchFamily="18" charset="0"/>
                            <a:cs typeface="Helvetica" panose="020B0604020202020204" pitchFamily="34" charset="0"/>
                          </a:rPr>
                          <m:t>𝜈</m:t>
                        </m:r>
                      </m:sub>
                    </m:sSub>
                    <m:r>
                      <a:rPr lang="pl-PL" b="0" i="1" smtClean="0">
                        <a:latin typeface="Cambria Math" panose="02040503050406030204" pitchFamily="18" charset="0"/>
                        <a:ea typeface="Cambria Math" panose="02040503050406030204" pitchFamily="18" charset="0"/>
                        <a:cs typeface="Helvetica" panose="020B0604020202020204" pitchFamily="34" charset="0"/>
                      </a:rPr>
                      <m:t>:2.2−2.8</m:t>
                    </m:r>
                  </m:oMath>
                </a14:m>
                <a:endParaRPr lang="pl-PL" b="0">
                  <a:cs typeface="Helvetica" panose="020B0604020202020204" pitchFamily="34" charset="0"/>
                </a:endParaRPr>
              </a:p>
              <a:p>
                <a:r>
                  <a:rPr lang="pl-PL" b="1"/>
                  <a:t>method</a:t>
                </a:r>
                <a:r>
                  <a:rPr lang="pl-PL"/>
                  <a:t>: ON/OFF technique:</a:t>
                </a:r>
              </a:p>
              <a:p>
                <a:pPr marL="742950" lvl="1" indent="-285750">
                  <a:buClr>
                    <a:schemeClr val="tx1"/>
                  </a:buClr>
                  <a:buFont typeface="Wingdings" panose="05000000000000000000" pitchFamily="2" charset="2"/>
                  <a:buChar char="v"/>
                </a:pPr>
                <a:r>
                  <a:rPr lang="pl-PL">
                    <a:solidFill>
                      <a:schemeClr val="accent6"/>
                    </a:solidFill>
                  </a:rPr>
                  <a:t>ON region</a:t>
                </a:r>
                <a:r>
                  <a:rPr lang="pl-PL"/>
                  <a:t>: galactic ridge </a:t>
                </a:r>
                <a14:m>
                  <m:oMath xmlns:m="http://schemas.openxmlformats.org/officeDocument/2006/math">
                    <m:r>
                      <a:rPr lang="pl-PL" i="1" smtClean="0">
                        <a:latin typeface="Cambria Math" panose="02040503050406030204" pitchFamily="18" charset="0"/>
                      </a:rPr>
                      <m:t>(|</m:t>
                    </m:r>
                    <m:sSub>
                      <m:sSubPr>
                        <m:ctrlPr>
                          <a:rPr lang="pl-PL" b="0" i="1" smtClean="0">
                            <a:latin typeface="Cambria Math" panose="02040503050406030204" pitchFamily="18" charset="0"/>
                          </a:rPr>
                        </m:ctrlPr>
                      </m:sSubPr>
                      <m:e>
                        <m:r>
                          <a:rPr lang="pl-PL" i="1" smtClean="0">
                            <a:latin typeface="Cambria Math" panose="02040503050406030204" pitchFamily="18" charset="0"/>
                          </a:rPr>
                          <m:t>𝐿</m:t>
                        </m:r>
                      </m:e>
                      <m:sub>
                        <m:r>
                          <m:rPr>
                            <m:sty m:val="p"/>
                          </m:rPr>
                          <a:rPr lang="pl-PL" i="0" smtClean="0">
                            <a:latin typeface="Cambria Math" panose="02040503050406030204" pitchFamily="18" charset="0"/>
                          </a:rPr>
                          <m:t>gal</m:t>
                        </m:r>
                      </m:sub>
                    </m:sSub>
                    <m:r>
                      <a:rPr lang="pl-PL" i="1" smtClean="0">
                        <a:latin typeface="Cambria Math" panose="02040503050406030204" pitchFamily="18" charset="0"/>
                      </a:rPr>
                      <m:t> | &lt;</m:t>
                    </m:r>
                    <m:r>
                      <a:rPr lang="pl-PL" b="0" i="1" smtClean="0">
                        <a:latin typeface="Cambria Math" panose="02040503050406030204" pitchFamily="18" charset="0"/>
                      </a:rPr>
                      <m:t>3</m:t>
                    </m:r>
                    <m:r>
                      <a:rPr lang="pl-PL" i="1" smtClean="0">
                        <a:latin typeface="Cambria Math" panose="02040503050406030204" pitchFamily="18" charset="0"/>
                      </a:rPr>
                      <m:t>0° </m:t>
                    </m:r>
                  </m:oMath>
                </a14:m>
                <a:r>
                  <a:rPr lang="pl-PL"/>
                  <a:t>, </a:t>
                </a:r>
                <a14:m>
                  <m:oMath xmlns:m="http://schemas.openxmlformats.org/officeDocument/2006/math">
                    <m:r>
                      <a:rPr lang="pl-PL" i="1" smtClean="0">
                        <a:latin typeface="Cambria Math" panose="02040503050406030204" pitchFamily="18" charset="0"/>
                      </a:rPr>
                      <m:t>|</m:t>
                    </m:r>
                    <m:sSub>
                      <m:sSubPr>
                        <m:ctrlPr>
                          <a:rPr lang="pl-PL" b="0" i="1" smtClean="0">
                            <a:latin typeface="Cambria Math" panose="02040503050406030204" pitchFamily="18" charset="0"/>
                          </a:rPr>
                        </m:ctrlPr>
                      </m:sSubPr>
                      <m:e>
                        <m:r>
                          <a:rPr lang="pl-PL" i="1" smtClean="0">
                            <a:latin typeface="Cambria Math" panose="02040503050406030204" pitchFamily="18" charset="0"/>
                          </a:rPr>
                          <m:t>𝐵</m:t>
                        </m:r>
                      </m:e>
                      <m:sub>
                        <m:r>
                          <m:rPr>
                            <m:sty m:val="p"/>
                          </m:rPr>
                          <a:rPr lang="pl-PL" i="0" smtClean="0">
                            <a:latin typeface="Cambria Math" panose="02040503050406030204" pitchFamily="18" charset="0"/>
                          </a:rPr>
                          <m:t>gal</m:t>
                        </m:r>
                      </m:sub>
                    </m:sSub>
                    <m:r>
                      <a:rPr lang="pl-PL" i="1" smtClean="0">
                        <a:latin typeface="Cambria Math" panose="02040503050406030204" pitchFamily="18" charset="0"/>
                      </a:rPr>
                      <m:t> | &lt;</m:t>
                    </m:r>
                    <m:r>
                      <a:rPr lang="pl-PL" b="0" i="1" smtClean="0">
                        <a:latin typeface="Cambria Math" panose="02040503050406030204" pitchFamily="18" charset="0"/>
                      </a:rPr>
                      <m:t>2</m:t>
                    </m:r>
                    <m:r>
                      <a:rPr lang="pl-PL" i="1" smtClean="0">
                        <a:latin typeface="Cambria Math" panose="02040503050406030204" pitchFamily="18" charset="0"/>
                      </a:rPr>
                      <m:t>°</m:t>
                    </m:r>
                  </m:oMath>
                </a14:m>
                <a:r>
                  <a:rPr lang="pl-PL"/>
                  <a:t>)</a:t>
                </a:r>
              </a:p>
              <a:p>
                <a:pPr marL="742950" lvl="1" indent="-285750">
                  <a:buClr>
                    <a:schemeClr val="tx1"/>
                  </a:buClr>
                  <a:buFont typeface="Wingdings" panose="05000000000000000000" pitchFamily="2" charset="2"/>
                  <a:buChar char="v"/>
                </a:pPr>
                <a:r>
                  <a:rPr lang="pl-PL">
                    <a:solidFill>
                      <a:schemeClr val="accent2"/>
                    </a:solidFill>
                  </a:rPr>
                  <a:t>12 OFF regions</a:t>
                </a:r>
                <a:r>
                  <a:rPr lang="pl-PL"/>
                  <a:t>: </a:t>
                </a:r>
                <a:r>
                  <a:rPr lang="en-GB"/>
                  <a:t>time</a:t>
                </a:r>
                <a:r>
                  <a:rPr lang="pl-PL"/>
                  <a:t>-</a:t>
                </a:r>
                <a:r>
                  <a:rPr lang="en-GB"/>
                  <a:t>shift</a:t>
                </a:r>
                <a:r>
                  <a:rPr lang="pl-PL"/>
                  <a:t>ing</a:t>
                </a:r>
                <a:r>
                  <a:rPr lang="en-GB"/>
                  <a:t> the ON region</a:t>
                </a:r>
                <a:r>
                  <a:rPr lang="pl-PL"/>
                  <a:t> </a:t>
                </a:r>
                <a:br>
                  <a:rPr lang="pl-PL"/>
                </a:br>
                <a:r>
                  <a:rPr lang="pl-PL">
                    <a:solidFill>
                      <a:schemeClr val="bg1">
                        <a:lumMod val="50000"/>
                      </a:schemeClr>
                    </a:solidFill>
                  </a:rPr>
                  <a:t>(</a:t>
                </a:r>
                <a:r>
                  <a:rPr lang="en-GB">
                    <a:solidFill>
                      <a:schemeClr val="bg1">
                        <a:lumMod val="50000"/>
                      </a:schemeClr>
                    </a:solidFill>
                  </a:rPr>
                  <a:t>avoiding the Fermi Bubbles</a:t>
                </a:r>
                <a:r>
                  <a:rPr lang="pl-PL">
                    <a:solidFill>
                      <a:schemeClr val="bg1">
                        <a:lumMod val="50000"/>
                      </a:schemeClr>
                    </a:solidFill>
                  </a:rPr>
                  <a:t>)</a:t>
                </a:r>
                <a:endParaRPr lang="en-GB">
                  <a:solidFill>
                    <a:schemeClr val="bg1">
                      <a:lumMod val="50000"/>
                    </a:schemeClr>
                  </a:solidFill>
                </a:endParaRPr>
              </a:p>
            </p:txBody>
          </p:sp>
        </mc:Choice>
        <mc:Fallback xmlns="">
          <p:sp>
            <p:nvSpPr>
              <p:cNvPr id="23" name="pole tekstowe 22">
                <a:extLst>
                  <a:ext uri="{FF2B5EF4-FFF2-40B4-BE49-F238E27FC236}">
                    <a16:creationId xmlns:a16="http://schemas.microsoft.com/office/drawing/2014/main" id="{C73AC478-FCBA-DFF2-032C-E8D59DF8CB48}"/>
                  </a:ext>
                </a:extLst>
              </p:cNvPr>
              <p:cNvSpPr txBox="1">
                <a:spLocks noRot="1" noChangeAspect="1" noMove="1" noResize="1" noEditPoints="1" noAdjustHandles="1" noChangeArrowheads="1" noChangeShapeType="1" noTextEdit="1"/>
              </p:cNvSpPr>
              <p:nvPr/>
            </p:nvSpPr>
            <p:spPr>
              <a:xfrm>
                <a:off x="-1" y="1742330"/>
                <a:ext cx="6373023" cy="2062424"/>
              </a:xfrm>
              <a:prstGeom prst="rect">
                <a:avLst/>
              </a:prstGeom>
              <a:blipFill>
                <a:blip r:embed="rId3"/>
                <a:stretch>
                  <a:fillRect l="-766" t="-1775" b="-4142"/>
                </a:stretch>
              </a:blipFill>
            </p:spPr>
            <p:txBody>
              <a:bodyPr/>
              <a:lstStyle/>
              <a:p>
                <a:r>
                  <a:rPr lang="en-GB">
                    <a:noFill/>
                  </a:rPr>
                  <a:t> </a:t>
                </a:r>
              </a:p>
            </p:txBody>
          </p:sp>
        </mc:Fallback>
      </mc:AlternateContent>
      <p:sp>
        <p:nvSpPr>
          <p:cNvPr id="20" name="Tytuł 1">
            <a:extLst>
              <a:ext uri="{FF2B5EF4-FFF2-40B4-BE49-F238E27FC236}">
                <a16:creationId xmlns:a16="http://schemas.microsoft.com/office/drawing/2014/main" id="{C4A70C0B-4190-D2DE-1FEB-DB484B02D63A}"/>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Galactic ridge</a:t>
            </a:r>
            <a:endParaRPr lang="pl-PL" sz="2800" dirty="0" err="1"/>
          </a:p>
        </p:txBody>
      </p:sp>
      <p:sp>
        <p:nvSpPr>
          <p:cNvPr id="21" name="Prostokąt 20">
            <a:extLst>
              <a:ext uri="{FF2B5EF4-FFF2-40B4-BE49-F238E27FC236}">
                <a16:creationId xmlns:a16="http://schemas.microsoft.com/office/drawing/2014/main" id="{9722BDED-A61E-35F2-7AD8-C244B9D6296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5" name="Symbol zastępczy numeru slajdu 4">
            <a:extLst>
              <a:ext uri="{FF2B5EF4-FFF2-40B4-BE49-F238E27FC236}">
                <a16:creationId xmlns:a16="http://schemas.microsoft.com/office/drawing/2014/main" id="{C172756D-37E0-C060-9C29-C9D6ED12E5A0}"/>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22</a:t>
            </a:fld>
            <a:endParaRPr lang="pl-PL" sz="2400">
              <a:solidFill>
                <a:schemeClr val="tx1"/>
              </a:solidFill>
              <a:cs typeface="Helvetica"/>
            </a:endParaRPr>
          </a:p>
        </p:txBody>
      </p:sp>
      <p:pic>
        <p:nvPicPr>
          <p:cNvPr id="2" name="Picture 5">
            <a:extLst>
              <a:ext uri="{FF2B5EF4-FFF2-40B4-BE49-F238E27FC236}">
                <a16:creationId xmlns:a16="http://schemas.microsoft.com/office/drawing/2014/main" id="{64CA7CC3-C18A-94B1-1123-F954A0D98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56562" y="3882239"/>
            <a:ext cx="4426239" cy="28503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Obraz 7">
            <a:extLst>
              <a:ext uri="{FF2B5EF4-FFF2-40B4-BE49-F238E27FC236}">
                <a16:creationId xmlns:a16="http://schemas.microsoft.com/office/drawing/2014/main" id="{74C98C70-5DB4-4D1C-40FA-544295F5112A}"/>
              </a:ext>
            </a:extLst>
          </p:cNvPr>
          <p:cNvPicPr>
            <a:picLocks noChangeAspect="1"/>
          </p:cNvPicPr>
          <p:nvPr/>
        </p:nvPicPr>
        <p:blipFill>
          <a:blip r:embed="rId5"/>
          <a:stretch>
            <a:fillRect/>
          </a:stretch>
        </p:blipFill>
        <p:spPr>
          <a:xfrm>
            <a:off x="6373022" y="3005297"/>
            <a:ext cx="5818978" cy="3852703"/>
          </a:xfrm>
          <a:prstGeom prst="rect">
            <a:avLst/>
          </a:prstGeom>
        </p:spPr>
      </p:pic>
      <p:pic>
        <p:nvPicPr>
          <p:cNvPr id="12" name="Obraz 11">
            <a:extLst>
              <a:ext uri="{FF2B5EF4-FFF2-40B4-BE49-F238E27FC236}">
                <a16:creationId xmlns:a16="http://schemas.microsoft.com/office/drawing/2014/main" id="{1BAF780C-0A23-90CC-EAFA-0623ED55630B}"/>
              </a:ext>
            </a:extLst>
          </p:cNvPr>
          <p:cNvPicPr>
            <a:picLocks noChangeAspect="1"/>
          </p:cNvPicPr>
          <p:nvPr/>
        </p:nvPicPr>
        <p:blipFill>
          <a:blip r:embed="rId6"/>
          <a:stretch>
            <a:fillRect/>
          </a:stretch>
        </p:blipFill>
        <p:spPr>
          <a:xfrm>
            <a:off x="5818975" y="594151"/>
            <a:ext cx="6373023" cy="1958636"/>
          </a:xfrm>
          <a:prstGeom prst="rect">
            <a:avLst/>
          </a:prstGeom>
        </p:spPr>
      </p:pic>
    </p:spTree>
    <p:extLst>
      <p:ext uri="{BB962C8B-B14F-4D97-AF65-F5344CB8AC3E}">
        <p14:creationId xmlns:p14="http://schemas.microsoft.com/office/powerpoint/2010/main" val="2552752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a:extLst>
              <a:ext uri="{FF2B5EF4-FFF2-40B4-BE49-F238E27FC236}">
                <a16:creationId xmlns:a16="http://schemas.microsoft.com/office/drawing/2014/main" id="{0123F372-EFDB-BCCF-4750-95ED9F6F6180}"/>
              </a:ext>
            </a:extLst>
          </p:cNvPr>
          <p:cNvPicPr>
            <a:picLocks noChangeAspect="1"/>
          </p:cNvPicPr>
          <p:nvPr/>
        </p:nvPicPr>
        <p:blipFill>
          <a:blip r:embed="rId2"/>
          <a:stretch>
            <a:fillRect/>
          </a:stretch>
        </p:blipFill>
        <p:spPr>
          <a:xfrm>
            <a:off x="0" y="1949903"/>
            <a:ext cx="4524623" cy="2359169"/>
          </a:xfrm>
          <a:prstGeom prst="rect">
            <a:avLst/>
          </a:prstGeom>
        </p:spPr>
      </p:pic>
      <p:sp>
        <p:nvSpPr>
          <p:cNvPr id="9" name="pole tekstowe 8">
            <a:extLst>
              <a:ext uri="{FF2B5EF4-FFF2-40B4-BE49-F238E27FC236}">
                <a16:creationId xmlns:a16="http://schemas.microsoft.com/office/drawing/2014/main" id="{E179796B-44E1-EF23-90DE-FCF394834C9E}"/>
              </a:ext>
            </a:extLst>
          </p:cNvPr>
          <p:cNvSpPr txBox="1"/>
          <p:nvPr/>
        </p:nvSpPr>
        <p:spPr>
          <a:xfrm>
            <a:off x="45856" y="650236"/>
            <a:ext cx="5362450" cy="1446550"/>
          </a:xfrm>
          <a:prstGeom prst="rect">
            <a:avLst/>
          </a:prstGeom>
          <a:noFill/>
        </p:spPr>
        <p:txBody>
          <a:bodyPr wrap="square" rtlCol="0">
            <a:spAutoFit/>
          </a:bodyPr>
          <a:lstStyle/>
          <a:p>
            <a:r>
              <a:rPr lang="pl-PL" b="1"/>
              <a:t>Method</a:t>
            </a:r>
            <a:r>
              <a:rPr lang="pl-PL"/>
              <a:t>: ON/OFF technique</a:t>
            </a:r>
          </a:p>
          <a:p>
            <a:pPr marL="285750" indent="-285750">
              <a:buClr>
                <a:schemeClr val="tx1"/>
              </a:buClr>
              <a:buFont typeface="Wingdings" panose="05000000000000000000" pitchFamily="2" charset="2"/>
              <a:buChar char="v"/>
            </a:pPr>
            <a:r>
              <a:rPr lang="pl-PL" sz="1400">
                <a:solidFill>
                  <a:srgbClr val="FF0000"/>
                </a:solidFill>
              </a:rPr>
              <a:t>ON region</a:t>
            </a:r>
            <a:r>
              <a:rPr lang="pl-PL" sz="1400"/>
              <a:t>: cone centered on the source position</a:t>
            </a:r>
          </a:p>
          <a:p>
            <a:pPr marL="285750" indent="-285750">
              <a:buClr>
                <a:schemeClr val="tx1"/>
              </a:buClr>
              <a:buFont typeface="Wingdings" panose="05000000000000000000" pitchFamily="2" charset="2"/>
              <a:buChar char="v"/>
            </a:pPr>
            <a:r>
              <a:rPr lang="pl-PL" sz="1400">
                <a:solidFill>
                  <a:srgbClr val="007F00"/>
                </a:solidFill>
              </a:rPr>
              <a:t>OFF region</a:t>
            </a:r>
            <a:r>
              <a:rPr lang="pl-PL" sz="1400"/>
              <a:t>: declination band centered at the source’s position</a:t>
            </a:r>
            <a:br>
              <a:rPr lang="pl-PL" sz="1400"/>
            </a:br>
            <a:r>
              <a:rPr lang="pl-PL" sz="1400"/>
              <a:t>(but with ON region subtracted). The solid angle is rescaled to be able to compare with the ON region.</a:t>
            </a:r>
          </a:p>
          <a:p>
            <a:pPr marL="285750" indent="-285750">
              <a:buClr>
                <a:schemeClr val="tx1"/>
              </a:buClr>
              <a:buFont typeface="Wingdings" panose="05000000000000000000" pitchFamily="2" charset="2"/>
              <a:buChar char="v"/>
            </a:pPr>
            <a:r>
              <a:rPr lang="pl-PL" sz="1400"/>
              <a:t>Example for PKS 0735+17 blazar:	</a:t>
            </a:r>
            <a:endParaRPr lang="en-GB"/>
          </a:p>
        </p:txBody>
      </p:sp>
      <mc:AlternateContent xmlns:mc="http://schemas.openxmlformats.org/markup-compatibility/2006" xmlns:a14="http://schemas.microsoft.com/office/drawing/2010/main">
        <mc:Choice Requires="a14">
          <p:sp>
            <p:nvSpPr>
              <p:cNvPr id="25" name="pole tekstowe 24">
                <a:extLst>
                  <a:ext uri="{FF2B5EF4-FFF2-40B4-BE49-F238E27FC236}">
                    <a16:creationId xmlns:a16="http://schemas.microsoft.com/office/drawing/2014/main" id="{FB5A5FAF-E217-0979-10EB-20B7A5749338}"/>
                  </a:ext>
                </a:extLst>
              </p:cNvPr>
              <p:cNvSpPr txBox="1"/>
              <p:nvPr/>
            </p:nvSpPr>
            <p:spPr>
              <a:xfrm>
                <a:off x="219075" y="4740777"/>
                <a:ext cx="3117654" cy="1477328"/>
              </a:xfrm>
              <a:prstGeom prst="rect">
                <a:avLst/>
              </a:prstGeom>
              <a:noFill/>
            </p:spPr>
            <p:txBody>
              <a:bodyPr wrap="square">
                <a:spAutoFit/>
              </a:bodyPr>
              <a:lstStyle/>
              <a:p>
                <a:r>
                  <a:rPr lang="pl-PL" b="1">
                    <a:latin typeface="Helvetica" panose="020B0604020202020204" pitchFamily="34" charset="0"/>
                    <a:cs typeface="Helvetica" panose="020B0604020202020204" pitchFamily="34" charset="0"/>
                  </a:rPr>
                  <a:t>detector</a:t>
                </a:r>
                <a:r>
                  <a:rPr lang="pl-PL">
                    <a:latin typeface="Helvetica" panose="020B0604020202020204" pitchFamily="34" charset="0"/>
                    <a:cs typeface="Helvetica" panose="020B0604020202020204" pitchFamily="34" charset="0"/>
                  </a:rPr>
                  <a:t>:</a:t>
                </a:r>
                <a:r>
                  <a:rPr lang="pl-PL">
                    <a:solidFill>
                      <a:schemeClr val="accent4"/>
                    </a:solidFill>
                    <a:latin typeface="Helvetica" panose="020B0604020202020204" pitchFamily="34" charset="0"/>
                    <a:cs typeface="Helvetica" panose="020B0604020202020204" pitchFamily="34" charset="0"/>
                  </a:rPr>
                  <a:t> </a:t>
                </a:r>
                <a:r>
                  <a:rPr lang="pl-PL" sz="1800">
                    <a:solidFill>
                      <a:schemeClr val="accent4"/>
                    </a:solidFill>
                    <a:effectLst/>
                    <a:latin typeface="Helvetica" panose="020B0604020202020204" pitchFamily="34" charset="0"/>
                    <a:cs typeface="Helvetica" panose="020B0604020202020204" pitchFamily="34" charset="0"/>
                  </a:rPr>
                  <a:t>ARCA8</a:t>
                </a:r>
                <a:r>
                  <a:rPr lang="pl-PL" sz="1800">
                    <a:effectLst/>
                    <a:latin typeface="Helvetica" panose="020B0604020202020204" pitchFamily="34" charset="0"/>
                    <a:cs typeface="Helvetica" panose="020B0604020202020204" pitchFamily="34" charset="0"/>
                  </a:rPr>
                  <a:t>,</a:t>
                </a:r>
                <a:r>
                  <a:rPr lang="pl-PL" sz="1800">
                    <a:solidFill>
                      <a:schemeClr val="accent5"/>
                    </a:solidFill>
                    <a:effectLst/>
                    <a:latin typeface="Helvetica" panose="020B0604020202020204" pitchFamily="34" charset="0"/>
                    <a:cs typeface="Helvetica" panose="020B0604020202020204" pitchFamily="34" charset="0"/>
                  </a:rPr>
                  <a:t> ORCA10</a:t>
                </a:r>
                <a:endParaRPr lang="pl-PL" sz="1800">
                  <a:solidFill>
                    <a:schemeClr val="accent4"/>
                  </a:solidFill>
                  <a:effectLst/>
                  <a:latin typeface="Helvetica" panose="020B0604020202020204" pitchFamily="34" charset="0"/>
                  <a:cs typeface="Helvetica" panose="020B0604020202020204" pitchFamily="34" charset="0"/>
                </a:endParaRPr>
              </a:p>
              <a:p>
                <a:r>
                  <a:rPr lang="pl-PL" b="1">
                    <a:latin typeface="Helvetica" panose="020B0604020202020204" pitchFamily="34" charset="0"/>
                    <a:cs typeface="Helvetica" panose="020B0604020202020204" pitchFamily="34" charset="0"/>
                  </a:rPr>
                  <a:t>assumed</a:t>
                </a:r>
                <a:r>
                  <a:rPr lang="pl-PL">
                    <a:latin typeface="Helvetica" panose="020B0604020202020204" pitchFamily="34" charset="0"/>
                    <a:cs typeface="Helvetica" panose="020B0604020202020204" pitchFamily="34" charset="0"/>
                  </a:rPr>
                  <a:t> </a:t>
                </a:r>
                <a:r>
                  <a:rPr lang="pl-PL" b="1">
                    <a:latin typeface="Helvetica" panose="020B0604020202020204" pitchFamily="34" charset="0"/>
                    <a:cs typeface="Helvetica" panose="020B0604020202020204" pitchFamily="34" charset="0"/>
                  </a:rPr>
                  <a:t>spectrum</a:t>
                </a:r>
                <a:r>
                  <a:rPr lang="pl-PL">
                    <a:latin typeface="Helvetica" panose="020B0604020202020204" pitchFamily="34" charset="0"/>
                    <a:cs typeface="Helvetica" panose="020B0604020202020204" pitchFamily="34" charset="0"/>
                  </a:rPr>
                  <a:t>: </a:t>
                </a:r>
                <a:endParaRPr lang="pl-PL" b="0" i="1">
                  <a:latin typeface="Cambria Math" panose="02040503050406030204" pitchFamily="18" charset="0"/>
                  <a:cs typeface="Helvetica" panose="020B0604020202020204" pitchFamily="34" charset="0"/>
                </a:endParaRPr>
              </a:p>
              <a:p>
                <a14:m>
                  <m:oMath xmlns:m="http://schemas.openxmlformats.org/officeDocument/2006/math">
                    <m:r>
                      <a:rPr lang="pl-PL" b="0" i="1" smtClean="0">
                        <a:latin typeface="Cambria Math" panose="02040503050406030204" pitchFamily="18" charset="0"/>
                        <a:cs typeface="Helvetica" panose="020B0604020202020204" pitchFamily="34" charset="0"/>
                      </a:rPr>
                      <m:t>𝜙</m:t>
                    </m:r>
                    <m:r>
                      <a:rPr lang="pl-PL" b="0" i="1" smtClean="0">
                        <a:latin typeface="Cambria Math" panose="02040503050406030204" pitchFamily="18" charset="0"/>
                        <a:cs typeface="Helvetica" panose="020B0604020202020204" pitchFamily="34" charset="0"/>
                      </a:rPr>
                      <m:t>=</m:t>
                    </m:r>
                    <m:sSub>
                      <m:sSubPr>
                        <m:ctrlPr>
                          <a:rPr lang="pl-PL" b="0" i="1" smtClean="0">
                            <a:latin typeface="Cambria Math" panose="02040503050406030204" pitchFamily="18" charset="0"/>
                            <a:cs typeface="Helvetica" panose="020B0604020202020204" pitchFamily="34" charset="0"/>
                          </a:rPr>
                        </m:ctrlPr>
                      </m:sSubPr>
                      <m:e>
                        <m:r>
                          <a:rPr lang="pl-PL" b="0" i="1" smtClean="0">
                            <a:latin typeface="Cambria Math" panose="02040503050406030204" pitchFamily="18" charset="0"/>
                            <a:cs typeface="Helvetica" panose="020B0604020202020204" pitchFamily="34" charset="0"/>
                          </a:rPr>
                          <m:t>𝜙</m:t>
                        </m:r>
                      </m:e>
                      <m:sub>
                        <m:r>
                          <a:rPr lang="pl-PL" b="0" i="1" smtClean="0">
                            <a:latin typeface="Cambria Math" panose="02040503050406030204" pitchFamily="18" charset="0"/>
                            <a:cs typeface="Helvetica" panose="020B0604020202020204" pitchFamily="34" charset="0"/>
                          </a:rPr>
                          <m:t>0</m:t>
                        </m:r>
                      </m:sub>
                    </m:sSub>
                    <m:r>
                      <a:rPr lang="pl-PL" b="0" i="1" smtClean="0">
                        <a:latin typeface="Cambria Math" panose="02040503050406030204" pitchFamily="18" charset="0"/>
                        <a:cs typeface="Helvetica" panose="020B0604020202020204" pitchFamily="34" charset="0"/>
                      </a:rPr>
                      <m:t>⋅</m:t>
                    </m:r>
                    <m:sSup>
                      <m:sSupPr>
                        <m:ctrlPr>
                          <a:rPr lang="pl-PL" b="0" i="1" smtClean="0">
                            <a:latin typeface="Cambria Math" panose="02040503050406030204" pitchFamily="18" charset="0"/>
                            <a:cs typeface="Helvetica" panose="020B0604020202020204" pitchFamily="34" charset="0"/>
                          </a:rPr>
                        </m:ctrlPr>
                      </m:sSupPr>
                      <m:e>
                        <m:r>
                          <a:rPr lang="pl-PL" b="0" i="1" smtClean="0">
                            <a:latin typeface="Cambria Math" panose="02040503050406030204" pitchFamily="18" charset="0"/>
                            <a:cs typeface="Helvetica" panose="020B0604020202020204" pitchFamily="34" charset="0"/>
                          </a:rPr>
                          <m:t>𝐸</m:t>
                        </m:r>
                      </m:e>
                      <m:sup>
                        <m:r>
                          <a:rPr lang="pl-PL" b="0" i="1" smtClean="0">
                            <a:latin typeface="Cambria Math" panose="02040503050406030204" pitchFamily="18" charset="0"/>
                            <a:cs typeface="Helvetica" panose="020B0604020202020204" pitchFamily="34" charset="0"/>
                          </a:rPr>
                          <m:t>−2</m:t>
                        </m:r>
                      </m:sup>
                    </m:sSup>
                  </m:oMath>
                </a14:m>
                <a:r>
                  <a:rPr lang="pl-PL"/>
                  <a:t> (all alerts)</a:t>
                </a:r>
              </a:p>
              <a:p>
                <a:r>
                  <a:rPr lang="pl-PL" b="1"/>
                  <a:t>selection</a:t>
                </a:r>
                <a:r>
                  <a:rPr lang="pl-PL"/>
                  <a:t>: </a:t>
                </a:r>
              </a:p>
              <a:p>
                <a:r>
                  <a:rPr lang="pl-PL"/>
                  <a:t>upgoing track-like events</a:t>
                </a:r>
                <a:endParaRPr lang="en-GB"/>
              </a:p>
            </p:txBody>
          </p:sp>
        </mc:Choice>
        <mc:Fallback xmlns="">
          <p:sp>
            <p:nvSpPr>
              <p:cNvPr id="25" name="pole tekstowe 24">
                <a:extLst>
                  <a:ext uri="{FF2B5EF4-FFF2-40B4-BE49-F238E27FC236}">
                    <a16:creationId xmlns:a16="http://schemas.microsoft.com/office/drawing/2014/main" id="{FB5A5FAF-E217-0979-10EB-20B7A5749338}"/>
                  </a:ext>
                </a:extLst>
              </p:cNvPr>
              <p:cNvSpPr txBox="1">
                <a:spLocks noRot="1" noChangeAspect="1" noMove="1" noResize="1" noEditPoints="1" noAdjustHandles="1" noChangeArrowheads="1" noChangeShapeType="1" noTextEdit="1"/>
              </p:cNvSpPr>
              <p:nvPr/>
            </p:nvSpPr>
            <p:spPr>
              <a:xfrm>
                <a:off x="219075" y="4740777"/>
                <a:ext cx="3117654" cy="1477328"/>
              </a:xfrm>
              <a:prstGeom prst="rect">
                <a:avLst/>
              </a:prstGeom>
              <a:blipFill>
                <a:blip r:embed="rId3"/>
                <a:stretch>
                  <a:fillRect l="-1761" t="-2479" b="-57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pole tekstowe 25">
                <a:extLst>
                  <a:ext uri="{FF2B5EF4-FFF2-40B4-BE49-F238E27FC236}">
                    <a16:creationId xmlns:a16="http://schemas.microsoft.com/office/drawing/2014/main" id="{5887039B-51A7-62A6-839B-0E929CCAA5E6}"/>
                  </a:ext>
                </a:extLst>
              </p:cNvPr>
              <p:cNvSpPr txBox="1"/>
              <p:nvPr/>
            </p:nvSpPr>
            <p:spPr>
              <a:xfrm>
                <a:off x="6484690" y="5116410"/>
                <a:ext cx="5707310" cy="540533"/>
              </a:xfrm>
              <a:prstGeom prst="rect">
                <a:avLst/>
              </a:prstGeom>
              <a:noFill/>
            </p:spPr>
            <p:txBody>
              <a:bodyPr wrap="square">
                <a:spAutoFit/>
              </a:bodyPr>
              <a:lstStyle/>
              <a:p>
                <a:r>
                  <a:rPr lang="pl-PL" sz="1400">
                    <a:latin typeface="Helvetica" panose="020B0604020202020204" pitchFamily="34" charset="0"/>
                    <a:cs typeface="Helvetica" panose="020B0604020202020204" pitchFamily="34" charset="0"/>
                  </a:rPr>
                  <a:t>*No significant discovery, only 1 </a:t>
                </a:r>
                <a14:m>
                  <m:oMath xmlns:m="http://schemas.openxmlformats.org/officeDocument/2006/math">
                    <m:sSub>
                      <m:sSubPr>
                        <m:ctrlPr>
                          <a:rPr lang="pl-PL" sz="1400" b="0" i="1" smtClean="0">
                            <a:latin typeface="Cambria Math" panose="02040503050406030204" pitchFamily="18" charset="0"/>
                            <a:cs typeface="Helvetica" panose="020B0604020202020204" pitchFamily="34" charset="0"/>
                          </a:rPr>
                        </m:ctrlPr>
                      </m:sSubPr>
                      <m:e>
                        <m:r>
                          <a:rPr lang="pl-PL" sz="1400" b="0" i="1" smtClean="0">
                            <a:latin typeface="Cambria Math" panose="02040503050406030204" pitchFamily="18" charset="0"/>
                            <a:cs typeface="Helvetica" panose="020B0604020202020204" pitchFamily="34" charset="0"/>
                          </a:rPr>
                          <m:t>𝜈</m:t>
                        </m:r>
                      </m:e>
                      <m:sub>
                        <m:r>
                          <a:rPr lang="pl-PL" sz="1400" b="0" i="1" smtClean="0">
                            <a:latin typeface="Cambria Math" panose="02040503050406030204" pitchFamily="18" charset="0"/>
                            <a:cs typeface="Helvetica" panose="020B0604020202020204" pitchFamily="34" charset="0"/>
                          </a:rPr>
                          <m:t>𝜇</m:t>
                        </m:r>
                      </m:sub>
                    </m:sSub>
                  </m:oMath>
                </a14:m>
                <a:r>
                  <a:rPr lang="pl-PL" sz="1400"/>
                  <a:t> candidate with </a:t>
                </a:r>
                <a14:m>
                  <m:oMath xmlns:m="http://schemas.openxmlformats.org/officeDocument/2006/math">
                    <m:r>
                      <a:rPr lang="pl-PL" sz="1400" b="0" i="1" smtClean="0">
                        <a:latin typeface="Cambria Math" panose="02040503050406030204" pitchFamily="18" charset="0"/>
                      </a:rPr>
                      <m:t>𝐸</m:t>
                    </m:r>
                    <m:r>
                      <a:rPr lang="pl-PL" sz="1400" b="0" i="1" smtClean="0">
                        <a:latin typeface="Cambria Math" panose="02040503050406030204" pitchFamily="18" charset="0"/>
                        <a:ea typeface="Cambria Math" panose="02040503050406030204" pitchFamily="18" charset="0"/>
                      </a:rPr>
                      <m:t>~18</m:t>
                    </m:r>
                    <m:r>
                      <m:rPr>
                        <m:sty m:val="p"/>
                      </m:rPr>
                      <a:rPr lang="pl-PL" sz="1400" b="0" i="0" smtClean="0">
                        <a:latin typeface="Cambria Math" panose="02040503050406030204" pitchFamily="18" charset="0"/>
                        <a:ea typeface="Cambria Math" panose="02040503050406030204" pitchFamily="18" charset="0"/>
                      </a:rPr>
                      <m:t>TeV</m:t>
                    </m:r>
                  </m:oMath>
                </a14:m>
                <a:r>
                  <a:rPr lang="pl-PL" sz="1400"/>
                  <a:t> (</a:t>
                </a:r>
                <a14:m>
                  <m:oMath xmlns:m="http://schemas.openxmlformats.org/officeDocument/2006/math">
                    <m:r>
                      <a:rPr lang="pl-PL" sz="1400" b="0" i="1" smtClean="0">
                        <a:latin typeface="Cambria Math" panose="02040503050406030204" pitchFamily="18" charset="0"/>
                      </a:rPr>
                      <m:t>𝑝</m:t>
                    </m:r>
                    <m:r>
                      <a:rPr lang="pl-PL" sz="1400" b="0" i="1" smtClean="0">
                        <a:latin typeface="Cambria Math" panose="02040503050406030204" pitchFamily="18" charset="0"/>
                      </a:rPr>
                      <m:t>=0.14</m:t>
                    </m:r>
                  </m:oMath>
                </a14:m>
                <a:r>
                  <a:rPr lang="pl-PL" sz="1400"/>
                  <a:t>)</a:t>
                </a:r>
              </a:p>
              <a:p>
                <a:r>
                  <a:rPr lang="pl-PL" sz="1400">
                    <a:solidFill>
                      <a:schemeClr val="bg1">
                        <a:lumMod val="50000"/>
                      </a:schemeClr>
                    </a:solidFill>
                    <a:latin typeface="+mj-lt"/>
                  </a:rPr>
                  <a:t>	[expected]</a:t>
                </a:r>
                <a:endParaRPr lang="pl-PL" sz="1400">
                  <a:latin typeface="+mj-lt"/>
                </a:endParaRPr>
              </a:p>
            </p:txBody>
          </p:sp>
        </mc:Choice>
        <mc:Fallback xmlns="">
          <p:sp>
            <p:nvSpPr>
              <p:cNvPr id="26" name="pole tekstowe 25">
                <a:extLst>
                  <a:ext uri="{FF2B5EF4-FFF2-40B4-BE49-F238E27FC236}">
                    <a16:creationId xmlns:a16="http://schemas.microsoft.com/office/drawing/2014/main" id="{5887039B-51A7-62A6-839B-0E929CCAA5E6}"/>
                  </a:ext>
                </a:extLst>
              </p:cNvPr>
              <p:cNvSpPr txBox="1">
                <a:spLocks noRot="1" noChangeAspect="1" noMove="1" noResize="1" noEditPoints="1" noAdjustHandles="1" noChangeArrowheads="1" noChangeShapeType="1" noTextEdit="1"/>
              </p:cNvSpPr>
              <p:nvPr/>
            </p:nvSpPr>
            <p:spPr>
              <a:xfrm>
                <a:off x="6484690" y="5116410"/>
                <a:ext cx="5707310" cy="540533"/>
              </a:xfrm>
              <a:prstGeom prst="rect">
                <a:avLst/>
              </a:prstGeom>
              <a:blipFill>
                <a:blip r:embed="rId4"/>
                <a:stretch>
                  <a:fillRect l="-321" t="-1124" r="-321" b="-11236"/>
                </a:stretch>
              </a:blipFill>
            </p:spPr>
            <p:txBody>
              <a:bodyPr/>
              <a:lstStyle/>
              <a:p>
                <a:r>
                  <a:rPr lang="en-GB">
                    <a:noFill/>
                  </a:rPr>
                  <a:t> </a:t>
                </a:r>
              </a:p>
            </p:txBody>
          </p:sp>
        </mc:Fallback>
      </mc:AlternateContent>
      <p:pic>
        <p:nvPicPr>
          <p:cNvPr id="27" name="Picture 3">
            <a:extLst>
              <a:ext uri="{FF2B5EF4-FFF2-40B4-BE49-F238E27FC236}">
                <a16:creationId xmlns:a16="http://schemas.microsoft.com/office/drawing/2014/main" id="{6F9A4C5B-8D35-AD81-D642-A735A13BB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6" y="3925353"/>
            <a:ext cx="3090868" cy="2934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4">
            <a:extLst>
              <a:ext uri="{FF2B5EF4-FFF2-40B4-BE49-F238E27FC236}">
                <a16:creationId xmlns:a16="http://schemas.microsoft.com/office/drawing/2014/main" id="{68E56081-4556-5C6F-BD44-6443D48501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7391" y="5684787"/>
            <a:ext cx="2736304" cy="1067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upa 28">
            <a:extLst>
              <a:ext uri="{FF2B5EF4-FFF2-40B4-BE49-F238E27FC236}">
                <a16:creationId xmlns:a16="http://schemas.microsoft.com/office/drawing/2014/main" id="{3B591BE2-543E-CBD5-CFB6-F66F1C14A51A}"/>
              </a:ext>
            </a:extLst>
          </p:cNvPr>
          <p:cNvGrpSpPr/>
          <p:nvPr/>
        </p:nvGrpSpPr>
        <p:grpSpPr>
          <a:xfrm>
            <a:off x="593735" y="6226151"/>
            <a:ext cx="2742994" cy="628912"/>
            <a:chOff x="5705393" y="4931729"/>
            <a:chExt cx="3371072" cy="1002847"/>
          </a:xfrm>
          <a:solidFill>
            <a:schemeClr val="bg1">
              <a:lumMod val="50000"/>
            </a:schemeClr>
          </a:solidFill>
        </p:grpSpPr>
        <p:sp>
          <p:nvSpPr>
            <p:cNvPr id="30" name="Grafika 21" descr="Brushstroke">
              <a:extLst>
                <a:ext uri="{FF2B5EF4-FFF2-40B4-BE49-F238E27FC236}">
                  <a16:creationId xmlns:a16="http://schemas.microsoft.com/office/drawing/2014/main" id="{31579842-B505-47B7-CCC9-563F77679D68}"/>
                </a:ext>
              </a:extLst>
            </p:cNvPr>
            <p:cNvSpPr/>
            <p:nvPr/>
          </p:nvSpPr>
          <p:spPr>
            <a:xfrm>
              <a:off x="5705393" y="4931729"/>
              <a:ext cx="3371072" cy="1002847"/>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31" name="Shape 489">
              <a:extLst>
                <a:ext uri="{FF2B5EF4-FFF2-40B4-BE49-F238E27FC236}">
                  <a16:creationId xmlns:a16="http://schemas.microsoft.com/office/drawing/2014/main" id="{61359573-D893-FDE4-A5C9-6EF5584BFDBD}"/>
                </a:ext>
              </a:extLst>
            </p:cNvPr>
            <p:cNvSpPr/>
            <p:nvPr/>
          </p:nvSpPr>
          <p:spPr>
            <a:xfrm>
              <a:off x="5722274" y="5207002"/>
              <a:ext cx="3179313" cy="440163"/>
            </a:xfrm>
            <a:custGeom>
              <a:avLst/>
              <a:gdLst>
                <a:gd name="connsiteX0" fmla="*/ 0 w 3179313"/>
                <a:gd name="connsiteY0" fmla="*/ 0 h 440163"/>
                <a:gd name="connsiteX1" fmla="*/ 593472 w 3179313"/>
                <a:gd name="connsiteY1" fmla="*/ 0 h 440163"/>
                <a:gd name="connsiteX2" fmla="*/ 1155150 w 3179313"/>
                <a:gd name="connsiteY2" fmla="*/ 0 h 440163"/>
                <a:gd name="connsiteX3" fmla="*/ 1716829 w 3179313"/>
                <a:gd name="connsiteY3" fmla="*/ 0 h 440163"/>
                <a:gd name="connsiteX4" fmla="*/ 2151335 w 3179313"/>
                <a:gd name="connsiteY4" fmla="*/ 0 h 440163"/>
                <a:gd name="connsiteX5" fmla="*/ 2617634 w 3179313"/>
                <a:gd name="connsiteY5" fmla="*/ 0 h 440163"/>
                <a:gd name="connsiteX6" fmla="*/ 3179313 w 3179313"/>
                <a:gd name="connsiteY6" fmla="*/ 0 h 440163"/>
                <a:gd name="connsiteX7" fmla="*/ 3179313 w 3179313"/>
                <a:gd name="connsiteY7" fmla="*/ 440163 h 440163"/>
                <a:gd name="connsiteX8" fmla="*/ 2649428 w 3179313"/>
                <a:gd name="connsiteY8" fmla="*/ 440163 h 440163"/>
                <a:gd name="connsiteX9" fmla="*/ 2214921 w 3179313"/>
                <a:gd name="connsiteY9" fmla="*/ 440163 h 440163"/>
                <a:gd name="connsiteX10" fmla="*/ 1780415 w 3179313"/>
                <a:gd name="connsiteY10" fmla="*/ 440163 h 440163"/>
                <a:gd name="connsiteX11" fmla="*/ 1218737 w 3179313"/>
                <a:gd name="connsiteY11" fmla="*/ 440163 h 440163"/>
                <a:gd name="connsiteX12" fmla="*/ 752437 w 3179313"/>
                <a:gd name="connsiteY12" fmla="*/ 440163 h 440163"/>
                <a:gd name="connsiteX13" fmla="*/ 0 w 3179313"/>
                <a:gd name="connsiteY13" fmla="*/ 440163 h 440163"/>
                <a:gd name="connsiteX14" fmla="*/ 0 w 3179313"/>
                <a:gd name="connsiteY14" fmla="*/ 0 h 44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9313" h="440163" fill="none" extrusionOk="0">
                  <a:moveTo>
                    <a:pt x="0" y="0"/>
                  </a:moveTo>
                  <a:cubicBezTo>
                    <a:pt x="271079" y="-45536"/>
                    <a:pt x="313579" y="23215"/>
                    <a:pt x="593472" y="0"/>
                  </a:cubicBezTo>
                  <a:cubicBezTo>
                    <a:pt x="873365" y="-23215"/>
                    <a:pt x="887617" y="50755"/>
                    <a:pt x="1155150" y="0"/>
                  </a:cubicBezTo>
                  <a:cubicBezTo>
                    <a:pt x="1422683" y="-50755"/>
                    <a:pt x="1578113" y="30702"/>
                    <a:pt x="1716829" y="0"/>
                  </a:cubicBezTo>
                  <a:cubicBezTo>
                    <a:pt x="1855545" y="-30702"/>
                    <a:pt x="2055016" y="28758"/>
                    <a:pt x="2151335" y="0"/>
                  </a:cubicBezTo>
                  <a:cubicBezTo>
                    <a:pt x="2247654" y="-28758"/>
                    <a:pt x="2396753" y="49731"/>
                    <a:pt x="2617634" y="0"/>
                  </a:cubicBezTo>
                  <a:cubicBezTo>
                    <a:pt x="2838515" y="-49731"/>
                    <a:pt x="3039626" y="21072"/>
                    <a:pt x="3179313" y="0"/>
                  </a:cubicBezTo>
                  <a:cubicBezTo>
                    <a:pt x="3228711" y="161664"/>
                    <a:pt x="3145362" y="238551"/>
                    <a:pt x="3179313" y="440163"/>
                  </a:cubicBezTo>
                  <a:cubicBezTo>
                    <a:pt x="3052599" y="494051"/>
                    <a:pt x="2772126" y="424655"/>
                    <a:pt x="2649428" y="440163"/>
                  </a:cubicBezTo>
                  <a:cubicBezTo>
                    <a:pt x="2526731" y="455671"/>
                    <a:pt x="2397501" y="420758"/>
                    <a:pt x="2214921" y="440163"/>
                  </a:cubicBezTo>
                  <a:cubicBezTo>
                    <a:pt x="2032341" y="459568"/>
                    <a:pt x="1951440" y="426452"/>
                    <a:pt x="1780415" y="440163"/>
                  </a:cubicBezTo>
                  <a:cubicBezTo>
                    <a:pt x="1609390" y="453874"/>
                    <a:pt x="1445787" y="438625"/>
                    <a:pt x="1218737" y="440163"/>
                  </a:cubicBezTo>
                  <a:cubicBezTo>
                    <a:pt x="991687" y="441701"/>
                    <a:pt x="906046" y="415479"/>
                    <a:pt x="752437" y="440163"/>
                  </a:cubicBezTo>
                  <a:cubicBezTo>
                    <a:pt x="598828" y="464847"/>
                    <a:pt x="304615" y="355848"/>
                    <a:pt x="0" y="440163"/>
                  </a:cubicBezTo>
                  <a:cubicBezTo>
                    <a:pt x="-1456" y="224766"/>
                    <a:pt x="18426" y="98164"/>
                    <a:pt x="0" y="0"/>
                  </a:cubicBezTo>
                  <a:close/>
                </a:path>
                <a:path w="3179313" h="440163" stroke="0" extrusionOk="0">
                  <a:moveTo>
                    <a:pt x="0" y="0"/>
                  </a:moveTo>
                  <a:cubicBezTo>
                    <a:pt x="119453" y="-45656"/>
                    <a:pt x="283320" y="9244"/>
                    <a:pt x="498092" y="0"/>
                  </a:cubicBezTo>
                  <a:cubicBezTo>
                    <a:pt x="712864" y="-9244"/>
                    <a:pt x="765884" y="2020"/>
                    <a:pt x="932598" y="0"/>
                  </a:cubicBezTo>
                  <a:cubicBezTo>
                    <a:pt x="1099312" y="-2020"/>
                    <a:pt x="1312502" y="63192"/>
                    <a:pt x="1526070" y="0"/>
                  </a:cubicBezTo>
                  <a:cubicBezTo>
                    <a:pt x="1739638" y="-63192"/>
                    <a:pt x="1894675" y="50547"/>
                    <a:pt x="2024163" y="0"/>
                  </a:cubicBezTo>
                  <a:cubicBezTo>
                    <a:pt x="2153651" y="-50547"/>
                    <a:pt x="2306248" y="28850"/>
                    <a:pt x="2522255" y="0"/>
                  </a:cubicBezTo>
                  <a:cubicBezTo>
                    <a:pt x="2738262" y="-28850"/>
                    <a:pt x="2890226" y="46413"/>
                    <a:pt x="3179313" y="0"/>
                  </a:cubicBezTo>
                  <a:cubicBezTo>
                    <a:pt x="3205797" y="109847"/>
                    <a:pt x="3154153" y="350597"/>
                    <a:pt x="3179313" y="440163"/>
                  </a:cubicBezTo>
                  <a:cubicBezTo>
                    <a:pt x="2986714" y="493096"/>
                    <a:pt x="2883661" y="397172"/>
                    <a:pt x="2649428" y="440163"/>
                  </a:cubicBezTo>
                  <a:cubicBezTo>
                    <a:pt x="2415195" y="483154"/>
                    <a:pt x="2317088" y="434332"/>
                    <a:pt x="2214921" y="440163"/>
                  </a:cubicBezTo>
                  <a:cubicBezTo>
                    <a:pt x="2112754" y="445994"/>
                    <a:pt x="1869044" y="433314"/>
                    <a:pt x="1685036" y="440163"/>
                  </a:cubicBezTo>
                  <a:cubicBezTo>
                    <a:pt x="1501029" y="447012"/>
                    <a:pt x="1276445" y="385751"/>
                    <a:pt x="1155150" y="440163"/>
                  </a:cubicBezTo>
                  <a:cubicBezTo>
                    <a:pt x="1033855" y="494575"/>
                    <a:pt x="816457" y="384387"/>
                    <a:pt x="657058" y="440163"/>
                  </a:cubicBezTo>
                  <a:cubicBezTo>
                    <a:pt x="497659" y="495939"/>
                    <a:pt x="312221" y="414472"/>
                    <a:pt x="0" y="440163"/>
                  </a:cubicBezTo>
                  <a:cubicBezTo>
                    <a:pt x="-16189" y="255745"/>
                    <a:pt x="51187" y="112168"/>
                    <a:pt x="0" y="0"/>
                  </a:cubicBezTo>
                  <a:close/>
                </a:path>
              </a:pathLst>
            </a:custGeom>
            <a:grpFill/>
            <a:ln w="25400">
              <a:no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pl-PL" sz="1400">
                  <a:solidFill>
                    <a:schemeClr val="bg1"/>
                  </a:solidFill>
                  <a:latin typeface="Helvetica" panose="020B0604020202020204" pitchFamily="34" charset="0"/>
                  <a:cs typeface="Helvetica" panose="020B0604020202020204" pitchFamily="34" charset="0"/>
                </a:rPr>
                <a:t>Poster P0739 @Neutrino2022</a:t>
              </a:r>
              <a:endParaRPr lang="pl-PL" sz="800" dirty="0">
                <a:solidFill>
                  <a:schemeClr val="bg1"/>
                </a:solidFill>
                <a:latin typeface="Helvetica" panose="020B0604020202020204" pitchFamily="34" charset="0"/>
                <a:cs typeface="Helvetica" panose="020B0604020202020204" pitchFamily="34" charset="0"/>
              </a:endParaRPr>
            </a:p>
          </p:txBody>
        </p:sp>
      </p:grpSp>
      <p:sp>
        <p:nvSpPr>
          <p:cNvPr id="15" name="Tytuł 1">
            <a:extLst>
              <a:ext uri="{FF2B5EF4-FFF2-40B4-BE49-F238E27FC236}">
                <a16:creationId xmlns:a16="http://schemas.microsoft.com/office/drawing/2014/main" id="{0DFD1F31-F416-D0F7-77EF-D3C71E423DB9}"/>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Follow-up observations</a:t>
            </a:r>
            <a:endParaRPr lang="pl-PL" sz="2800" dirty="0" err="1"/>
          </a:p>
        </p:txBody>
      </p:sp>
      <p:sp>
        <p:nvSpPr>
          <p:cNvPr id="21" name="Prostokąt 20">
            <a:extLst>
              <a:ext uri="{FF2B5EF4-FFF2-40B4-BE49-F238E27FC236}">
                <a16:creationId xmlns:a16="http://schemas.microsoft.com/office/drawing/2014/main" id="{C0D12A6E-74AC-E745-EE2F-2C002FA5C7A7}"/>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2" name="Symbol zastępczy numeru slajdu 4">
            <a:extLst>
              <a:ext uri="{FF2B5EF4-FFF2-40B4-BE49-F238E27FC236}">
                <a16:creationId xmlns:a16="http://schemas.microsoft.com/office/drawing/2014/main" id="{EB28DB2F-BD53-4800-7FB2-9684578645AB}"/>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23</a:t>
            </a:fld>
            <a:endParaRPr lang="pl-PL" sz="2400">
              <a:solidFill>
                <a:schemeClr val="tx1"/>
              </a:solidFill>
              <a:cs typeface="Helvetica"/>
            </a:endParaRPr>
          </a:p>
        </p:txBody>
      </p:sp>
      <p:graphicFrame>
        <p:nvGraphicFramePr>
          <p:cNvPr id="4" name="Tabela 20">
            <a:extLst>
              <a:ext uri="{FF2B5EF4-FFF2-40B4-BE49-F238E27FC236}">
                <a16:creationId xmlns:a16="http://schemas.microsoft.com/office/drawing/2014/main" id="{9DA8DEF9-7F52-3529-0D3E-FFB93626A39E}"/>
              </a:ext>
            </a:extLst>
          </p:cNvPr>
          <p:cNvGraphicFramePr>
            <a:graphicFrameLocks noGrp="1"/>
          </p:cNvGraphicFramePr>
          <p:nvPr/>
        </p:nvGraphicFramePr>
        <p:xfrm>
          <a:off x="5454162" y="690674"/>
          <a:ext cx="6691983" cy="2595880"/>
        </p:xfrm>
        <a:graphic>
          <a:graphicData uri="http://schemas.openxmlformats.org/drawingml/2006/table">
            <a:tbl>
              <a:tblPr firstRow="1" bandRow="1">
                <a:tableStyleId>{5C22544A-7EE6-4342-B048-85BDC9FD1C3A}</a:tableStyleId>
              </a:tblPr>
              <a:tblGrid>
                <a:gridCol w="1559034">
                  <a:extLst>
                    <a:ext uri="{9D8B030D-6E8A-4147-A177-3AD203B41FA5}">
                      <a16:colId xmlns:a16="http://schemas.microsoft.com/office/drawing/2014/main" val="4087697338"/>
                    </a:ext>
                  </a:extLst>
                </a:gridCol>
                <a:gridCol w="1493241">
                  <a:extLst>
                    <a:ext uri="{9D8B030D-6E8A-4147-A177-3AD203B41FA5}">
                      <a16:colId xmlns:a16="http://schemas.microsoft.com/office/drawing/2014/main" val="1502366797"/>
                    </a:ext>
                  </a:extLst>
                </a:gridCol>
                <a:gridCol w="1669409">
                  <a:extLst>
                    <a:ext uri="{9D8B030D-6E8A-4147-A177-3AD203B41FA5}">
                      <a16:colId xmlns:a16="http://schemas.microsoft.com/office/drawing/2014/main" val="3405795755"/>
                    </a:ext>
                  </a:extLst>
                </a:gridCol>
                <a:gridCol w="1970299">
                  <a:extLst>
                    <a:ext uri="{9D8B030D-6E8A-4147-A177-3AD203B41FA5}">
                      <a16:colId xmlns:a16="http://schemas.microsoft.com/office/drawing/2014/main" val="4231764260"/>
                    </a:ext>
                  </a:extLst>
                </a:gridCol>
              </a:tblGrid>
              <a:tr h="370840">
                <a:tc>
                  <a:txBody>
                    <a:bodyPr/>
                    <a:lstStyle/>
                    <a:p>
                      <a:pPr algn="ctr"/>
                      <a:r>
                        <a:rPr lang="pl-PL" sz="1200"/>
                        <a:t>Original detection</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Alert(s)</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Object name</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Events in ON region</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0687641"/>
                  </a:ext>
                </a:extLst>
              </a:tr>
              <a:tr h="370840">
                <a:tc>
                  <a:txBody>
                    <a:bodyPr/>
                    <a:lstStyle/>
                    <a:p>
                      <a:pPr algn="ctr"/>
                      <a:r>
                        <a:rPr lang="pl-PL" sz="1200"/>
                        <a:t>Fermi</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GRB 221009A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0</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921107"/>
                  </a:ext>
                </a:extLst>
              </a:tr>
              <a:tr h="370840">
                <a:tc>
                  <a:txBody>
                    <a:bodyPr/>
                    <a:lstStyle/>
                    <a:p>
                      <a:pPr algn="ctr"/>
                      <a:r>
                        <a:rPr lang="en-GB" sz="1200"/>
                        <a:t>LIGO/Virgo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O3 run (55 events)</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0</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563431"/>
                  </a:ext>
                </a:extLst>
              </a:tr>
              <a:tr h="370840">
                <a:tc>
                  <a:txBody>
                    <a:bodyPr/>
                    <a:lstStyle/>
                    <a:p>
                      <a:pPr algn="ctr"/>
                      <a:r>
                        <a:rPr lang="pl-PL" sz="1200" b="0"/>
                        <a:t>IceCube</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a:t>IC211208A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PKS 0735+17</a:t>
                      </a:r>
                      <a:endParaRPr lang="en-GB" sz="12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b="0"/>
                        <a:t>1*</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63038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b="0"/>
                        <a:t>IceCube</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IC220205B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a:t>PKS 1741-03</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b="0"/>
                        <a:t>0</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74044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b="0"/>
                        <a:t>IceCube</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IC220225A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a:t>PKS 0215+15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b="0"/>
                        <a:t>0</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19632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b="0"/>
                        <a:t>IceCube</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IC220304A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a:t>TXS 0310+022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b="0"/>
                        <a:t>0</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3797083"/>
                  </a:ext>
                </a:extLst>
              </a:tr>
            </a:tbl>
          </a:graphicData>
        </a:graphic>
      </p:graphicFrame>
      <p:grpSp>
        <p:nvGrpSpPr>
          <p:cNvPr id="10" name="Grupa 9">
            <a:extLst>
              <a:ext uri="{FF2B5EF4-FFF2-40B4-BE49-F238E27FC236}">
                <a16:creationId xmlns:a16="http://schemas.microsoft.com/office/drawing/2014/main" id="{65CE519D-9B3D-BE84-4CC1-7179145D9CFC}"/>
              </a:ext>
            </a:extLst>
          </p:cNvPr>
          <p:cNvGrpSpPr/>
          <p:nvPr/>
        </p:nvGrpSpPr>
        <p:grpSpPr>
          <a:xfrm>
            <a:off x="9338345" y="3406289"/>
            <a:ext cx="1988676" cy="427136"/>
            <a:chOff x="5705393" y="4931729"/>
            <a:chExt cx="3371072" cy="1002847"/>
          </a:xfrm>
          <a:solidFill>
            <a:schemeClr val="bg1">
              <a:lumMod val="50000"/>
            </a:schemeClr>
          </a:solidFill>
        </p:grpSpPr>
        <p:sp>
          <p:nvSpPr>
            <p:cNvPr id="11" name="Grafika 21" descr="Brushstroke">
              <a:extLst>
                <a:ext uri="{FF2B5EF4-FFF2-40B4-BE49-F238E27FC236}">
                  <a16:creationId xmlns:a16="http://schemas.microsoft.com/office/drawing/2014/main" id="{A50A379C-2D62-7A42-C190-C42C156BC3F0}"/>
                </a:ext>
              </a:extLst>
            </p:cNvPr>
            <p:cNvSpPr/>
            <p:nvPr/>
          </p:nvSpPr>
          <p:spPr>
            <a:xfrm>
              <a:off x="5705393" y="4931729"/>
              <a:ext cx="3371072" cy="1002847"/>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12" name="Shape 489">
              <a:extLst>
                <a:ext uri="{FF2B5EF4-FFF2-40B4-BE49-F238E27FC236}">
                  <a16:creationId xmlns:a16="http://schemas.microsoft.com/office/drawing/2014/main" id="{44281D5F-0935-9E03-0DAD-822816611868}"/>
                </a:ext>
              </a:extLst>
            </p:cNvPr>
            <p:cNvSpPr/>
            <p:nvPr/>
          </p:nvSpPr>
          <p:spPr>
            <a:xfrm>
              <a:off x="5722275" y="5103037"/>
              <a:ext cx="3179313" cy="648093"/>
            </a:xfrm>
            <a:custGeom>
              <a:avLst/>
              <a:gdLst>
                <a:gd name="connsiteX0" fmla="*/ 0 w 3179313"/>
                <a:gd name="connsiteY0" fmla="*/ 0 h 648093"/>
                <a:gd name="connsiteX1" fmla="*/ 498092 w 3179313"/>
                <a:gd name="connsiteY1" fmla="*/ 0 h 648093"/>
                <a:gd name="connsiteX2" fmla="*/ 932598 w 3179313"/>
                <a:gd name="connsiteY2" fmla="*/ 0 h 648093"/>
                <a:gd name="connsiteX3" fmla="*/ 1398898 w 3179313"/>
                <a:gd name="connsiteY3" fmla="*/ 0 h 648093"/>
                <a:gd name="connsiteX4" fmla="*/ 1960576 w 3179313"/>
                <a:gd name="connsiteY4" fmla="*/ 0 h 648093"/>
                <a:gd name="connsiteX5" fmla="*/ 2458669 w 3179313"/>
                <a:gd name="connsiteY5" fmla="*/ 0 h 648093"/>
                <a:gd name="connsiteX6" fmla="*/ 3179313 w 3179313"/>
                <a:gd name="connsiteY6" fmla="*/ 0 h 648093"/>
                <a:gd name="connsiteX7" fmla="*/ 3179313 w 3179313"/>
                <a:gd name="connsiteY7" fmla="*/ 330527 h 648093"/>
                <a:gd name="connsiteX8" fmla="*/ 3179313 w 3179313"/>
                <a:gd name="connsiteY8" fmla="*/ 648093 h 648093"/>
                <a:gd name="connsiteX9" fmla="*/ 2649428 w 3179313"/>
                <a:gd name="connsiteY9" fmla="*/ 648093 h 648093"/>
                <a:gd name="connsiteX10" fmla="*/ 2183128 w 3179313"/>
                <a:gd name="connsiteY10" fmla="*/ 648093 h 648093"/>
                <a:gd name="connsiteX11" fmla="*/ 1589657 w 3179313"/>
                <a:gd name="connsiteY11" fmla="*/ 648093 h 648093"/>
                <a:gd name="connsiteX12" fmla="*/ 1091564 w 3179313"/>
                <a:gd name="connsiteY12" fmla="*/ 648093 h 648093"/>
                <a:gd name="connsiteX13" fmla="*/ 657058 w 3179313"/>
                <a:gd name="connsiteY13" fmla="*/ 648093 h 648093"/>
                <a:gd name="connsiteX14" fmla="*/ 0 w 3179313"/>
                <a:gd name="connsiteY14" fmla="*/ 648093 h 648093"/>
                <a:gd name="connsiteX15" fmla="*/ 0 w 3179313"/>
                <a:gd name="connsiteY15" fmla="*/ 337008 h 648093"/>
                <a:gd name="connsiteX16" fmla="*/ 0 w 3179313"/>
                <a:gd name="connsiteY16" fmla="*/ 0 h 64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9313" h="648093" fill="none" extrusionOk="0">
                  <a:moveTo>
                    <a:pt x="0" y="0"/>
                  </a:moveTo>
                  <a:cubicBezTo>
                    <a:pt x="125483" y="-37225"/>
                    <a:pt x="388693" y="44842"/>
                    <a:pt x="498092" y="0"/>
                  </a:cubicBezTo>
                  <a:cubicBezTo>
                    <a:pt x="607491" y="-44842"/>
                    <a:pt x="836279" y="28758"/>
                    <a:pt x="932598" y="0"/>
                  </a:cubicBezTo>
                  <a:cubicBezTo>
                    <a:pt x="1028917" y="-28758"/>
                    <a:pt x="1168998" y="48989"/>
                    <a:pt x="1398898" y="0"/>
                  </a:cubicBezTo>
                  <a:cubicBezTo>
                    <a:pt x="1628798" y="-48989"/>
                    <a:pt x="1821075" y="28197"/>
                    <a:pt x="1960576" y="0"/>
                  </a:cubicBezTo>
                  <a:cubicBezTo>
                    <a:pt x="2100077" y="-28197"/>
                    <a:pt x="2272121" y="39504"/>
                    <a:pt x="2458669" y="0"/>
                  </a:cubicBezTo>
                  <a:cubicBezTo>
                    <a:pt x="2645217" y="-39504"/>
                    <a:pt x="2858413" y="25626"/>
                    <a:pt x="3179313" y="0"/>
                  </a:cubicBezTo>
                  <a:cubicBezTo>
                    <a:pt x="3190606" y="66976"/>
                    <a:pt x="3178200" y="227038"/>
                    <a:pt x="3179313" y="330527"/>
                  </a:cubicBezTo>
                  <a:cubicBezTo>
                    <a:pt x="3180426" y="434016"/>
                    <a:pt x="3163354" y="555531"/>
                    <a:pt x="3179313" y="648093"/>
                  </a:cubicBezTo>
                  <a:cubicBezTo>
                    <a:pt x="2995550" y="673755"/>
                    <a:pt x="2830424" y="626596"/>
                    <a:pt x="2649428" y="648093"/>
                  </a:cubicBezTo>
                  <a:cubicBezTo>
                    <a:pt x="2468433" y="669590"/>
                    <a:pt x="2336737" y="623409"/>
                    <a:pt x="2183128" y="648093"/>
                  </a:cubicBezTo>
                  <a:cubicBezTo>
                    <a:pt x="2029519" y="672777"/>
                    <a:pt x="1768958" y="620679"/>
                    <a:pt x="1589657" y="648093"/>
                  </a:cubicBezTo>
                  <a:cubicBezTo>
                    <a:pt x="1410356" y="675507"/>
                    <a:pt x="1258784" y="599039"/>
                    <a:pt x="1091564" y="648093"/>
                  </a:cubicBezTo>
                  <a:cubicBezTo>
                    <a:pt x="924344" y="697147"/>
                    <a:pt x="792917" y="608841"/>
                    <a:pt x="657058" y="648093"/>
                  </a:cubicBezTo>
                  <a:cubicBezTo>
                    <a:pt x="521199" y="687345"/>
                    <a:pt x="223789" y="636426"/>
                    <a:pt x="0" y="648093"/>
                  </a:cubicBezTo>
                  <a:cubicBezTo>
                    <a:pt x="-2443" y="551667"/>
                    <a:pt x="16507" y="448534"/>
                    <a:pt x="0" y="337008"/>
                  </a:cubicBezTo>
                  <a:cubicBezTo>
                    <a:pt x="-16507" y="225483"/>
                    <a:pt x="29878" y="147491"/>
                    <a:pt x="0" y="0"/>
                  </a:cubicBezTo>
                  <a:close/>
                </a:path>
                <a:path w="3179313" h="648093" stroke="0" extrusionOk="0">
                  <a:moveTo>
                    <a:pt x="0" y="0"/>
                  </a:moveTo>
                  <a:cubicBezTo>
                    <a:pt x="119453" y="-45656"/>
                    <a:pt x="283320" y="9244"/>
                    <a:pt x="498092" y="0"/>
                  </a:cubicBezTo>
                  <a:cubicBezTo>
                    <a:pt x="712864" y="-9244"/>
                    <a:pt x="765884" y="2020"/>
                    <a:pt x="932598" y="0"/>
                  </a:cubicBezTo>
                  <a:cubicBezTo>
                    <a:pt x="1099312" y="-2020"/>
                    <a:pt x="1312502" y="63192"/>
                    <a:pt x="1526070" y="0"/>
                  </a:cubicBezTo>
                  <a:cubicBezTo>
                    <a:pt x="1739638" y="-63192"/>
                    <a:pt x="1894675" y="50547"/>
                    <a:pt x="2024163" y="0"/>
                  </a:cubicBezTo>
                  <a:cubicBezTo>
                    <a:pt x="2153651" y="-50547"/>
                    <a:pt x="2306248" y="28850"/>
                    <a:pt x="2522255" y="0"/>
                  </a:cubicBezTo>
                  <a:cubicBezTo>
                    <a:pt x="2738262" y="-28850"/>
                    <a:pt x="2890226" y="46413"/>
                    <a:pt x="3179313" y="0"/>
                  </a:cubicBezTo>
                  <a:cubicBezTo>
                    <a:pt x="3183309" y="140936"/>
                    <a:pt x="3173839" y="194497"/>
                    <a:pt x="3179313" y="311085"/>
                  </a:cubicBezTo>
                  <a:cubicBezTo>
                    <a:pt x="3184787" y="427674"/>
                    <a:pt x="3178197" y="573774"/>
                    <a:pt x="3179313" y="648093"/>
                  </a:cubicBezTo>
                  <a:cubicBezTo>
                    <a:pt x="3026244" y="691305"/>
                    <a:pt x="2839674" y="628301"/>
                    <a:pt x="2713014" y="648093"/>
                  </a:cubicBezTo>
                  <a:cubicBezTo>
                    <a:pt x="2586354" y="667885"/>
                    <a:pt x="2368791" y="646829"/>
                    <a:pt x="2183128" y="648093"/>
                  </a:cubicBezTo>
                  <a:cubicBezTo>
                    <a:pt x="1997465" y="649357"/>
                    <a:pt x="1773474" y="590628"/>
                    <a:pt x="1653243" y="648093"/>
                  </a:cubicBezTo>
                  <a:cubicBezTo>
                    <a:pt x="1533012" y="705558"/>
                    <a:pt x="1317903" y="597792"/>
                    <a:pt x="1155150" y="648093"/>
                  </a:cubicBezTo>
                  <a:cubicBezTo>
                    <a:pt x="992397" y="698394"/>
                    <a:pt x="777405" y="643770"/>
                    <a:pt x="561679" y="648093"/>
                  </a:cubicBezTo>
                  <a:cubicBezTo>
                    <a:pt x="345953" y="652416"/>
                    <a:pt x="242205" y="584101"/>
                    <a:pt x="0" y="648093"/>
                  </a:cubicBezTo>
                  <a:cubicBezTo>
                    <a:pt x="-20201" y="570609"/>
                    <a:pt x="15140" y="443349"/>
                    <a:pt x="0" y="337008"/>
                  </a:cubicBezTo>
                  <a:cubicBezTo>
                    <a:pt x="-15140" y="230667"/>
                    <a:pt x="4902" y="89443"/>
                    <a:pt x="0" y="0"/>
                  </a:cubicBezTo>
                  <a:close/>
                </a:path>
              </a:pathLst>
            </a:custGeom>
            <a:grpFill/>
            <a:ln w="25400">
              <a:no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pl-PL" sz="1400">
                  <a:solidFill>
                    <a:schemeClr val="bg1"/>
                  </a:solidFill>
                  <a:latin typeface="Helvetica" panose="020B0604020202020204" pitchFamily="34" charset="0"/>
                  <a:cs typeface="Helvetica" panose="020B0604020202020204" pitchFamily="34" charset="0"/>
                </a:rPr>
                <a:t>PoS(ICRC2023)1521</a:t>
              </a:r>
              <a:endParaRPr lang="pl-PL" sz="800" dirty="0">
                <a:solidFill>
                  <a:schemeClr val="bg1"/>
                </a:solidFill>
                <a:latin typeface="Helvetica" panose="020B0604020202020204" pitchFamily="34" charset="0"/>
                <a:cs typeface="Helvetica" panose="020B0604020202020204" pitchFamily="34" charset="0"/>
              </a:endParaRPr>
            </a:p>
          </p:txBody>
        </p:sp>
      </p:grpSp>
      <p:sp>
        <p:nvSpPr>
          <p:cNvPr id="18" name="Prostokąt 17">
            <a:extLst>
              <a:ext uri="{FF2B5EF4-FFF2-40B4-BE49-F238E27FC236}">
                <a16:creationId xmlns:a16="http://schemas.microsoft.com/office/drawing/2014/main" id="{90579DF1-C204-F0B0-C9DF-74AA586FDB1E}"/>
              </a:ext>
            </a:extLst>
          </p:cNvPr>
          <p:cNvSpPr/>
          <p:nvPr/>
        </p:nvSpPr>
        <p:spPr>
          <a:xfrm>
            <a:off x="5282470" y="1765180"/>
            <a:ext cx="6909530" cy="419780"/>
          </a:xfrm>
          <a:custGeom>
            <a:avLst/>
            <a:gdLst>
              <a:gd name="connsiteX0" fmla="*/ 0 w 6909530"/>
              <a:gd name="connsiteY0" fmla="*/ 0 h 419780"/>
              <a:gd name="connsiteX1" fmla="*/ 437604 w 6909530"/>
              <a:gd name="connsiteY1" fmla="*/ 0 h 419780"/>
              <a:gd name="connsiteX2" fmla="*/ 944302 w 6909530"/>
              <a:gd name="connsiteY2" fmla="*/ 0 h 419780"/>
              <a:gd name="connsiteX3" fmla="*/ 1312811 w 6909530"/>
              <a:gd name="connsiteY3" fmla="*/ 0 h 419780"/>
              <a:gd name="connsiteX4" fmla="*/ 1819510 w 6909530"/>
              <a:gd name="connsiteY4" fmla="*/ 0 h 419780"/>
              <a:gd name="connsiteX5" fmla="*/ 2395304 w 6909530"/>
              <a:gd name="connsiteY5" fmla="*/ 0 h 419780"/>
              <a:gd name="connsiteX6" fmla="*/ 2902003 w 6909530"/>
              <a:gd name="connsiteY6" fmla="*/ 0 h 419780"/>
              <a:gd name="connsiteX7" fmla="*/ 3477797 w 6909530"/>
              <a:gd name="connsiteY7" fmla="*/ 0 h 419780"/>
              <a:gd name="connsiteX8" fmla="*/ 4053591 w 6909530"/>
              <a:gd name="connsiteY8" fmla="*/ 0 h 419780"/>
              <a:gd name="connsiteX9" fmla="*/ 4422099 w 6909530"/>
              <a:gd name="connsiteY9" fmla="*/ 0 h 419780"/>
              <a:gd name="connsiteX10" fmla="*/ 5066989 w 6909530"/>
              <a:gd name="connsiteY10" fmla="*/ 0 h 419780"/>
              <a:gd name="connsiteX11" fmla="*/ 5504592 w 6909530"/>
              <a:gd name="connsiteY11" fmla="*/ 0 h 419780"/>
              <a:gd name="connsiteX12" fmla="*/ 6011291 w 6909530"/>
              <a:gd name="connsiteY12" fmla="*/ 0 h 419780"/>
              <a:gd name="connsiteX13" fmla="*/ 6909530 w 6909530"/>
              <a:gd name="connsiteY13" fmla="*/ 0 h 419780"/>
              <a:gd name="connsiteX14" fmla="*/ 6909530 w 6909530"/>
              <a:gd name="connsiteY14" fmla="*/ 419780 h 419780"/>
              <a:gd name="connsiteX15" fmla="*/ 6333736 w 6909530"/>
              <a:gd name="connsiteY15" fmla="*/ 419780 h 419780"/>
              <a:gd name="connsiteX16" fmla="*/ 5896132 w 6909530"/>
              <a:gd name="connsiteY16" fmla="*/ 419780 h 419780"/>
              <a:gd name="connsiteX17" fmla="*/ 5527624 w 6909530"/>
              <a:gd name="connsiteY17" fmla="*/ 419780 h 419780"/>
              <a:gd name="connsiteX18" fmla="*/ 5090020 w 6909530"/>
              <a:gd name="connsiteY18" fmla="*/ 419780 h 419780"/>
              <a:gd name="connsiteX19" fmla="*/ 4514226 w 6909530"/>
              <a:gd name="connsiteY19" fmla="*/ 419780 h 419780"/>
              <a:gd name="connsiteX20" fmla="*/ 4076623 w 6909530"/>
              <a:gd name="connsiteY20" fmla="*/ 419780 h 419780"/>
              <a:gd name="connsiteX21" fmla="*/ 3708114 w 6909530"/>
              <a:gd name="connsiteY21" fmla="*/ 419780 h 419780"/>
              <a:gd name="connsiteX22" fmla="*/ 3201416 w 6909530"/>
              <a:gd name="connsiteY22" fmla="*/ 419780 h 419780"/>
              <a:gd name="connsiteX23" fmla="*/ 2763812 w 6909530"/>
              <a:gd name="connsiteY23" fmla="*/ 419780 h 419780"/>
              <a:gd name="connsiteX24" fmla="*/ 2188018 w 6909530"/>
              <a:gd name="connsiteY24" fmla="*/ 419780 h 419780"/>
              <a:gd name="connsiteX25" fmla="*/ 1474033 w 6909530"/>
              <a:gd name="connsiteY25" fmla="*/ 419780 h 419780"/>
              <a:gd name="connsiteX26" fmla="*/ 898239 w 6909530"/>
              <a:gd name="connsiteY26" fmla="*/ 419780 h 419780"/>
              <a:gd name="connsiteX27" fmla="*/ 0 w 6909530"/>
              <a:gd name="connsiteY27" fmla="*/ 419780 h 419780"/>
              <a:gd name="connsiteX28" fmla="*/ 0 w 6909530"/>
              <a:gd name="connsiteY28" fmla="*/ 0 h 41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09530" h="419780" extrusionOk="0">
                <a:moveTo>
                  <a:pt x="0" y="0"/>
                </a:moveTo>
                <a:cubicBezTo>
                  <a:pt x="113731" y="-23439"/>
                  <a:pt x="318077" y="14179"/>
                  <a:pt x="437604" y="0"/>
                </a:cubicBezTo>
                <a:cubicBezTo>
                  <a:pt x="557131" y="-14179"/>
                  <a:pt x="760595" y="15801"/>
                  <a:pt x="944302" y="0"/>
                </a:cubicBezTo>
                <a:cubicBezTo>
                  <a:pt x="1128009" y="-15801"/>
                  <a:pt x="1170794" y="12953"/>
                  <a:pt x="1312811" y="0"/>
                </a:cubicBezTo>
                <a:cubicBezTo>
                  <a:pt x="1454828" y="-12953"/>
                  <a:pt x="1617340" y="34139"/>
                  <a:pt x="1819510" y="0"/>
                </a:cubicBezTo>
                <a:cubicBezTo>
                  <a:pt x="2021680" y="-34139"/>
                  <a:pt x="2209651" y="32873"/>
                  <a:pt x="2395304" y="0"/>
                </a:cubicBezTo>
                <a:cubicBezTo>
                  <a:pt x="2580957" y="-32873"/>
                  <a:pt x="2790379" y="14141"/>
                  <a:pt x="2902003" y="0"/>
                </a:cubicBezTo>
                <a:cubicBezTo>
                  <a:pt x="3013627" y="-14141"/>
                  <a:pt x="3319284" y="24707"/>
                  <a:pt x="3477797" y="0"/>
                </a:cubicBezTo>
                <a:cubicBezTo>
                  <a:pt x="3636310" y="-24707"/>
                  <a:pt x="3866318" y="45722"/>
                  <a:pt x="4053591" y="0"/>
                </a:cubicBezTo>
                <a:cubicBezTo>
                  <a:pt x="4240864" y="-45722"/>
                  <a:pt x="4254898" y="27063"/>
                  <a:pt x="4422099" y="0"/>
                </a:cubicBezTo>
                <a:cubicBezTo>
                  <a:pt x="4589300" y="-27063"/>
                  <a:pt x="4924001" y="73885"/>
                  <a:pt x="5066989" y="0"/>
                </a:cubicBezTo>
                <a:cubicBezTo>
                  <a:pt x="5209977" y="-73885"/>
                  <a:pt x="5393799" y="32979"/>
                  <a:pt x="5504592" y="0"/>
                </a:cubicBezTo>
                <a:cubicBezTo>
                  <a:pt x="5615385" y="-32979"/>
                  <a:pt x="5883529" y="39800"/>
                  <a:pt x="6011291" y="0"/>
                </a:cubicBezTo>
                <a:cubicBezTo>
                  <a:pt x="6139053" y="-39800"/>
                  <a:pt x="6666101" y="23555"/>
                  <a:pt x="6909530" y="0"/>
                </a:cubicBezTo>
                <a:cubicBezTo>
                  <a:pt x="6917286" y="208330"/>
                  <a:pt x="6902474" y="295272"/>
                  <a:pt x="6909530" y="419780"/>
                </a:cubicBezTo>
                <a:cubicBezTo>
                  <a:pt x="6627384" y="458617"/>
                  <a:pt x="6566677" y="394867"/>
                  <a:pt x="6333736" y="419780"/>
                </a:cubicBezTo>
                <a:cubicBezTo>
                  <a:pt x="6100795" y="444693"/>
                  <a:pt x="6002004" y="383755"/>
                  <a:pt x="5896132" y="419780"/>
                </a:cubicBezTo>
                <a:cubicBezTo>
                  <a:pt x="5790260" y="455805"/>
                  <a:pt x="5612943" y="413918"/>
                  <a:pt x="5527624" y="419780"/>
                </a:cubicBezTo>
                <a:cubicBezTo>
                  <a:pt x="5442305" y="425642"/>
                  <a:pt x="5198950" y="391866"/>
                  <a:pt x="5090020" y="419780"/>
                </a:cubicBezTo>
                <a:cubicBezTo>
                  <a:pt x="4981090" y="447694"/>
                  <a:pt x="4717518" y="376245"/>
                  <a:pt x="4514226" y="419780"/>
                </a:cubicBezTo>
                <a:cubicBezTo>
                  <a:pt x="4310934" y="463315"/>
                  <a:pt x="4260006" y="416984"/>
                  <a:pt x="4076623" y="419780"/>
                </a:cubicBezTo>
                <a:cubicBezTo>
                  <a:pt x="3893240" y="422576"/>
                  <a:pt x="3851173" y="399984"/>
                  <a:pt x="3708114" y="419780"/>
                </a:cubicBezTo>
                <a:cubicBezTo>
                  <a:pt x="3565055" y="439576"/>
                  <a:pt x="3402012" y="409107"/>
                  <a:pt x="3201416" y="419780"/>
                </a:cubicBezTo>
                <a:cubicBezTo>
                  <a:pt x="3000820" y="430453"/>
                  <a:pt x="2897347" y="368054"/>
                  <a:pt x="2763812" y="419780"/>
                </a:cubicBezTo>
                <a:cubicBezTo>
                  <a:pt x="2630277" y="471506"/>
                  <a:pt x="2373535" y="378989"/>
                  <a:pt x="2188018" y="419780"/>
                </a:cubicBezTo>
                <a:cubicBezTo>
                  <a:pt x="2002501" y="460571"/>
                  <a:pt x="1690015" y="397401"/>
                  <a:pt x="1474033" y="419780"/>
                </a:cubicBezTo>
                <a:cubicBezTo>
                  <a:pt x="1258052" y="442159"/>
                  <a:pt x="1093925" y="402760"/>
                  <a:pt x="898239" y="419780"/>
                </a:cubicBezTo>
                <a:cubicBezTo>
                  <a:pt x="702553" y="436800"/>
                  <a:pt x="231834" y="413007"/>
                  <a:pt x="0" y="419780"/>
                </a:cubicBezTo>
                <a:cubicBezTo>
                  <a:pt x="-25683" y="264539"/>
                  <a:pt x="23050" y="186051"/>
                  <a:pt x="0" y="0"/>
                </a:cubicBezTo>
                <a:close/>
              </a:path>
            </a:pathLst>
          </a:custGeom>
          <a:noFill/>
          <a:ln w="38100">
            <a:solidFill>
              <a:srgbClr val="FF0000"/>
            </a:solidFill>
            <a:extLst>
              <a:ext uri="{C807C97D-BFC1-408E-A445-0C87EB9F89A2}">
                <ask:lineSketchStyleProps xmlns:ask="http://schemas.microsoft.com/office/drawing/2018/sketchyshapes" sd="289758500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4937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371" y="2503304"/>
            <a:ext cx="6661298" cy="2801976"/>
          </a:xfrm>
        </p:spPr>
        <p:txBody>
          <a:bodyPr>
            <a:normAutofit/>
          </a:bodyPr>
          <a:lstStyle/>
          <a:p>
            <a:pPr marL="0" indent="0">
              <a:buNone/>
            </a:pPr>
            <a:r>
              <a:rPr lang="pl-PL" sz="2400"/>
              <a:t>Other astro topics include:</a:t>
            </a:r>
          </a:p>
          <a:p>
            <a:pPr lvl="1">
              <a:buFont typeface="Wingdings" panose="05000000000000000000" pitchFamily="2" charset="2"/>
              <a:buChar char="v"/>
            </a:pPr>
            <a:r>
              <a:rPr lang="pl-PL" sz="1800"/>
              <a:t>Microquasar flares </a:t>
            </a:r>
            <a:r>
              <a:rPr lang="pl-PL" sz="1800">
                <a:solidFill>
                  <a:schemeClr val="bg1">
                    <a:lumMod val="50000"/>
                  </a:schemeClr>
                </a:solidFill>
              </a:rPr>
              <a:t>[PoS(ICRC2023)1505]</a:t>
            </a:r>
          </a:p>
          <a:p>
            <a:pPr lvl="1">
              <a:buFont typeface="Wingdings" panose="05000000000000000000" pitchFamily="2" charset="2"/>
              <a:buChar char="v"/>
            </a:pPr>
            <a:r>
              <a:rPr lang="pl-PL" sz="1800"/>
              <a:t>Diffuse neutrino flux </a:t>
            </a:r>
            <a:r>
              <a:rPr lang="pl-PL" sz="1800">
                <a:solidFill>
                  <a:schemeClr val="bg1">
                    <a:lumMod val="50000"/>
                  </a:schemeClr>
                </a:solidFill>
              </a:rPr>
              <a:t>[PoS(ICRC2023)1195]</a:t>
            </a:r>
            <a:endParaRPr lang="pl-PL" sz="1800"/>
          </a:p>
          <a:p>
            <a:pPr lvl="1">
              <a:buFont typeface="Wingdings" panose="05000000000000000000" pitchFamily="2" charset="2"/>
              <a:buChar char="v"/>
            </a:pPr>
            <a:r>
              <a:rPr lang="pl-PL" sz="1800"/>
              <a:t>Starburst galaxies </a:t>
            </a:r>
            <a:r>
              <a:rPr lang="pl-PL" sz="1800">
                <a:solidFill>
                  <a:schemeClr val="bg1">
                    <a:lumMod val="50000"/>
                  </a:schemeClr>
                </a:solidFill>
              </a:rPr>
              <a:t>[PoS(ICRC2023)1150] </a:t>
            </a:r>
          </a:p>
          <a:p>
            <a:pPr lvl="1">
              <a:buFont typeface="Wingdings" panose="05000000000000000000" pitchFamily="2" charset="2"/>
              <a:buChar char="v"/>
            </a:pPr>
            <a:r>
              <a:rPr lang="pl-PL" sz="1800"/>
              <a:t>…</a:t>
            </a:r>
          </a:p>
        </p:txBody>
      </p:sp>
      <p:sp>
        <p:nvSpPr>
          <p:cNvPr id="4" name="Slide Number Placeholder 3"/>
          <p:cNvSpPr>
            <a:spLocks noGrp="1"/>
          </p:cNvSpPr>
          <p:nvPr>
            <p:ph type="sldNum" sz="quarter" idx="12"/>
          </p:nvPr>
        </p:nvSpPr>
        <p:spPr/>
        <p:txBody>
          <a:bodyPr/>
          <a:lstStyle/>
          <a:p>
            <a:fld id="{6B4910E0-129F-4AF8-A2E1-EDEA505C6298}" type="slidenum">
              <a:rPr lang="x-none" smtClean="0"/>
              <a:t>24</a:t>
            </a:fld>
            <a:endParaRPr lang="x-none"/>
          </a:p>
        </p:txBody>
      </p:sp>
      <p:pic>
        <p:nvPicPr>
          <p:cNvPr id="15" name="Obraz 14" descr="Laptop Pusheen">
            <a:extLst>
              <a:ext uri="{FF2B5EF4-FFF2-40B4-BE49-F238E27FC236}">
                <a16:creationId xmlns:a16="http://schemas.microsoft.com/office/drawing/2014/main" id="{12AF9721-37D0-0386-D4B4-7121546F3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72" y="3949704"/>
            <a:ext cx="1923516" cy="1923516"/>
          </a:xfrm>
          <a:prstGeom prst="rect">
            <a:avLst/>
          </a:prstGeom>
        </p:spPr>
      </p:pic>
      <p:sp>
        <p:nvSpPr>
          <p:cNvPr id="12" name="pole tekstowe 11">
            <a:extLst>
              <a:ext uri="{FF2B5EF4-FFF2-40B4-BE49-F238E27FC236}">
                <a16:creationId xmlns:a16="http://schemas.microsoft.com/office/drawing/2014/main" id="{F7B81744-8C92-AD78-741F-9410DCB15DAB}"/>
              </a:ext>
            </a:extLst>
          </p:cNvPr>
          <p:cNvSpPr txBox="1"/>
          <p:nvPr/>
        </p:nvSpPr>
        <p:spPr>
          <a:xfrm>
            <a:off x="193689" y="808133"/>
            <a:ext cx="6542671" cy="1200329"/>
          </a:xfrm>
          <a:prstGeom prst="rect">
            <a:avLst/>
          </a:prstGeom>
          <a:noFill/>
        </p:spPr>
        <p:txBody>
          <a:bodyPr wrap="square">
            <a:spAutoFit/>
          </a:bodyPr>
          <a:lstStyle/>
          <a:p>
            <a:r>
              <a:rPr lang="pl-PL" sz="2400"/>
              <a:t>Only selected analyses were covered.</a:t>
            </a:r>
          </a:p>
          <a:p>
            <a:r>
              <a:rPr lang="pl-PL" sz="2400"/>
              <a:t> </a:t>
            </a:r>
          </a:p>
          <a:p>
            <a:r>
              <a:rPr lang="pl-PL" sz="2400"/>
              <a:t>See backup and </a:t>
            </a:r>
            <a:r>
              <a:rPr lang="en-GB" sz="2400" b="0" i="0" u="none" strike="noStrike">
                <a:effectLst/>
                <a:latin typeface="Lucida Grande"/>
                <a:hlinkClick r:id="rId3"/>
              </a:rPr>
              <a:t>arXiv:2309.05016</a:t>
            </a:r>
            <a:r>
              <a:rPr lang="pl-PL" sz="2400"/>
              <a:t> for more!</a:t>
            </a:r>
            <a:endParaRPr lang="en-GB" sz="2400"/>
          </a:p>
        </p:txBody>
      </p:sp>
      <p:pic>
        <p:nvPicPr>
          <p:cNvPr id="14" name="Obraz 13">
            <a:extLst>
              <a:ext uri="{FF2B5EF4-FFF2-40B4-BE49-F238E27FC236}">
                <a16:creationId xmlns:a16="http://schemas.microsoft.com/office/drawing/2014/main" id="{E06DC8BC-1D41-27D3-8188-2203809DE9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29969" y="599883"/>
            <a:ext cx="5262032" cy="2823877"/>
          </a:xfrm>
          <a:prstGeom prst="rect">
            <a:avLst/>
          </a:prstGeom>
        </p:spPr>
      </p:pic>
      <p:pic>
        <p:nvPicPr>
          <p:cNvPr id="16" name="Obraz 15">
            <a:extLst>
              <a:ext uri="{FF2B5EF4-FFF2-40B4-BE49-F238E27FC236}">
                <a16:creationId xmlns:a16="http://schemas.microsoft.com/office/drawing/2014/main" id="{F81489F9-58F5-8040-992C-8E717FC228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92068" y="3919063"/>
            <a:ext cx="3570053" cy="2932675"/>
          </a:xfrm>
          <a:prstGeom prst="rect">
            <a:avLst/>
          </a:prstGeom>
        </p:spPr>
      </p:pic>
      <p:pic>
        <p:nvPicPr>
          <p:cNvPr id="5" name="Obraz 4">
            <a:extLst>
              <a:ext uri="{FF2B5EF4-FFF2-40B4-BE49-F238E27FC236}">
                <a16:creationId xmlns:a16="http://schemas.microsoft.com/office/drawing/2014/main" id="{8F783D0E-9D5C-F516-C38C-8C7559FE96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730143" y="3599210"/>
            <a:ext cx="4461856" cy="3258790"/>
          </a:xfrm>
          <a:prstGeom prst="rect">
            <a:avLst/>
          </a:prstGeom>
        </p:spPr>
      </p:pic>
      <p:sp>
        <p:nvSpPr>
          <p:cNvPr id="19" name="Tytuł 1">
            <a:extLst>
              <a:ext uri="{FF2B5EF4-FFF2-40B4-BE49-F238E27FC236}">
                <a16:creationId xmlns:a16="http://schemas.microsoft.com/office/drawing/2014/main" id="{07155279-CCC9-E331-17DE-8B8484539B8D}"/>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Again, there’s even more …</a:t>
            </a:r>
            <a:endParaRPr lang="pl-PL" sz="2800" dirty="0">
              <a:solidFill>
                <a:schemeClr val="bg1"/>
              </a:solidFill>
            </a:endParaRPr>
          </a:p>
        </p:txBody>
      </p:sp>
      <p:sp>
        <p:nvSpPr>
          <p:cNvPr id="20" name="Prostokąt 19">
            <a:extLst>
              <a:ext uri="{FF2B5EF4-FFF2-40B4-BE49-F238E27FC236}">
                <a16:creationId xmlns:a16="http://schemas.microsoft.com/office/drawing/2014/main" id="{93B291C8-8D3F-757D-4D8B-5A68C0ED9942}"/>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Symbol zastępczy numeru slajdu 4">
            <a:extLst>
              <a:ext uri="{FF2B5EF4-FFF2-40B4-BE49-F238E27FC236}">
                <a16:creationId xmlns:a16="http://schemas.microsoft.com/office/drawing/2014/main" id="{4082D9BB-C0C8-FD27-1B70-C6EA59414683}"/>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24</a:t>
            </a:fld>
            <a:endParaRPr lang="pl-PL" sz="2400">
              <a:solidFill>
                <a:schemeClr val="tx1"/>
              </a:solidFill>
              <a:cs typeface="Helvetica"/>
            </a:endParaRPr>
          </a:p>
        </p:txBody>
      </p:sp>
      <p:sp>
        <p:nvSpPr>
          <p:cNvPr id="22" name="Prostokąt 21">
            <a:extLst>
              <a:ext uri="{FF2B5EF4-FFF2-40B4-BE49-F238E27FC236}">
                <a16:creationId xmlns:a16="http://schemas.microsoft.com/office/drawing/2014/main" id="{56A036FF-5AD0-F357-5007-FE38B08B9685}"/>
              </a:ext>
            </a:extLst>
          </p:cNvPr>
          <p:cNvSpPr/>
          <p:nvPr/>
        </p:nvSpPr>
        <p:spPr>
          <a:xfrm>
            <a:off x="5275690" y="2979114"/>
            <a:ext cx="186318" cy="1812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rostokąt 22">
            <a:extLst>
              <a:ext uri="{FF2B5EF4-FFF2-40B4-BE49-F238E27FC236}">
                <a16:creationId xmlns:a16="http://schemas.microsoft.com/office/drawing/2014/main" id="{D8E2A23B-4455-CC34-3985-1E1DA53A1809}"/>
              </a:ext>
            </a:extLst>
          </p:cNvPr>
          <p:cNvSpPr/>
          <p:nvPr/>
        </p:nvSpPr>
        <p:spPr>
          <a:xfrm>
            <a:off x="7475803" y="2888465"/>
            <a:ext cx="186318" cy="1812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Prostokąt 23">
            <a:extLst>
              <a:ext uri="{FF2B5EF4-FFF2-40B4-BE49-F238E27FC236}">
                <a16:creationId xmlns:a16="http://schemas.microsoft.com/office/drawing/2014/main" id="{AA771178-2BCF-12A4-64E6-F4E2743E01CC}"/>
              </a:ext>
            </a:extLst>
          </p:cNvPr>
          <p:cNvSpPr/>
          <p:nvPr/>
        </p:nvSpPr>
        <p:spPr>
          <a:xfrm>
            <a:off x="5206013" y="3599210"/>
            <a:ext cx="186318" cy="1812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Prostokąt 24">
            <a:extLst>
              <a:ext uri="{FF2B5EF4-FFF2-40B4-BE49-F238E27FC236}">
                <a16:creationId xmlns:a16="http://schemas.microsoft.com/office/drawing/2014/main" id="{40401AD8-5B14-47FE-9396-A6E9672075EA}"/>
              </a:ext>
            </a:extLst>
          </p:cNvPr>
          <p:cNvSpPr/>
          <p:nvPr/>
        </p:nvSpPr>
        <p:spPr>
          <a:xfrm>
            <a:off x="11928769" y="3780507"/>
            <a:ext cx="186318" cy="1812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Prostokąt 25">
            <a:extLst>
              <a:ext uri="{FF2B5EF4-FFF2-40B4-BE49-F238E27FC236}">
                <a16:creationId xmlns:a16="http://schemas.microsoft.com/office/drawing/2014/main" id="{50123838-42DD-8D27-D95E-D4BC679C0E97}"/>
              </a:ext>
            </a:extLst>
          </p:cNvPr>
          <p:cNvSpPr/>
          <p:nvPr/>
        </p:nvSpPr>
        <p:spPr>
          <a:xfrm>
            <a:off x="5378693" y="3289162"/>
            <a:ext cx="186318" cy="18129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Prostokąt 26">
            <a:extLst>
              <a:ext uri="{FF2B5EF4-FFF2-40B4-BE49-F238E27FC236}">
                <a16:creationId xmlns:a16="http://schemas.microsoft.com/office/drawing/2014/main" id="{4F1EED64-680B-7FE2-C352-79FBD6710A55}"/>
              </a:ext>
            </a:extLst>
          </p:cNvPr>
          <p:cNvSpPr/>
          <p:nvPr/>
        </p:nvSpPr>
        <p:spPr>
          <a:xfrm>
            <a:off x="4562153" y="6333610"/>
            <a:ext cx="186318" cy="18129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6041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AC16E-71F1-0BAE-2E07-C6F28682248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48513C-C3BA-FCB7-3943-EB0CEACE6B01}"/>
              </a:ext>
            </a:extLst>
          </p:cNvPr>
          <p:cNvSpPr>
            <a:spLocks noGrp="1"/>
          </p:cNvSpPr>
          <p:nvPr>
            <p:ph type="sldNum" sz="quarter" idx="12"/>
          </p:nvPr>
        </p:nvSpPr>
        <p:spPr/>
        <p:txBody>
          <a:bodyPr/>
          <a:lstStyle/>
          <a:p>
            <a:fld id="{6B4910E0-129F-4AF8-A2E1-EDEA505C6298}" type="slidenum">
              <a:rPr lang="x-none" smtClean="0"/>
              <a:t>25</a:t>
            </a:fld>
            <a:endParaRPr lang="x-none"/>
          </a:p>
        </p:txBody>
      </p:sp>
      <p:sp>
        <p:nvSpPr>
          <p:cNvPr id="19" name="Tytuł 1">
            <a:extLst>
              <a:ext uri="{FF2B5EF4-FFF2-40B4-BE49-F238E27FC236}">
                <a16:creationId xmlns:a16="http://schemas.microsoft.com/office/drawing/2014/main" id="{4CFA2B26-CA18-C6D7-23E3-9374A2851A0A}"/>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Neutrino </a:t>
            </a:r>
            <a:r>
              <a:rPr lang="pl-PL" sz="2800" dirty="0" err="1">
                <a:solidFill>
                  <a:schemeClr val="bg1"/>
                </a:solidFill>
                <a:latin typeface="Helvetica" panose="020B0604020202020204" pitchFamily="34" charset="0"/>
                <a:cs typeface="Helvetica" panose="020B0604020202020204" pitchFamily="34" charset="0"/>
              </a:rPr>
              <a:t>Astronomy</a:t>
            </a:r>
            <a:endParaRPr lang="pl-PL" sz="2800" dirty="0">
              <a:solidFill>
                <a:schemeClr val="bg1"/>
              </a:solidFill>
            </a:endParaRPr>
          </a:p>
        </p:txBody>
      </p:sp>
      <p:sp>
        <p:nvSpPr>
          <p:cNvPr id="20" name="Prostokąt 19">
            <a:extLst>
              <a:ext uri="{FF2B5EF4-FFF2-40B4-BE49-F238E27FC236}">
                <a16:creationId xmlns:a16="http://schemas.microsoft.com/office/drawing/2014/main" id="{11C5BD02-F420-50B1-0174-0614879BE408}"/>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Symbol zastępczy numeru slajdu 4">
            <a:extLst>
              <a:ext uri="{FF2B5EF4-FFF2-40B4-BE49-F238E27FC236}">
                <a16:creationId xmlns:a16="http://schemas.microsoft.com/office/drawing/2014/main" id="{803DCD8F-C020-13DC-483D-70C051EA9FF8}"/>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25</a:t>
            </a:fld>
            <a:endParaRPr lang="pl-PL" sz="2400">
              <a:solidFill>
                <a:schemeClr val="tx1"/>
              </a:solidFill>
              <a:cs typeface="Helvetica"/>
            </a:endParaRPr>
          </a:p>
        </p:txBody>
      </p:sp>
      <p:pic>
        <p:nvPicPr>
          <p:cNvPr id="9218" name="Picture 2" descr="Steam Workshop::Orzeł 7 Kapitan Bomba">
            <a:extLst>
              <a:ext uri="{FF2B5EF4-FFF2-40B4-BE49-F238E27FC236}">
                <a16:creationId xmlns:a16="http://schemas.microsoft.com/office/drawing/2014/main" id="{171B5A54-E564-77B7-350B-1B01F8DC3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3431" y="559390"/>
            <a:ext cx="4851203" cy="2726422"/>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BD639EF5-3676-B97D-894A-82F54B10A173}"/>
              </a:ext>
            </a:extLst>
          </p:cNvPr>
          <p:cNvSpPr txBox="1"/>
          <p:nvPr/>
        </p:nvSpPr>
        <p:spPr>
          <a:xfrm>
            <a:off x="7485349" y="657618"/>
            <a:ext cx="4604146" cy="323165"/>
          </a:xfrm>
          <a:prstGeom prst="rect">
            <a:avLst/>
          </a:prstGeom>
          <a:noFill/>
        </p:spPr>
        <p:txBody>
          <a:bodyPr wrap="none" rtlCol="0">
            <a:spAutoFit/>
          </a:bodyPr>
          <a:lstStyle/>
          <a:p>
            <a:r>
              <a:rPr lang="pl-PL" sz="1500" dirty="0" err="1">
                <a:solidFill>
                  <a:schemeClr val="bg1"/>
                </a:solidFill>
              </a:rPr>
              <a:t>you</a:t>
            </a:r>
            <a:r>
              <a:rPr lang="pl-PL" sz="1500" dirty="0">
                <a:solidFill>
                  <a:schemeClr val="bg1"/>
                </a:solidFill>
              </a:rPr>
              <a:t> </a:t>
            </a:r>
            <a:r>
              <a:rPr lang="pl-PL" sz="1500" dirty="0" err="1">
                <a:solidFill>
                  <a:schemeClr val="bg1"/>
                </a:solidFill>
              </a:rPr>
              <a:t>never</a:t>
            </a:r>
            <a:r>
              <a:rPr lang="pl-PL" sz="1500" dirty="0">
                <a:solidFill>
                  <a:schemeClr val="bg1"/>
                </a:solidFill>
              </a:rPr>
              <a:t> </a:t>
            </a:r>
            <a:r>
              <a:rPr lang="pl-PL" sz="1500" dirty="0" err="1">
                <a:solidFill>
                  <a:schemeClr val="bg1"/>
                </a:solidFill>
              </a:rPr>
              <a:t>know</a:t>
            </a:r>
            <a:r>
              <a:rPr lang="pl-PL" sz="1500" dirty="0">
                <a:solidFill>
                  <a:schemeClr val="bg1"/>
                </a:solidFill>
              </a:rPr>
              <a:t> </a:t>
            </a:r>
            <a:r>
              <a:rPr lang="pl-PL" sz="1500" dirty="0" err="1">
                <a:solidFill>
                  <a:schemeClr val="bg1"/>
                </a:solidFill>
              </a:rPr>
              <a:t>what</a:t>
            </a:r>
            <a:r>
              <a:rPr lang="pl-PL" sz="1500" dirty="0">
                <a:solidFill>
                  <a:schemeClr val="bg1"/>
                </a:solidFill>
              </a:rPr>
              <a:t> </a:t>
            </a:r>
            <a:r>
              <a:rPr lang="pl-PL" sz="1500" dirty="0" err="1">
                <a:solidFill>
                  <a:schemeClr val="bg1"/>
                </a:solidFill>
              </a:rPr>
              <a:t>may</a:t>
            </a:r>
            <a:r>
              <a:rPr lang="pl-PL" sz="1500" dirty="0">
                <a:solidFill>
                  <a:schemeClr val="bg1"/>
                </a:solidFill>
              </a:rPr>
              <a:t> </a:t>
            </a:r>
            <a:r>
              <a:rPr lang="pl-PL" sz="1500" dirty="0" err="1">
                <a:solidFill>
                  <a:schemeClr val="bg1"/>
                </a:solidFill>
              </a:rPr>
              <a:t>lurk</a:t>
            </a:r>
            <a:r>
              <a:rPr lang="pl-PL" sz="1500" dirty="0">
                <a:solidFill>
                  <a:schemeClr val="bg1"/>
                </a:solidFill>
              </a:rPr>
              <a:t> in the </a:t>
            </a:r>
            <a:r>
              <a:rPr lang="pl-PL" sz="1500" dirty="0" err="1">
                <a:solidFill>
                  <a:schemeClr val="bg1"/>
                </a:solidFill>
              </a:rPr>
              <a:t>outer</a:t>
            </a:r>
            <a:r>
              <a:rPr lang="pl-PL" sz="1500" dirty="0">
                <a:solidFill>
                  <a:schemeClr val="bg1"/>
                </a:solidFill>
              </a:rPr>
              <a:t> </a:t>
            </a:r>
            <a:r>
              <a:rPr lang="pl-PL" sz="1500" dirty="0" err="1">
                <a:solidFill>
                  <a:schemeClr val="bg1"/>
                </a:solidFill>
              </a:rPr>
              <a:t>space</a:t>
            </a:r>
            <a:r>
              <a:rPr lang="pl-PL" sz="1500" dirty="0">
                <a:solidFill>
                  <a:schemeClr val="bg1"/>
                </a:solidFill>
              </a:rPr>
              <a:t> …</a:t>
            </a:r>
          </a:p>
        </p:txBody>
      </p:sp>
      <p:sp>
        <p:nvSpPr>
          <p:cNvPr id="6" name="Content Placeholder 2">
            <a:extLst>
              <a:ext uri="{FF2B5EF4-FFF2-40B4-BE49-F238E27FC236}">
                <a16:creationId xmlns:a16="http://schemas.microsoft.com/office/drawing/2014/main" id="{468EDB92-0BFD-DE10-8F30-F2FEA5FBF971}"/>
              </a:ext>
            </a:extLst>
          </p:cNvPr>
          <p:cNvSpPr txBox="1">
            <a:spLocks/>
          </p:cNvSpPr>
          <p:nvPr/>
        </p:nvSpPr>
        <p:spPr>
          <a:xfrm>
            <a:off x="102359" y="980783"/>
            <a:ext cx="6735103" cy="1410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l-PL" sz="2400" dirty="0" err="1"/>
              <a:t>Current</a:t>
            </a:r>
            <a:r>
              <a:rPr lang="pl-PL" sz="2400" dirty="0"/>
              <a:t> Astro open </a:t>
            </a:r>
            <a:r>
              <a:rPr lang="pl-PL" sz="2400" dirty="0" err="1"/>
              <a:t>tasks</a:t>
            </a:r>
            <a:r>
              <a:rPr lang="pl-PL" sz="2400" dirty="0"/>
              <a:t> </a:t>
            </a:r>
            <a:r>
              <a:rPr lang="pl-PL" sz="2400" dirty="0">
                <a:solidFill>
                  <a:schemeClr val="bg1">
                    <a:lumMod val="50000"/>
                  </a:schemeClr>
                </a:solidFill>
              </a:rPr>
              <a:t>(</a:t>
            </a:r>
            <a:r>
              <a:rPr lang="pl-PL" sz="2400" dirty="0" err="1">
                <a:solidFill>
                  <a:schemeClr val="bg1">
                    <a:lumMod val="50000"/>
                  </a:schemeClr>
                </a:solidFill>
              </a:rPr>
              <a:t>aka</a:t>
            </a:r>
            <a:r>
              <a:rPr lang="pl-PL" sz="2400" dirty="0">
                <a:solidFill>
                  <a:schemeClr val="bg1">
                    <a:lumMod val="50000"/>
                  </a:schemeClr>
                </a:solidFill>
              </a:rPr>
              <a:t> </a:t>
            </a:r>
            <a:r>
              <a:rPr lang="pl-PL" sz="2400" dirty="0" err="1">
                <a:solidFill>
                  <a:schemeClr val="bg1">
                    <a:lumMod val="50000"/>
                  </a:schemeClr>
                </a:solidFill>
              </a:rPr>
              <a:t>potential</a:t>
            </a:r>
            <a:r>
              <a:rPr lang="pl-PL" sz="2400" dirty="0">
                <a:solidFill>
                  <a:schemeClr val="bg1">
                    <a:lumMod val="50000"/>
                  </a:schemeClr>
                </a:solidFill>
              </a:rPr>
              <a:t> </a:t>
            </a:r>
            <a:r>
              <a:rPr lang="pl-PL" sz="2400" dirty="0" err="1">
                <a:solidFill>
                  <a:schemeClr val="bg1">
                    <a:lumMod val="50000"/>
                  </a:schemeClr>
                </a:solidFill>
              </a:rPr>
              <a:t>theses</a:t>
            </a:r>
            <a:r>
              <a:rPr lang="pl-PL" sz="2400" dirty="0">
                <a:solidFill>
                  <a:schemeClr val="bg1">
                    <a:lumMod val="50000"/>
                  </a:schemeClr>
                </a:solidFill>
              </a:rPr>
              <a:t>)</a:t>
            </a:r>
            <a:r>
              <a:rPr lang="pl-PL" sz="2400" dirty="0"/>
              <a:t>:</a:t>
            </a:r>
            <a:endParaRPr lang="pl-PL" sz="1800" dirty="0"/>
          </a:p>
          <a:p>
            <a:pPr lvl="1">
              <a:buFont typeface="Wingdings" panose="05000000000000000000" pitchFamily="2" charset="2"/>
              <a:buChar char="v"/>
            </a:pPr>
            <a:r>
              <a:rPr lang="pl-PL" sz="1800" dirty="0"/>
              <a:t>Online monitoring, </a:t>
            </a:r>
            <a:r>
              <a:rPr lang="pl-PL" sz="1800" dirty="0" err="1"/>
              <a:t>transient</a:t>
            </a:r>
            <a:r>
              <a:rPr lang="pl-PL" sz="1800" dirty="0"/>
              <a:t> </a:t>
            </a:r>
            <a:r>
              <a:rPr lang="pl-PL" sz="1800" dirty="0" err="1"/>
              <a:t>events</a:t>
            </a:r>
            <a:r>
              <a:rPr lang="pl-PL" sz="1800" dirty="0"/>
              <a:t>, alert </a:t>
            </a:r>
            <a:r>
              <a:rPr lang="pl-PL" sz="1800" dirty="0" err="1"/>
              <a:t>follow-ups</a:t>
            </a:r>
            <a:endParaRPr lang="pl-PL" sz="1800" dirty="0"/>
          </a:p>
          <a:p>
            <a:pPr lvl="1">
              <a:buFont typeface="Wingdings" panose="05000000000000000000" pitchFamily="2" charset="2"/>
              <a:buChar char="v"/>
            </a:pPr>
            <a:r>
              <a:rPr lang="pl-PL" sz="1800" dirty="0" err="1"/>
              <a:t>Cosmic</a:t>
            </a:r>
            <a:r>
              <a:rPr lang="pl-PL" sz="1800" dirty="0"/>
              <a:t> tau neutrino </a:t>
            </a:r>
            <a:r>
              <a:rPr lang="pl-PL" sz="1800" dirty="0" err="1"/>
              <a:t>search</a:t>
            </a:r>
            <a:endParaRPr lang="pl-PL" sz="1800" dirty="0"/>
          </a:p>
          <a:p>
            <a:pPr lvl="1">
              <a:buFont typeface="Wingdings" panose="05000000000000000000" pitchFamily="2" charset="2"/>
              <a:buChar char="v"/>
            </a:pPr>
            <a:r>
              <a:rPr lang="pl-PL" sz="1800" dirty="0"/>
              <a:t>ARCA 6-21 </a:t>
            </a:r>
            <a:r>
              <a:rPr lang="pl-PL" sz="1800" dirty="0" err="1"/>
              <a:t>stacking</a:t>
            </a:r>
            <a:r>
              <a:rPr lang="pl-PL" sz="1800" dirty="0"/>
              <a:t> </a:t>
            </a:r>
            <a:r>
              <a:rPr lang="pl-PL" sz="1800" dirty="0" err="1"/>
              <a:t>analysis</a:t>
            </a:r>
            <a:endParaRPr lang="pl-PL" sz="1800" dirty="0"/>
          </a:p>
        </p:txBody>
      </p:sp>
      <p:sp>
        <p:nvSpPr>
          <p:cNvPr id="7" name="Content Placeholder 2">
            <a:extLst>
              <a:ext uri="{FF2B5EF4-FFF2-40B4-BE49-F238E27FC236}">
                <a16:creationId xmlns:a16="http://schemas.microsoft.com/office/drawing/2014/main" id="{01660905-149D-5151-5A71-784B510A1754}"/>
              </a:ext>
            </a:extLst>
          </p:cNvPr>
          <p:cNvSpPr txBox="1">
            <a:spLocks/>
          </p:cNvSpPr>
          <p:nvPr/>
        </p:nvSpPr>
        <p:spPr>
          <a:xfrm>
            <a:off x="102359" y="3611462"/>
            <a:ext cx="10619205" cy="222459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l-PL" sz="2400" dirty="0"/>
              <a:t>Some </a:t>
            </a:r>
            <a:r>
              <a:rPr lang="pl-PL" sz="2400" dirty="0" err="1"/>
              <a:t>more</a:t>
            </a:r>
            <a:r>
              <a:rPr lang="pl-PL" sz="2400" dirty="0"/>
              <a:t> </a:t>
            </a:r>
            <a:r>
              <a:rPr lang="pl-PL" sz="2400" dirty="0" err="1"/>
              <a:t>ideas</a:t>
            </a:r>
            <a:r>
              <a:rPr lang="pl-PL" sz="2400" dirty="0"/>
              <a:t>:</a:t>
            </a:r>
          </a:p>
          <a:p>
            <a:pPr lvl="1">
              <a:buFont typeface="Wingdings" panose="05000000000000000000" pitchFamily="2" charset="2"/>
              <a:buChar char="v"/>
            </a:pPr>
            <a:r>
              <a:rPr lang="pl-PL" sz="1800" dirty="0" err="1"/>
              <a:t>Search</a:t>
            </a:r>
            <a:r>
              <a:rPr lang="pl-PL" sz="1800" dirty="0"/>
              <a:t> for point </a:t>
            </a:r>
            <a:r>
              <a:rPr lang="pl-PL" sz="1800" dirty="0" err="1"/>
              <a:t>sources</a:t>
            </a:r>
            <a:r>
              <a:rPr lang="pl-PL" sz="1800" dirty="0"/>
              <a:t>: </a:t>
            </a:r>
            <a:br>
              <a:rPr lang="pl-PL" sz="1800" dirty="0"/>
            </a:br>
            <a:r>
              <a:rPr lang="pl-PL" sz="1800" dirty="0" err="1"/>
              <a:t>angular</a:t>
            </a:r>
            <a:r>
              <a:rPr lang="pl-PL" sz="1800" dirty="0"/>
              <a:t> auto- and/</a:t>
            </a:r>
            <a:r>
              <a:rPr lang="pl-PL" sz="1800" dirty="0" err="1"/>
              <a:t>or</a:t>
            </a:r>
            <a:r>
              <a:rPr lang="pl-PL" sz="1800" dirty="0"/>
              <a:t> cross-</a:t>
            </a:r>
            <a:r>
              <a:rPr lang="pl-PL" sz="1800" dirty="0" err="1"/>
              <a:t>correlation</a:t>
            </a:r>
            <a:r>
              <a:rPr lang="pl-PL" sz="1800" dirty="0"/>
              <a:t> </a:t>
            </a:r>
            <a:r>
              <a:rPr lang="pl-PL" sz="1800" dirty="0" err="1"/>
              <a:t>analysis</a:t>
            </a:r>
            <a:r>
              <a:rPr lang="pl-PL" sz="1800" dirty="0"/>
              <a:t> </a:t>
            </a:r>
            <a:endParaRPr lang="pl-PL" sz="1800" dirty="0">
              <a:solidFill>
                <a:schemeClr val="bg1">
                  <a:lumMod val="50000"/>
                </a:schemeClr>
              </a:solidFill>
            </a:endParaRPr>
          </a:p>
          <a:p>
            <a:pPr lvl="1">
              <a:buFont typeface="Wingdings" panose="05000000000000000000" pitchFamily="2" charset="2"/>
              <a:buChar char="v"/>
            </a:pPr>
            <a:r>
              <a:rPr lang="pl-PL" sz="1800" dirty="0"/>
              <a:t>Neutrino </a:t>
            </a:r>
            <a:r>
              <a:rPr lang="pl-PL" sz="1800" dirty="0" err="1"/>
              <a:t>emission</a:t>
            </a:r>
            <a:r>
              <a:rPr lang="pl-PL" sz="1800" dirty="0"/>
              <a:t> from UHE </a:t>
            </a:r>
            <a:r>
              <a:rPr lang="pl-PL" sz="1800" dirty="0" err="1"/>
              <a:t>catalogs</a:t>
            </a:r>
            <a:r>
              <a:rPr lang="pl-PL" sz="1800" dirty="0"/>
              <a:t>, </a:t>
            </a:r>
            <a:r>
              <a:rPr lang="pl-PL" sz="1800" dirty="0" err="1"/>
              <a:t>e.g</a:t>
            </a:r>
            <a:r>
              <a:rPr lang="pl-PL" sz="1800" dirty="0"/>
              <a:t>. LHAASO</a:t>
            </a:r>
          </a:p>
          <a:p>
            <a:pPr lvl="1">
              <a:buFont typeface="Wingdings" panose="05000000000000000000" pitchFamily="2" charset="2"/>
              <a:buChar char="v"/>
            </a:pPr>
            <a:r>
              <a:rPr lang="pl-PL" sz="1800" dirty="0" err="1"/>
              <a:t>Blazar</a:t>
            </a:r>
            <a:r>
              <a:rPr lang="pl-PL" sz="1800" dirty="0"/>
              <a:t> </a:t>
            </a:r>
            <a:r>
              <a:rPr lang="pl-PL" sz="1800" dirty="0" err="1"/>
              <a:t>Flares</a:t>
            </a:r>
            <a:endParaRPr lang="pl-PL" sz="1800" dirty="0"/>
          </a:p>
          <a:p>
            <a:pPr lvl="1">
              <a:buFont typeface="Wingdings" panose="05000000000000000000" pitchFamily="2" charset="2"/>
              <a:buChar char="v"/>
            </a:pPr>
            <a:r>
              <a:rPr lang="pl-PL" sz="1800" dirty="0"/>
              <a:t>Fermi </a:t>
            </a:r>
            <a:r>
              <a:rPr lang="pl-PL" sz="1800" dirty="0" err="1"/>
              <a:t>Bubbles</a:t>
            </a:r>
            <a:endParaRPr lang="pl-PL" sz="1800" dirty="0"/>
          </a:p>
          <a:p>
            <a:pPr lvl="1">
              <a:buFont typeface="Wingdings" panose="05000000000000000000" pitchFamily="2" charset="2"/>
              <a:buChar char="v"/>
            </a:pPr>
            <a:r>
              <a:rPr lang="pl-PL" sz="1800" dirty="0"/>
              <a:t>…</a:t>
            </a:r>
          </a:p>
          <a:p>
            <a:pPr lvl="1">
              <a:buFont typeface="Wingdings" panose="05000000000000000000" pitchFamily="2" charset="2"/>
              <a:buChar char="v"/>
            </a:pPr>
            <a:r>
              <a:rPr lang="pl-PL" sz="1800" dirty="0" err="1"/>
              <a:t>your</a:t>
            </a:r>
            <a:r>
              <a:rPr lang="pl-PL" sz="1800" dirty="0"/>
              <a:t> </a:t>
            </a:r>
            <a:r>
              <a:rPr lang="pl-PL" sz="1800" dirty="0" err="1"/>
              <a:t>ideas</a:t>
            </a:r>
            <a:r>
              <a:rPr lang="pl-PL" sz="1800" dirty="0"/>
              <a:t>?</a:t>
            </a:r>
          </a:p>
        </p:txBody>
      </p:sp>
      <p:pic>
        <p:nvPicPr>
          <p:cNvPr id="9220" name="Picture 4" descr="Research Highlights – IceCube">
            <a:extLst>
              <a:ext uri="{FF2B5EF4-FFF2-40B4-BE49-F238E27FC236}">
                <a16:creationId xmlns:a16="http://schemas.microsoft.com/office/drawing/2014/main" id="{D59BEDAC-EDDF-BBBE-6764-52FAD1BB4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578" y="3042838"/>
            <a:ext cx="6075056" cy="3255772"/>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3">
            <a:extLst>
              <a:ext uri="{FF2B5EF4-FFF2-40B4-BE49-F238E27FC236}">
                <a16:creationId xmlns:a16="http://schemas.microsoft.com/office/drawing/2014/main" id="{97D37049-3C7D-22AC-25D2-E168B830DA85}"/>
              </a:ext>
            </a:extLst>
          </p:cNvPr>
          <p:cNvSpPr txBox="1"/>
          <p:nvPr/>
        </p:nvSpPr>
        <p:spPr>
          <a:xfrm>
            <a:off x="6127702" y="6116048"/>
            <a:ext cx="2806118" cy="253916"/>
          </a:xfrm>
          <a:prstGeom prst="rect">
            <a:avLst/>
          </a:prstGeom>
          <a:noFill/>
        </p:spPr>
        <p:txBody>
          <a:bodyPr wrap="square">
            <a:spAutoFit/>
          </a:bodyPr>
          <a:lstStyle/>
          <a:p>
            <a:r>
              <a:rPr lang="pl-PL" sz="1050" dirty="0">
                <a:solidFill>
                  <a:schemeClr val="bg1">
                    <a:lumMod val="50000"/>
                  </a:schemeClr>
                </a:solidFill>
              </a:rPr>
              <a:t>https://icecube.wisc.edu/science/research/</a:t>
            </a:r>
          </a:p>
        </p:txBody>
      </p:sp>
    </p:spTree>
    <p:extLst>
      <p:ext uri="{BB962C8B-B14F-4D97-AF65-F5344CB8AC3E}">
        <p14:creationId xmlns:p14="http://schemas.microsoft.com/office/powerpoint/2010/main" val="757431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E6B9F-7F58-BB81-5847-66B095E64E06}"/>
            </a:ext>
          </a:extLst>
        </p:cNvPr>
        <p:cNvGrpSpPr/>
        <p:nvPr/>
      </p:nvGrpSpPr>
      <p:grpSpPr>
        <a:xfrm>
          <a:off x="0" y="0"/>
          <a:ext cx="0" cy="0"/>
          <a:chOff x="0" y="0"/>
          <a:chExt cx="0" cy="0"/>
        </a:xfrm>
      </p:grpSpPr>
      <p:pic>
        <p:nvPicPr>
          <p:cNvPr id="2" name="Obraz 1" descr="Obraz zawierający zewnętrzne&#10;&#10;Opis wygenerowany automatycznie">
            <a:extLst>
              <a:ext uri="{FF2B5EF4-FFF2-40B4-BE49-F238E27FC236}">
                <a16:creationId xmlns:a16="http://schemas.microsoft.com/office/drawing/2014/main" id="{A94929E3-BA70-86E4-5C16-AE1BC7C26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0912" y="-2"/>
            <a:ext cx="4387163" cy="8847657"/>
          </a:xfrm>
          <a:prstGeom prst="rect">
            <a:avLst/>
          </a:prstGeom>
        </p:spPr>
      </p:pic>
      <p:sp>
        <p:nvSpPr>
          <p:cNvPr id="12" name="Trójkąt prostokątny 11">
            <a:extLst>
              <a:ext uri="{FF2B5EF4-FFF2-40B4-BE49-F238E27FC236}">
                <a16:creationId xmlns:a16="http://schemas.microsoft.com/office/drawing/2014/main" id="{3D4D7CC7-472B-5A82-0DAA-746E4F2BD0F2}"/>
              </a:ext>
            </a:extLst>
          </p:cNvPr>
          <p:cNvSpPr/>
          <p:nvPr/>
        </p:nvSpPr>
        <p:spPr>
          <a:xfrm flipH="1" flipV="1">
            <a:off x="9982199" y="-1"/>
            <a:ext cx="2209799" cy="2119086"/>
          </a:xfrm>
          <a:prstGeom prst="rtTriangl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rgbClr val="FFD965"/>
              </a:solidFill>
            </a:endParaRPr>
          </a:p>
        </p:txBody>
      </p:sp>
      <p:sp>
        <p:nvSpPr>
          <p:cNvPr id="11" name="Trójkąt prostokątny 10">
            <a:extLst>
              <a:ext uri="{FF2B5EF4-FFF2-40B4-BE49-F238E27FC236}">
                <a16:creationId xmlns:a16="http://schemas.microsoft.com/office/drawing/2014/main" id="{6E9BEF32-8DA7-34B8-34B2-064DDA2FF5C0}"/>
              </a:ext>
            </a:extLst>
          </p:cNvPr>
          <p:cNvSpPr/>
          <p:nvPr/>
        </p:nvSpPr>
        <p:spPr>
          <a:xfrm flipH="1" flipV="1">
            <a:off x="10508974" y="-1"/>
            <a:ext cx="1683026" cy="1652451"/>
          </a:xfrm>
          <a:prstGeom prst="rtTriangle">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Tytuł 1">
            <a:extLst>
              <a:ext uri="{FF2B5EF4-FFF2-40B4-BE49-F238E27FC236}">
                <a16:creationId xmlns:a16="http://schemas.microsoft.com/office/drawing/2014/main" id="{CC988E2B-27DD-1B51-46DD-A67AF3562574}"/>
              </a:ext>
            </a:extLst>
          </p:cNvPr>
          <p:cNvSpPr txBox="1">
            <a:spLocks/>
          </p:cNvSpPr>
          <p:nvPr/>
        </p:nvSpPr>
        <p:spPr>
          <a:xfrm>
            <a:off x="428539" y="256935"/>
            <a:ext cx="6918664" cy="987642"/>
          </a:xfrm>
          <a:prstGeom prst="snip2DiagRect">
            <a:avLst/>
          </a:prstGeom>
          <a:solidFill>
            <a:schemeClr val="accent5"/>
          </a:solidFill>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pl-PL">
              <a:solidFill>
                <a:schemeClr val="bg1"/>
              </a:solidFill>
            </a:endParaRPr>
          </a:p>
        </p:txBody>
      </p:sp>
      <p:sp>
        <p:nvSpPr>
          <p:cNvPr id="7" name="Symbol zastępczy numeru slajdu 4">
            <a:extLst>
              <a:ext uri="{FF2B5EF4-FFF2-40B4-BE49-F238E27FC236}">
                <a16:creationId xmlns:a16="http://schemas.microsoft.com/office/drawing/2014/main" id="{7A96663F-EB15-254F-F667-ACECD0AD6D71}"/>
              </a:ext>
            </a:extLst>
          </p:cNvPr>
          <p:cNvSpPr txBox="1">
            <a:spLocks/>
          </p:cNvSpPr>
          <p:nvPr/>
        </p:nvSpPr>
        <p:spPr>
          <a:xfrm>
            <a:off x="11425084" y="0"/>
            <a:ext cx="766915" cy="79011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89F47DB-76C7-457A-AB1A-7DCB2748CA45}" type="slidenum">
              <a:rPr lang="pl-PL" sz="2400" dirty="0" smtClean="0">
                <a:solidFill>
                  <a:schemeClr val="bg1"/>
                </a:solidFill>
              </a:rPr>
              <a:pPr algn="ctr"/>
              <a:t>26</a:t>
            </a:fld>
            <a:endParaRPr lang="pl-PL" sz="2400" dirty="0">
              <a:solidFill>
                <a:schemeClr val="bg1"/>
              </a:solidFill>
              <a:cs typeface="Helvetica"/>
            </a:endParaRPr>
          </a:p>
        </p:txBody>
      </p:sp>
      <p:sp>
        <p:nvSpPr>
          <p:cNvPr id="9" name="Tytuł 8">
            <a:extLst>
              <a:ext uri="{FF2B5EF4-FFF2-40B4-BE49-F238E27FC236}">
                <a16:creationId xmlns:a16="http://schemas.microsoft.com/office/drawing/2014/main" id="{537C131E-75A0-2A49-0E88-0615FB5F73B4}"/>
              </a:ext>
            </a:extLst>
          </p:cNvPr>
          <p:cNvSpPr>
            <a:spLocks noGrp="1"/>
          </p:cNvSpPr>
          <p:nvPr>
            <p:ph type="ctrTitle"/>
          </p:nvPr>
        </p:nvSpPr>
        <p:spPr>
          <a:xfrm>
            <a:off x="272248" y="483919"/>
            <a:ext cx="6918664" cy="612388"/>
          </a:xfrm>
        </p:spPr>
        <p:txBody>
          <a:bodyPr>
            <a:noAutofit/>
          </a:bodyPr>
          <a:lstStyle/>
          <a:p>
            <a:r>
              <a:rPr lang="pl-PL" sz="4800">
                <a:solidFill>
                  <a:schemeClr val="bg1"/>
                </a:solidFill>
              </a:rPr>
              <a:t>Outline</a:t>
            </a:r>
            <a:endParaRPr lang="pl-PL" sz="4000" dirty="0">
              <a:solidFill>
                <a:schemeClr val="bg1"/>
              </a:solidFill>
            </a:endParaRPr>
          </a:p>
        </p:txBody>
      </p:sp>
      <p:graphicFrame>
        <p:nvGraphicFramePr>
          <p:cNvPr id="8" name="Diagram 7">
            <a:extLst>
              <a:ext uri="{FF2B5EF4-FFF2-40B4-BE49-F238E27FC236}">
                <a16:creationId xmlns:a16="http://schemas.microsoft.com/office/drawing/2014/main" id="{53B5D1F5-999B-7746-680A-F32715ED1102}"/>
              </a:ext>
            </a:extLst>
          </p:cNvPr>
          <p:cNvGraphicFramePr/>
          <p:nvPr>
            <p:extLst>
              <p:ext uri="{D42A27DB-BD31-4B8C-83A1-F6EECF244321}">
                <p14:modId xmlns:p14="http://schemas.microsoft.com/office/powerpoint/2010/main" val="1267011324"/>
              </p:ext>
            </p:extLst>
          </p:nvPr>
        </p:nvGraphicFramePr>
        <p:xfrm>
          <a:off x="1039215" y="1652449"/>
          <a:ext cx="5772646" cy="5032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7074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4">
            <a:extLst>
              <a:ext uri="{FF2B5EF4-FFF2-40B4-BE49-F238E27FC236}">
                <a16:creationId xmlns:a16="http://schemas.microsoft.com/office/drawing/2014/main" id="{255E1398-261D-3A80-0778-F0BA2655D354}"/>
              </a:ext>
            </a:extLst>
          </p:cNvPr>
          <p:cNvGrpSpPr>
            <a:grpSpLocks noChangeAspect="1"/>
          </p:cNvGrpSpPr>
          <p:nvPr/>
        </p:nvGrpSpPr>
        <p:grpSpPr bwMode="auto">
          <a:xfrm>
            <a:off x="5826557" y="2261419"/>
            <a:ext cx="6601201" cy="4596581"/>
            <a:chOff x="738" y="0"/>
            <a:chExt cx="6204" cy="4320"/>
          </a:xfrm>
        </p:grpSpPr>
        <p:sp>
          <p:nvSpPr>
            <p:cNvPr id="28" name="AutoShape 3">
              <a:extLst>
                <a:ext uri="{FF2B5EF4-FFF2-40B4-BE49-F238E27FC236}">
                  <a16:creationId xmlns:a16="http://schemas.microsoft.com/office/drawing/2014/main" id="{301C911D-F619-69A4-D516-6539E5D80884}"/>
                </a:ext>
              </a:extLst>
            </p:cNvPr>
            <p:cNvSpPr>
              <a:spLocks noChangeAspect="1" noChangeArrowheads="1" noTextEdit="1"/>
            </p:cNvSpPr>
            <p:nvPr/>
          </p:nvSpPr>
          <p:spPr bwMode="auto">
            <a:xfrm>
              <a:off x="738" y="0"/>
              <a:ext cx="620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125" name="Picture 5">
              <a:extLst>
                <a:ext uri="{FF2B5EF4-FFF2-40B4-BE49-F238E27FC236}">
                  <a16:creationId xmlns:a16="http://schemas.microsoft.com/office/drawing/2014/main" id="{C31AB783-FDFE-81A1-81FA-14C5077D8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 y="0"/>
              <a:ext cx="6208" cy="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kstvak 7">
            <a:extLst>
              <a:ext uri="{FF2B5EF4-FFF2-40B4-BE49-F238E27FC236}">
                <a16:creationId xmlns:a16="http://schemas.microsoft.com/office/drawing/2014/main" id="{F7D7B2A6-DFDF-809B-1361-C171C82C5817}"/>
              </a:ext>
            </a:extLst>
          </p:cNvPr>
          <p:cNvSpPr txBox="1"/>
          <p:nvPr/>
        </p:nvSpPr>
        <p:spPr>
          <a:xfrm>
            <a:off x="8385673" y="3516344"/>
            <a:ext cx="1245854" cy="461665"/>
          </a:xfrm>
          <a:prstGeom prst="rect">
            <a:avLst/>
          </a:prstGeom>
          <a:noFill/>
        </p:spPr>
        <p:txBody>
          <a:bodyPr wrap="none" rtlCol="0">
            <a:spAutoFit/>
          </a:bodyPr>
          <a:lstStyle/>
          <a:p>
            <a:r>
              <a:rPr lang="en-US" sz="2400">
                <a:solidFill>
                  <a:schemeClr val="accent5"/>
                </a:solidFill>
              </a:rPr>
              <a:t>ORCA</a:t>
            </a:r>
            <a:r>
              <a:rPr lang="pl-PL" sz="2400">
                <a:solidFill>
                  <a:schemeClr val="accent5"/>
                </a:solidFill>
              </a:rPr>
              <a:t>1</a:t>
            </a:r>
            <a:endParaRPr lang="en-US" sz="2400" dirty="0">
              <a:solidFill>
                <a:schemeClr val="accent5"/>
              </a:solidFill>
            </a:endParaRPr>
          </a:p>
        </p:txBody>
      </p:sp>
      <p:sp>
        <p:nvSpPr>
          <p:cNvPr id="15" name="Tekstvak 12">
            <a:extLst>
              <a:ext uri="{FF2B5EF4-FFF2-40B4-BE49-F238E27FC236}">
                <a16:creationId xmlns:a16="http://schemas.microsoft.com/office/drawing/2014/main" id="{8690FB01-23DE-5DD4-81C5-D149BFABC1D5}"/>
              </a:ext>
            </a:extLst>
          </p:cNvPr>
          <p:cNvSpPr txBox="1"/>
          <p:nvPr/>
        </p:nvSpPr>
        <p:spPr>
          <a:xfrm>
            <a:off x="10242763" y="4328876"/>
            <a:ext cx="1212191" cy="461665"/>
          </a:xfrm>
          <a:prstGeom prst="rect">
            <a:avLst/>
          </a:prstGeom>
          <a:noFill/>
        </p:spPr>
        <p:txBody>
          <a:bodyPr wrap="none" rtlCol="0">
            <a:spAutoFit/>
          </a:bodyPr>
          <a:lstStyle/>
          <a:p>
            <a:r>
              <a:rPr lang="en-US" sz="2400">
                <a:solidFill>
                  <a:schemeClr val="accent4"/>
                </a:solidFill>
              </a:rPr>
              <a:t>ARCA</a:t>
            </a:r>
            <a:r>
              <a:rPr lang="pl-PL" sz="2400">
                <a:solidFill>
                  <a:schemeClr val="accent4"/>
                </a:solidFill>
              </a:rPr>
              <a:t>2</a:t>
            </a:r>
            <a:endParaRPr lang="en-US" sz="2400" dirty="0">
              <a:solidFill>
                <a:schemeClr val="accent4"/>
              </a:solidFill>
            </a:endParaRPr>
          </a:p>
        </p:txBody>
      </p:sp>
      <p:cxnSp>
        <p:nvCxnSpPr>
          <p:cNvPr id="16" name="Rechte verbindingslijn met pijl 8">
            <a:extLst>
              <a:ext uri="{FF2B5EF4-FFF2-40B4-BE49-F238E27FC236}">
                <a16:creationId xmlns:a16="http://schemas.microsoft.com/office/drawing/2014/main" id="{949D741D-C3CE-E443-4D9E-6F56A7DDC761}"/>
              </a:ext>
            </a:extLst>
          </p:cNvPr>
          <p:cNvCxnSpPr>
            <a:cxnSpLocks/>
          </p:cNvCxnSpPr>
          <p:nvPr/>
        </p:nvCxnSpPr>
        <p:spPr>
          <a:xfrm flipH="1">
            <a:off x="7978421" y="3900387"/>
            <a:ext cx="509523" cy="286321"/>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5">
            <a:extLst>
              <a:ext uri="{FF2B5EF4-FFF2-40B4-BE49-F238E27FC236}">
                <a16:creationId xmlns:a16="http://schemas.microsoft.com/office/drawing/2014/main" id="{58828E24-5CB0-3570-8537-F4481888C172}"/>
              </a:ext>
            </a:extLst>
          </p:cNvPr>
          <p:cNvCxnSpPr/>
          <p:nvPr/>
        </p:nvCxnSpPr>
        <p:spPr>
          <a:xfrm>
            <a:off x="10680591" y="4720649"/>
            <a:ext cx="0" cy="38789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upa 1">
            <a:extLst>
              <a:ext uri="{FF2B5EF4-FFF2-40B4-BE49-F238E27FC236}">
                <a16:creationId xmlns:a16="http://schemas.microsoft.com/office/drawing/2014/main" id="{B038CEFA-3438-63F7-8BCD-112AABC8D2D1}"/>
              </a:ext>
            </a:extLst>
          </p:cNvPr>
          <p:cNvGrpSpPr/>
          <p:nvPr/>
        </p:nvGrpSpPr>
        <p:grpSpPr>
          <a:xfrm>
            <a:off x="9631527" y="2088617"/>
            <a:ext cx="2509068" cy="490803"/>
            <a:chOff x="2899116" y="6045001"/>
            <a:chExt cx="2742994" cy="628912"/>
          </a:xfrm>
          <a:solidFill>
            <a:srgbClr val="7F7F7F"/>
          </a:solidFill>
        </p:grpSpPr>
        <p:sp>
          <p:nvSpPr>
            <p:cNvPr id="24" name="Grafika 21" descr="Brushstroke">
              <a:extLst>
                <a:ext uri="{FF2B5EF4-FFF2-40B4-BE49-F238E27FC236}">
                  <a16:creationId xmlns:a16="http://schemas.microsoft.com/office/drawing/2014/main" id="{A225C2B6-F8E7-5EDF-FBCB-ADD269EEC688}"/>
                </a:ext>
              </a:extLst>
            </p:cNvPr>
            <p:cNvSpPr/>
            <p:nvPr/>
          </p:nvSpPr>
          <p:spPr>
            <a:xfrm>
              <a:off x="2899116" y="6045001"/>
              <a:ext cx="2742994" cy="628912"/>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25" name="Shape 489">
              <a:extLst>
                <a:ext uri="{FF2B5EF4-FFF2-40B4-BE49-F238E27FC236}">
                  <a16:creationId xmlns:a16="http://schemas.microsoft.com/office/drawing/2014/main" id="{3C76B2BB-72FB-9CCA-2B64-32A5B63C75FB}"/>
                </a:ext>
              </a:extLst>
            </p:cNvPr>
            <p:cNvSpPr/>
            <p:nvPr/>
          </p:nvSpPr>
          <p:spPr>
            <a:xfrm>
              <a:off x="2912853" y="6217634"/>
              <a:ext cx="2586963" cy="276038"/>
            </a:xfrm>
            <a:custGeom>
              <a:avLst/>
              <a:gdLst>
                <a:gd name="connsiteX0" fmla="*/ 0 w 2586963"/>
                <a:gd name="connsiteY0" fmla="*/ 0 h 276038"/>
                <a:gd name="connsiteX1" fmla="*/ 491523 w 2586963"/>
                <a:gd name="connsiteY1" fmla="*/ 0 h 276038"/>
                <a:gd name="connsiteX2" fmla="*/ 1008916 w 2586963"/>
                <a:gd name="connsiteY2" fmla="*/ 0 h 276038"/>
                <a:gd name="connsiteX3" fmla="*/ 1552178 w 2586963"/>
                <a:gd name="connsiteY3" fmla="*/ 0 h 276038"/>
                <a:gd name="connsiteX4" fmla="*/ 2095440 w 2586963"/>
                <a:gd name="connsiteY4" fmla="*/ 0 h 276038"/>
                <a:gd name="connsiteX5" fmla="*/ 2586963 w 2586963"/>
                <a:gd name="connsiteY5" fmla="*/ 0 h 276038"/>
                <a:gd name="connsiteX6" fmla="*/ 2586963 w 2586963"/>
                <a:gd name="connsiteY6" fmla="*/ 276038 h 276038"/>
                <a:gd name="connsiteX7" fmla="*/ 2017831 w 2586963"/>
                <a:gd name="connsiteY7" fmla="*/ 276038 h 276038"/>
                <a:gd name="connsiteX8" fmla="*/ 1448699 w 2586963"/>
                <a:gd name="connsiteY8" fmla="*/ 276038 h 276038"/>
                <a:gd name="connsiteX9" fmla="*/ 931307 w 2586963"/>
                <a:gd name="connsiteY9" fmla="*/ 276038 h 276038"/>
                <a:gd name="connsiteX10" fmla="*/ 0 w 2586963"/>
                <a:gd name="connsiteY10" fmla="*/ 276038 h 276038"/>
                <a:gd name="connsiteX11" fmla="*/ 0 w 2586963"/>
                <a:gd name="connsiteY11" fmla="*/ 0 h 27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963" h="276038" fill="none" extrusionOk="0">
                  <a:moveTo>
                    <a:pt x="0" y="0"/>
                  </a:moveTo>
                  <a:cubicBezTo>
                    <a:pt x="157539" y="-21572"/>
                    <a:pt x="372878" y="34759"/>
                    <a:pt x="491523" y="0"/>
                  </a:cubicBezTo>
                  <a:cubicBezTo>
                    <a:pt x="610168" y="-34759"/>
                    <a:pt x="885123" y="49315"/>
                    <a:pt x="1008916" y="0"/>
                  </a:cubicBezTo>
                  <a:cubicBezTo>
                    <a:pt x="1132709" y="-49315"/>
                    <a:pt x="1285890" y="51721"/>
                    <a:pt x="1552178" y="0"/>
                  </a:cubicBezTo>
                  <a:cubicBezTo>
                    <a:pt x="1818466" y="-51721"/>
                    <a:pt x="1898436" y="35526"/>
                    <a:pt x="2095440" y="0"/>
                  </a:cubicBezTo>
                  <a:cubicBezTo>
                    <a:pt x="2292444" y="-35526"/>
                    <a:pt x="2425938" y="32236"/>
                    <a:pt x="2586963" y="0"/>
                  </a:cubicBezTo>
                  <a:cubicBezTo>
                    <a:pt x="2595860" y="89381"/>
                    <a:pt x="2567842" y="190613"/>
                    <a:pt x="2586963" y="276038"/>
                  </a:cubicBezTo>
                  <a:cubicBezTo>
                    <a:pt x="2359021" y="282258"/>
                    <a:pt x="2136633" y="249518"/>
                    <a:pt x="2017831" y="276038"/>
                  </a:cubicBezTo>
                  <a:cubicBezTo>
                    <a:pt x="1899029" y="302558"/>
                    <a:pt x="1566415" y="210732"/>
                    <a:pt x="1448699" y="276038"/>
                  </a:cubicBezTo>
                  <a:cubicBezTo>
                    <a:pt x="1330983" y="341344"/>
                    <a:pt x="1139207" y="215771"/>
                    <a:pt x="931307" y="276038"/>
                  </a:cubicBezTo>
                  <a:cubicBezTo>
                    <a:pt x="723407" y="336305"/>
                    <a:pt x="327348" y="257019"/>
                    <a:pt x="0" y="276038"/>
                  </a:cubicBezTo>
                  <a:cubicBezTo>
                    <a:pt x="-15425" y="142099"/>
                    <a:pt x="12497" y="64086"/>
                    <a:pt x="0" y="0"/>
                  </a:cubicBezTo>
                  <a:close/>
                </a:path>
                <a:path w="2586963" h="276038" stroke="0" extrusionOk="0">
                  <a:moveTo>
                    <a:pt x="0" y="0"/>
                  </a:moveTo>
                  <a:cubicBezTo>
                    <a:pt x="205658" y="-5554"/>
                    <a:pt x="388779" y="26996"/>
                    <a:pt x="491523" y="0"/>
                  </a:cubicBezTo>
                  <a:cubicBezTo>
                    <a:pt x="594267" y="-26996"/>
                    <a:pt x="802746" y="7560"/>
                    <a:pt x="931307" y="0"/>
                  </a:cubicBezTo>
                  <a:cubicBezTo>
                    <a:pt x="1059868" y="-7560"/>
                    <a:pt x="1241794" y="42510"/>
                    <a:pt x="1500439" y="0"/>
                  </a:cubicBezTo>
                  <a:cubicBezTo>
                    <a:pt x="1759084" y="-42510"/>
                    <a:pt x="1779087" y="13933"/>
                    <a:pt x="1991962" y="0"/>
                  </a:cubicBezTo>
                  <a:cubicBezTo>
                    <a:pt x="2204837" y="-13933"/>
                    <a:pt x="2461045" y="58739"/>
                    <a:pt x="2586963" y="0"/>
                  </a:cubicBezTo>
                  <a:cubicBezTo>
                    <a:pt x="2613509" y="55544"/>
                    <a:pt x="2561617" y="197292"/>
                    <a:pt x="2586963" y="276038"/>
                  </a:cubicBezTo>
                  <a:cubicBezTo>
                    <a:pt x="2476472" y="303497"/>
                    <a:pt x="2302571" y="244379"/>
                    <a:pt x="2069570" y="276038"/>
                  </a:cubicBezTo>
                  <a:cubicBezTo>
                    <a:pt x="1836569" y="307697"/>
                    <a:pt x="1776518" y="240061"/>
                    <a:pt x="1500439" y="276038"/>
                  </a:cubicBezTo>
                  <a:cubicBezTo>
                    <a:pt x="1224360" y="312015"/>
                    <a:pt x="1241122" y="266541"/>
                    <a:pt x="1060655" y="276038"/>
                  </a:cubicBezTo>
                  <a:cubicBezTo>
                    <a:pt x="880188" y="285535"/>
                    <a:pt x="693376" y="232246"/>
                    <a:pt x="543262" y="276038"/>
                  </a:cubicBezTo>
                  <a:cubicBezTo>
                    <a:pt x="393148" y="319830"/>
                    <a:pt x="174134" y="241222"/>
                    <a:pt x="0" y="276038"/>
                  </a:cubicBezTo>
                  <a:cubicBezTo>
                    <a:pt x="-15380" y="144400"/>
                    <a:pt x="32447" y="83088"/>
                    <a:pt x="0" y="0"/>
                  </a:cubicBezTo>
                  <a:close/>
                </a:path>
              </a:pathLst>
            </a:custGeom>
            <a:grpFill/>
            <a:ln w="25400">
              <a:no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fr-FR" sz="1400">
                  <a:solidFill>
                    <a:schemeClr val="bg1"/>
                  </a:solidFill>
                  <a:latin typeface="Helvetica" panose="020B0604020202020204" pitchFamily="34" charset="0"/>
                  <a:cs typeface="Helvetica" panose="020B0604020202020204" pitchFamily="34" charset="0"/>
                </a:rPr>
                <a:t>Eur. Phys. J. C 80, 99 (2020)</a:t>
              </a:r>
            </a:p>
          </p:txBody>
        </p:sp>
      </p:grpSp>
      <p:pic>
        <p:nvPicPr>
          <p:cNvPr id="36" name="Obraz 35">
            <a:extLst>
              <a:ext uri="{FF2B5EF4-FFF2-40B4-BE49-F238E27FC236}">
                <a16:creationId xmlns:a16="http://schemas.microsoft.com/office/drawing/2014/main" id="{FC958ED9-6EE5-39DE-E787-99FFEC0DF1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62062"/>
            <a:ext cx="4185537" cy="3131498"/>
          </a:xfrm>
          <a:prstGeom prst="rect">
            <a:avLst/>
          </a:prstGeom>
        </p:spPr>
      </p:pic>
      <p:pic>
        <p:nvPicPr>
          <p:cNvPr id="37" name="Obraz 36">
            <a:extLst>
              <a:ext uri="{FF2B5EF4-FFF2-40B4-BE49-F238E27FC236}">
                <a16:creationId xmlns:a16="http://schemas.microsoft.com/office/drawing/2014/main" id="{BAB86864-2636-5964-53DE-F96F18090F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712966"/>
            <a:ext cx="4236804" cy="3159125"/>
          </a:xfrm>
          <a:prstGeom prst="rect">
            <a:avLst/>
          </a:prstGeom>
        </p:spPr>
      </p:pic>
      <p:grpSp>
        <p:nvGrpSpPr>
          <p:cNvPr id="39" name="Grupa 38">
            <a:extLst>
              <a:ext uri="{FF2B5EF4-FFF2-40B4-BE49-F238E27FC236}">
                <a16:creationId xmlns:a16="http://schemas.microsoft.com/office/drawing/2014/main" id="{1B28BB62-F1B5-9E37-E75D-6BE7510ABE0A}"/>
              </a:ext>
            </a:extLst>
          </p:cNvPr>
          <p:cNvGrpSpPr/>
          <p:nvPr/>
        </p:nvGrpSpPr>
        <p:grpSpPr>
          <a:xfrm>
            <a:off x="4218235" y="3254966"/>
            <a:ext cx="1604066" cy="497848"/>
            <a:chOff x="1815165" y="6265197"/>
            <a:chExt cx="1879244" cy="497848"/>
          </a:xfrm>
        </p:grpSpPr>
        <p:sp>
          <p:nvSpPr>
            <p:cNvPr id="40" name="Grafika 21" descr="Brushstroke">
              <a:extLst>
                <a:ext uri="{FF2B5EF4-FFF2-40B4-BE49-F238E27FC236}">
                  <a16:creationId xmlns:a16="http://schemas.microsoft.com/office/drawing/2014/main" id="{F6AF882D-8822-8FDE-7484-BC5D16498EA5}"/>
                </a:ext>
              </a:extLst>
            </p:cNvPr>
            <p:cNvSpPr/>
            <p:nvPr/>
          </p:nvSpPr>
          <p:spPr>
            <a:xfrm>
              <a:off x="1815165" y="6265197"/>
              <a:ext cx="1879244" cy="497848"/>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rgbClr val="7F7F7F"/>
            </a:solidFill>
            <a:ln w="9525" cap="flat">
              <a:noFill/>
              <a:prstDash val="solid"/>
              <a:miter/>
            </a:ln>
          </p:spPr>
          <p:txBody>
            <a:bodyPr rtlCol="0" anchor="ctr"/>
            <a:lstStyle/>
            <a:p>
              <a:endParaRPr lang="en-GB"/>
            </a:p>
          </p:txBody>
        </p:sp>
        <p:sp>
          <p:nvSpPr>
            <p:cNvPr id="41" name="Shape 489">
              <a:extLst>
                <a:ext uri="{FF2B5EF4-FFF2-40B4-BE49-F238E27FC236}">
                  <a16:creationId xmlns:a16="http://schemas.microsoft.com/office/drawing/2014/main" id="{A7634D28-A3CD-3143-FBE1-23F2E4202FAA}"/>
                </a:ext>
              </a:extLst>
            </p:cNvPr>
            <p:cNvSpPr/>
            <p:nvPr/>
          </p:nvSpPr>
          <p:spPr>
            <a:xfrm>
              <a:off x="1857400" y="6391491"/>
              <a:ext cx="1794774" cy="245260"/>
            </a:xfrm>
            <a:prstGeom prst="rect">
              <a:avLst/>
            </a:prstGeom>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algn="ctr">
                <a:defRPr sz="1800">
                  <a:solidFill>
                    <a:srgbClr val="000000"/>
                  </a:solidFill>
                </a:defRPr>
              </a:pPr>
              <a:r>
                <a:rPr lang="en-GB" sz="1200">
                  <a:solidFill>
                    <a:schemeClr val="bg1"/>
                  </a:solidFill>
                  <a:latin typeface="Helvetica" panose="020B0604020202020204" pitchFamily="34" charset="0"/>
                  <a:cs typeface="Helvetica" panose="020B0604020202020204" pitchFamily="34" charset="0"/>
                </a:rPr>
                <a:t>PoS(ICRC2021)1112</a:t>
              </a:r>
            </a:p>
          </p:txBody>
        </p:sp>
      </p:grpSp>
      <p:sp>
        <p:nvSpPr>
          <p:cNvPr id="12" name="Tekstvak 10">
            <a:extLst>
              <a:ext uri="{FF2B5EF4-FFF2-40B4-BE49-F238E27FC236}">
                <a16:creationId xmlns:a16="http://schemas.microsoft.com/office/drawing/2014/main" id="{8ACE8D22-9342-CFB2-0F0E-9FC41C17F586}"/>
              </a:ext>
            </a:extLst>
          </p:cNvPr>
          <p:cNvSpPr txBox="1"/>
          <p:nvPr/>
        </p:nvSpPr>
        <p:spPr>
          <a:xfrm rot="20593657">
            <a:off x="4485888" y="1467837"/>
            <a:ext cx="4269117" cy="400110"/>
          </a:xfrm>
          <a:prstGeom prst="rect">
            <a:avLst/>
          </a:prstGeom>
          <a:solidFill>
            <a:schemeClr val="accent6"/>
          </a:solidFill>
          <a:ln>
            <a:noFill/>
          </a:ln>
        </p:spPr>
        <p:txBody>
          <a:bodyPr wrap="none" rtlCol="0">
            <a:spAutoFit/>
          </a:bodyPr>
          <a:lstStyle/>
          <a:p>
            <a:r>
              <a:rPr lang="pl-PL" sz="2000">
                <a:solidFill>
                  <a:schemeClr val="bg1"/>
                </a:solidFill>
              </a:rPr>
              <a:t>Results based on the very first data!</a:t>
            </a:r>
            <a:endParaRPr lang="en-US" sz="2000" dirty="0">
              <a:solidFill>
                <a:schemeClr val="bg1"/>
              </a:solidFill>
            </a:endParaRPr>
          </a:p>
        </p:txBody>
      </p:sp>
      <p:sp>
        <p:nvSpPr>
          <p:cNvPr id="26" name="Tytuł 1">
            <a:extLst>
              <a:ext uri="{FF2B5EF4-FFF2-40B4-BE49-F238E27FC236}">
                <a16:creationId xmlns:a16="http://schemas.microsoft.com/office/drawing/2014/main" id="{07F09D0E-F56A-35E6-B14B-48AF415CD098}"/>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Cosmic Ray muon flux</a:t>
            </a:r>
            <a:endParaRPr lang="pl-PL" sz="2800" dirty="0" err="1"/>
          </a:p>
        </p:txBody>
      </p:sp>
      <p:sp>
        <p:nvSpPr>
          <p:cNvPr id="29" name="Prostokąt 28">
            <a:extLst>
              <a:ext uri="{FF2B5EF4-FFF2-40B4-BE49-F238E27FC236}">
                <a16:creationId xmlns:a16="http://schemas.microsoft.com/office/drawing/2014/main" id="{326C57DA-43C1-61C4-3AC5-1B3B4061C748}"/>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Symbol zastępczy numeru slajdu 4">
            <a:extLst>
              <a:ext uri="{FF2B5EF4-FFF2-40B4-BE49-F238E27FC236}">
                <a16:creationId xmlns:a16="http://schemas.microsoft.com/office/drawing/2014/main" id="{5D38AFA6-32C4-1CC8-5F1A-2DAB700EF79D}"/>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27</a:t>
            </a:fld>
            <a:endParaRPr lang="pl-PL" sz="2400">
              <a:solidFill>
                <a:schemeClr val="tx1"/>
              </a:solidFill>
              <a:cs typeface="Helvetica"/>
            </a:endParaRPr>
          </a:p>
        </p:txBody>
      </p:sp>
      <p:sp>
        <p:nvSpPr>
          <p:cNvPr id="13" name="Tekstvak 11">
            <a:extLst>
              <a:ext uri="{FF2B5EF4-FFF2-40B4-BE49-F238E27FC236}">
                <a16:creationId xmlns:a16="http://schemas.microsoft.com/office/drawing/2014/main" id="{C3C4E0CC-E3D9-E3B7-9E10-E9C731705D60}"/>
              </a:ext>
            </a:extLst>
          </p:cNvPr>
          <p:cNvSpPr txBox="1"/>
          <p:nvPr/>
        </p:nvSpPr>
        <p:spPr>
          <a:xfrm>
            <a:off x="6620446" y="5958324"/>
            <a:ext cx="4804638" cy="307777"/>
          </a:xfrm>
          <a:prstGeom prst="rect">
            <a:avLst/>
          </a:prstGeom>
          <a:noFill/>
        </p:spPr>
        <p:txBody>
          <a:bodyPr wrap="square" rtlCol="0">
            <a:spAutoFit/>
          </a:bodyPr>
          <a:lstStyle/>
          <a:p>
            <a:r>
              <a:rPr lang="pl-PL" sz="1400">
                <a:solidFill>
                  <a:schemeClr val="bg1">
                    <a:lumMod val="50000"/>
                  </a:schemeClr>
                </a:solidFill>
              </a:rPr>
              <a:t>Model: E.V. Bugaev et al., Phys. Rev. D 58 (1998) 054001</a:t>
            </a:r>
            <a:endParaRPr lang="en-US" sz="1400" dirty="0">
              <a:solidFill>
                <a:schemeClr val="bg1">
                  <a:lumMod val="50000"/>
                </a:schemeClr>
              </a:solidFill>
            </a:endParaRPr>
          </a:p>
        </p:txBody>
      </p:sp>
    </p:spTree>
    <p:extLst>
      <p:ext uri="{BB962C8B-B14F-4D97-AF65-F5344CB8AC3E}">
        <p14:creationId xmlns:p14="http://schemas.microsoft.com/office/powerpoint/2010/main" val="1004419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a:extLst>
              <a:ext uri="{FF2B5EF4-FFF2-40B4-BE49-F238E27FC236}">
                <a16:creationId xmlns:a16="http://schemas.microsoft.com/office/drawing/2014/main" id="{FB89693D-7F27-C765-4619-2945A93CA046}"/>
              </a:ext>
            </a:extLst>
          </p:cNvPr>
          <p:cNvSpPr/>
          <p:nvPr/>
        </p:nvSpPr>
        <p:spPr>
          <a:xfrm rot="20996299">
            <a:off x="594908" y="1005017"/>
            <a:ext cx="1765474" cy="512098"/>
          </a:xfrm>
          <a:prstGeom prst="rect">
            <a:avLst/>
          </a:prstGeom>
          <a:ln>
            <a:noFill/>
          </a:ln>
          <a:effectLst>
            <a:softEdge rad="3175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l-PL" sz="900"/>
              <a:t>       Moon shadow</a:t>
            </a:r>
            <a:endParaRPr lang="en-GB" sz="900"/>
          </a:p>
        </p:txBody>
      </p:sp>
      <p:sp>
        <p:nvSpPr>
          <p:cNvPr id="10" name="Tekstvak 7">
            <a:extLst>
              <a:ext uri="{FF2B5EF4-FFF2-40B4-BE49-F238E27FC236}">
                <a16:creationId xmlns:a16="http://schemas.microsoft.com/office/drawing/2014/main" id="{F7D7B2A6-DFDF-809B-1361-C171C82C5817}"/>
              </a:ext>
            </a:extLst>
          </p:cNvPr>
          <p:cNvSpPr txBox="1"/>
          <p:nvPr/>
        </p:nvSpPr>
        <p:spPr>
          <a:xfrm>
            <a:off x="5377121" y="1019117"/>
            <a:ext cx="1245854" cy="461665"/>
          </a:xfrm>
          <a:prstGeom prst="rect">
            <a:avLst/>
          </a:prstGeom>
          <a:noFill/>
        </p:spPr>
        <p:txBody>
          <a:bodyPr wrap="none" rtlCol="0">
            <a:spAutoFit/>
          </a:bodyPr>
          <a:lstStyle/>
          <a:p>
            <a:r>
              <a:rPr lang="en-US" sz="2400">
                <a:solidFill>
                  <a:schemeClr val="accent5"/>
                </a:solidFill>
              </a:rPr>
              <a:t>ORCA</a:t>
            </a:r>
            <a:r>
              <a:rPr lang="pl-PL" sz="2400">
                <a:solidFill>
                  <a:schemeClr val="accent5"/>
                </a:solidFill>
              </a:rPr>
              <a:t>6</a:t>
            </a:r>
            <a:endParaRPr lang="en-US" sz="2400" dirty="0">
              <a:solidFill>
                <a:schemeClr val="accent5"/>
              </a:solidFill>
            </a:endParaRPr>
          </a:p>
        </p:txBody>
      </p:sp>
      <p:sp>
        <p:nvSpPr>
          <p:cNvPr id="26" name="Tytuł 1">
            <a:extLst>
              <a:ext uri="{FF2B5EF4-FFF2-40B4-BE49-F238E27FC236}">
                <a16:creationId xmlns:a16="http://schemas.microsoft.com/office/drawing/2014/main" id="{07F09D0E-F56A-35E6-B14B-48AF415CD098}"/>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Cosmic Ray muons: Moon &amp; Sun shadow</a:t>
            </a:r>
            <a:endParaRPr lang="pl-PL" sz="2800" dirty="0" err="1"/>
          </a:p>
        </p:txBody>
      </p:sp>
      <p:sp>
        <p:nvSpPr>
          <p:cNvPr id="29" name="Prostokąt 28">
            <a:extLst>
              <a:ext uri="{FF2B5EF4-FFF2-40B4-BE49-F238E27FC236}">
                <a16:creationId xmlns:a16="http://schemas.microsoft.com/office/drawing/2014/main" id="{326C57DA-43C1-61C4-3AC5-1B3B4061C748}"/>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Symbol zastępczy numeru slajdu 4">
            <a:extLst>
              <a:ext uri="{FF2B5EF4-FFF2-40B4-BE49-F238E27FC236}">
                <a16:creationId xmlns:a16="http://schemas.microsoft.com/office/drawing/2014/main" id="{5D38AFA6-32C4-1CC8-5F1A-2DAB700EF79D}"/>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28</a:t>
            </a:fld>
            <a:endParaRPr lang="pl-PL" sz="2400">
              <a:solidFill>
                <a:schemeClr val="tx1"/>
              </a:solidFill>
              <a:cs typeface="Helvetica"/>
            </a:endParaRPr>
          </a:p>
        </p:txBody>
      </p:sp>
      <p:sp>
        <p:nvSpPr>
          <p:cNvPr id="8" name="pole tekstowe 7">
            <a:extLst>
              <a:ext uri="{FF2B5EF4-FFF2-40B4-BE49-F238E27FC236}">
                <a16:creationId xmlns:a16="http://schemas.microsoft.com/office/drawing/2014/main" id="{62FB399A-AFC7-82B8-A328-E0524B4E4A67}"/>
              </a:ext>
            </a:extLst>
          </p:cNvPr>
          <p:cNvSpPr txBox="1"/>
          <p:nvPr/>
        </p:nvSpPr>
        <p:spPr>
          <a:xfrm>
            <a:off x="4317139" y="1398045"/>
            <a:ext cx="3605164" cy="307777"/>
          </a:xfrm>
          <a:prstGeom prst="rect">
            <a:avLst/>
          </a:prstGeom>
          <a:noFill/>
        </p:spPr>
        <p:txBody>
          <a:bodyPr wrap="square">
            <a:spAutoFit/>
          </a:bodyPr>
          <a:lstStyle/>
          <a:p>
            <a:r>
              <a:rPr lang="pl-PL" sz="1400">
                <a:solidFill>
                  <a:schemeClr val="bg1">
                    <a:lumMod val="50000"/>
                  </a:schemeClr>
                </a:solidFill>
              </a:rPr>
              <a:t>Livetime: 499</a:t>
            </a:r>
            <a:r>
              <a:rPr lang="en-GB" sz="1400">
                <a:solidFill>
                  <a:schemeClr val="bg1">
                    <a:lumMod val="50000"/>
                  </a:schemeClr>
                </a:solidFill>
              </a:rPr>
              <a:t>.</a:t>
            </a:r>
            <a:r>
              <a:rPr lang="pl-PL" sz="1400">
                <a:solidFill>
                  <a:schemeClr val="bg1">
                    <a:lumMod val="50000"/>
                  </a:schemeClr>
                </a:solidFill>
              </a:rPr>
              <a:t>3d (</a:t>
            </a:r>
            <a:r>
              <a:rPr lang="en-GB" sz="1400">
                <a:solidFill>
                  <a:schemeClr val="bg1">
                    <a:lumMod val="50000"/>
                  </a:schemeClr>
                </a:solidFill>
              </a:rPr>
              <a:t>1</a:t>
            </a:r>
            <a:r>
              <a:rPr lang="pl-PL" sz="1400">
                <a:solidFill>
                  <a:schemeClr val="bg1">
                    <a:lumMod val="50000"/>
                  </a:schemeClr>
                </a:solidFill>
              </a:rPr>
              <a:t>1</a:t>
            </a:r>
            <a:r>
              <a:rPr lang="en-GB" sz="1400">
                <a:solidFill>
                  <a:schemeClr val="bg1">
                    <a:lumMod val="50000"/>
                  </a:schemeClr>
                </a:solidFill>
              </a:rPr>
              <a:t>/02/2020 - 18/</a:t>
            </a:r>
            <a:r>
              <a:rPr lang="pl-PL" sz="1400">
                <a:solidFill>
                  <a:schemeClr val="bg1">
                    <a:lumMod val="50000"/>
                  </a:schemeClr>
                </a:solidFill>
              </a:rPr>
              <a:t>11</a:t>
            </a:r>
            <a:r>
              <a:rPr lang="en-GB" sz="1400">
                <a:solidFill>
                  <a:schemeClr val="bg1">
                    <a:lumMod val="50000"/>
                  </a:schemeClr>
                </a:solidFill>
              </a:rPr>
              <a:t>/2021</a:t>
            </a:r>
            <a:r>
              <a:rPr lang="pl-PL" sz="1400">
                <a:solidFill>
                  <a:schemeClr val="bg1">
                    <a:lumMod val="50000"/>
                  </a:schemeClr>
                </a:solidFill>
              </a:rPr>
              <a:t>)</a:t>
            </a:r>
            <a:endParaRPr lang="en-GB" sz="1400">
              <a:solidFill>
                <a:schemeClr val="bg1">
                  <a:lumMod val="50000"/>
                </a:schemeClr>
              </a:solidFill>
            </a:endParaRPr>
          </a:p>
        </p:txBody>
      </p:sp>
      <p:grpSp>
        <p:nvGrpSpPr>
          <p:cNvPr id="31" name="Grupa 30">
            <a:extLst>
              <a:ext uri="{FF2B5EF4-FFF2-40B4-BE49-F238E27FC236}">
                <a16:creationId xmlns:a16="http://schemas.microsoft.com/office/drawing/2014/main" id="{1E7EDD75-C477-E2AD-A30D-562978C933DD}"/>
              </a:ext>
            </a:extLst>
          </p:cNvPr>
          <p:cNvGrpSpPr/>
          <p:nvPr/>
        </p:nvGrpSpPr>
        <p:grpSpPr>
          <a:xfrm>
            <a:off x="9555061" y="883553"/>
            <a:ext cx="2253480" cy="497848"/>
            <a:chOff x="1815165" y="6265197"/>
            <a:chExt cx="1879244" cy="497848"/>
          </a:xfrm>
          <a:solidFill>
            <a:srgbClr val="7F7F7F"/>
          </a:solidFill>
        </p:grpSpPr>
        <p:sp>
          <p:nvSpPr>
            <p:cNvPr id="32" name="Grafika 21" descr="Brushstroke">
              <a:extLst>
                <a:ext uri="{FF2B5EF4-FFF2-40B4-BE49-F238E27FC236}">
                  <a16:creationId xmlns:a16="http://schemas.microsoft.com/office/drawing/2014/main" id="{45794F01-F17A-A6F5-5CE1-1C01D3B427CC}"/>
                </a:ext>
              </a:extLst>
            </p:cNvPr>
            <p:cNvSpPr/>
            <p:nvPr/>
          </p:nvSpPr>
          <p:spPr>
            <a:xfrm>
              <a:off x="1815165" y="6265197"/>
              <a:ext cx="1879244" cy="497848"/>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33" name="Shape 489">
              <a:extLst>
                <a:ext uri="{FF2B5EF4-FFF2-40B4-BE49-F238E27FC236}">
                  <a16:creationId xmlns:a16="http://schemas.microsoft.com/office/drawing/2014/main" id="{5D80C5BF-F134-635A-8A25-C32369534FBF}"/>
                </a:ext>
              </a:extLst>
            </p:cNvPr>
            <p:cNvSpPr/>
            <p:nvPr/>
          </p:nvSpPr>
          <p:spPr>
            <a:xfrm>
              <a:off x="1857400" y="6391491"/>
              <a:ext cx="1794774" cy="245260"/>
            </a:xfrm>
            <a:prstGeom prst="rect">
              <a:avLst/>
            </a:prstGeom>
            <a:grpFill/>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algn="ctr">
                <a:defRPr sz="1800">
                  <a:solidFill>
                    <a:srgbClr val="000000"/>
                  </a:solidFill>
                </a:defRPr>
              </a:pPr>
              <a:r>
                <a:rPr lang="pl-PL" sz="1200">
                  <a:solidFill>
                    <a:schemeClr val="bg1"/>
                  </a:solidFill>
                  <a:latin typeface="Helvetica" panose="020B0604020202020204" pitchFamily="34" charset="0"/>
                  <a:cs typeface="Helvetica" panose="020B0604020202020204" pitchFamily="34" charset="0"/>
                </a:rPr>
                <a:t>Eur.Phys.J.C 83 (2023) 4, 344</a:t>
              </a:r>
              <a:endParaRPr lang="en-GB" sz="1200">
                <a:solidFill>
                  <a:schemeClr val="bg1"/>
                </a:solidFill>
                <a:latin typeface="Helvetica" panose="020B0604020202020204" pitchFamily="34" charset="0"/>
                <a:cs typeface="Helvetica" panose="020B0604020202020204" pitchFamily="34" charset="0"/>
              </a:endParaRPr>
            </a:p>
          </p:txBody>
        </p:sp>
      </p:grpSp>
      <p:pic>
        <p:nvPicPr>
          <p:cNvPr id="1028" name="Picture 4" descr="What is Earth? | AMNH">
            <a:extLst>
              <a:ext uri="{FF2B5EF4-FFF2-40B4-BE49-F238E27FC236}">
                <a16:creationId xmlns:a16="http://schemas.microsoft.com/office/drawing/2014/main" id="{9A6639EB-5E8C-6C17-3696-B4A2FBC1C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67" y="855372"/>
            <a:ext cx="1010478" cy="1010478"/>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6">
            <a:extLst>
              <a:ext uri="{FF2B5EF4-FFF2-40B4-BE49-F238E27FC236}">
                <a16:creationId xmlns:a16="http://schemas.microsoft.com/office/drawing/2014/main" id="{E7534DCA-3E60-A41C-9AB7-2A99446F928A}"/>
              </a:ext>
            </a:extLst>
          </p:cNvPr>
          <p:cNvSpPr txBox="1"/>
          <p:nvPr/>
        </p:nvSpPr>
        <p:spPr>
          <a:xfrm>
            <a:off x="-46636" y="1851910"/>
            <a:ext cx="3281982" cy="153888"/>
          </a:xfrm>
          <a:prstGeom prst="rect">
            <a:avLst/>
          </a:prstGeom>
          <a:noFill/>
        </p:spPr>
        <p:txBody>
          <a:bodyPr wrap="square">
            <a:spAutoFit/>
          </a:bodyPr>
          <a:lstStyle/>
          <a:p>
            <a:r>
              <a:rPr lang="en-GB" sz="400">
                <a:solidFill>
                  <a:schemeClr val="bg1">
                    <a:lumMod val="50000"/>
                  </a:schemeClr>
                </a:solidFill>
              </a:rPr>
              <a:t>https://www.amnh.org/explore/ology/earth/what-is-earth</a:t>
            </a:r>
          </a:p>
        </p:txBody>
      </p:sp>
      <p:pic>
        <p:nvPicPr>
          <p:cNvPr id="13" name="Obraz 12">
            <a:extLst>
              <a:ext uri="{FF2B5EF4-FFF2-40B4-BE49-F238E27FC236}">
                <a16:creationId xmlns:a16="http://schemas.microsoft.com/office/drawing/2014/main" id="{B4A5CB77-D449-D7C2-A597-82E952C74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073" y="880502"/>
            <a:ext cx="625858" cy="477451"/>
          </a:xfrm>
          <a:prstGeom prst="rect">
            <a:avLst/>
          </a:prstGeom>
        </p:spPr>
      </p:pic>
      <p:sp>
        <p:nvSpPr>
          <p:cNvPr id="19" name="pole tekstowe 18">
            <a:extLst>
              <a:ext uri="{FF2B5EF4-FFF2-40B4-BE49-F238E27FC236}">
                <a16:creationId xmlns:a16="http://schemas.microsoft.com/office/drawing/2014/main" id="{69610DDD-D1DC-269A-225B-A1107A59BAC3}"/>
              </a:ext>
            </a:extLst>
          </p:cNvPr>
          <p:cNvSpPr txBox="1"/>
          <p:nvPr/>
        </p:nvSpPr>
        <p:spPr>
          <a:xfrm>
            <a:off x="-46636" y="1915613"/>
            <a:ext cx="3281982" cy="153888"/>
          </a:xfrm>
          <a:prstGeom prst="rect">
            <a:avLst/>
          </a:prstGeom>
          <a:noFill/>
        </p:spPr>
        <p:txBody>
          <a:bodyPr wrap="square">
            <a:spAutoFit/>
          </a:bodyPr>
          <a:lstStyle/>
          <a:p>
            <a:r>
              <a:rPr lang="en-GB" sz="400">
                <a:solidFill>
                  <a:schemeClr val="bg1">
                    <a:lumMod val="50000"/>
                  </a:schemeClr>
                </a:solidFill>
              </a:rPr>
              <a:t>https://toppng.com/show_download/170855/moon-transparent-png-full-moon/large</a:t>
            </a:r>
          </a:p>
        </p:txBody>
      </p:sp>
      <p:cxnSp>
        <p:nvCxnSpPr>
          <p:cNvPr id="21" name="Łącznik prosty ze strzałką 20">
            <a:extLst>
              <a:ext uri="{FF2B5EF4-FFF2-40B4-BE49-F238E27FC236}">
                <a16:creationId xmlns:a16="http://schemas.microsoft.com/office/drawing/2014/main" id="{D4EDBAB3-56AF-29AC-D51B-1BBF317211CD}"/>
              </a:ext>
            </a:extLst>
          </p:cNvPr>
          <p:cNvCxnSpPr>
            <a:cxnSpLocks/>
          </p:cNvCxnSpPr>
          <p:nvPr/>
        </p:nvCxnSpPr>
        <p:spPr>
          <a:xfrm flipH="1">
            <a:off x="1033947" y="740230"/>
            <a:ext cx="1747942" cy="301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Łącznik prosty ze strzałką 24">
            <a:extLst>
              <a:ext uri="{FF2B5EF4-FFF2-40B4-BE49-F238E27FC236}">
                <a16:creationId xmlns:a16="http://schemas.microsoft.com/office/drawing/2014/main" id="{6509B21F-2814-5245-B6F6-A27925F02145}"/>
              </a:ext>
            </a:extLst>
          </p:cNvPr>
          <p:cNvCxnSpPr>
            <a:cxnSpLocks/>
          </p:cNvCxnSpPr>
          <p:nvPr/>
        </p:nvCxnSpPr>
        <p:spPr>
          <a:xfrm flipH="1">
            <a:off x="976515" y="670222"/>
            <a:ext cx="1791683" cy="303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Łącznik prosty ze strzałką 26">
            <a:extLst>
              <a:ext uri="{FF2B5EF4-FFF2-40B4-BE49-F238E27FC236}">
                <a16:creationId xmlns:a16="http://schemas.microsoft.com/office/drawing/2014/main" id="{1B4B2FA3-FCF9-3239-FBAA-46F167F4B049}"/>
              </a:ext>
            </a:extLst>
          </p:cNvPr>
          <p:cNvCxnSpPr>
            <a:cxnSpLocks/>
          </p:cNvCxnSpPr>
          <p:nvPr/>
        </p:nvCxnSpPr>
        <p:spPr>
          <a:xfrm flipH="1">
            <a:off x="886436" y="592759"/>
            <a:ext cx="1849115" cy="303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Łącznik prosty ze strzałką 27">
            <a:extLst>
              <a:ext uri="{FF2B5EF4-FFF2-40B4-BE49-F238E27FC236}">
                <a16:creationId xmlns:a16="http://schemas.microsoft.com/office/drawing/2014/main" id="{E0979637-E74B-7D21-EF78-1F9B6FFFA1A2}"/>
              </a:ext>
            </a:extLst>
          </p:cNvPr>
          <p:cNvCxnSpPr>
            <a:cxnSpLocks/>
          </p:cNvCxnSpPr>
          <p:nvPr/>
        </p:nvCxnSpPr>
        <p:spPr>
          <a:xfrm flipH="1">
            <a:off x="1066296" y="1311355"/>
            <a:ext cx="1864377" cy="318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Łącznik prosty ze strzałką 33">
            <a:extLst>
              <a:ext uri="{FF2B5EF4-FFF2-40B4-BE49-F238E27FC236}">
                <a16:creationId xmlns:a16="http://schemas.microsoft.com/office/drawing/2014/main" id="{91D4FCD6-BF65-D6D8-12E5-05D17750369B}"/>
              </a:ext>
            </a:extLst>
          </p:cNvPr>
          <p:cNvCxnSpPr>
            <a:cxnSpLocks/>
          </p:cNvCxnSpPr>
          <p:nvPr/>
        </p:nvCxnSpPr>
        <p:spPr>
          <a:xfrm flipH="1">
            <a:off x="1008587" y="1382299"/>
            <a:ext cx="1940808" cy="335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Łącznik prosty ze strzałką 34">
            <a:extLst>
              <a:ext uri="{FF2B5EF4-FFF2-40B4-BE49-F238E27FC236}">
                <a16:creationId xmlns:a16="http://schemas.microsoft.com/office/drawing/2014/main" id="{3043630F-3D43-6457-C678-AC3BBED8FBE4}"/>
              </a:ext>
            </a:extLst>
          </p:cNvPr>
          <p:cNvCxnSpPr>
            <a:cxnSpLocks/>
          </p:cNvCxnSpPr>
          <p:nvPr/>
        </p:nvCxnSpPr>
        <p:spPr>
          <a:xfrm flipH="1">
            <a:off x="951610" y="1459762"/>
            <a:ext cx="2011412" cy="349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Łącznik prosty ze strzałką 38">
            <a:extLst>
              <a:ext uri="{FF2B5EF4-FFF2-40B4-BE49-F238E27FC236}">
                <a16:creationId xmlns:a16="http://schemas.microsoft.com/office/drawing/2014/main" id="{A621288D-F071-C39B-D1E9-B5CA7506BB95}"/>
              </a:ext>
            </a:extLst>
          </p:cNvPr>
          <p:cNvCxnSpPr>
            <a:cxnSpLocks/>
          </p:cNvCxnSpPr>
          <p:nvPr/>
        </p:nvCxnSpPr>
        <p:spPr>
          <a:xfrm flipH="1">
            <a:off x="2462949" y="1203552"/>
            <a:ext cx="436132" cy="71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Łącznik prosty ze strzałką 40">
            <a:extLst>
              <a:ext uri="{FF2B5EF4-FFF2-40B4-BE49-F238E27FC236}">
                <a16:creationId xmlns:a16="http://schemas.microsoft.com/office/drawing/2014/main" id="{E4874CC3-A3E0-47CF-D73F-231366219210}"/>
              </a:ext>
            </a:extLst>
          </p:cNvPr>
          <p:cNvCxnSpPr>
            <a:cxnSpLocks/>
          </p:cNvCxnSpPr>
          <p:nvPr/>
        </p:nvCxnSpPr>
        <p:spPr>
          <a:xfrm flipH="1">
            <a:off x="2457727" y="837982"/>
            <a:ext cx="331115" cy="60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Łącznik prosty ze strzałką 41">
            <a:extLst>
              <a:ext uri="{FF2B5EF4-FFF2-40B4-BE49-F238E27FC236}">
                <a16:creationId xmlns:a16="http://schemas.microsoft.com/office/drawing/2014/main" id="{9BB8490D-699E-AABC-0DC5-1A243AAD7A24}"/>
              </a:ext>
            </a:extLst>
          </p:cNvPr>
          <p:cNvCxnSpPr>
            <a:cxnSpLocks/>
          </p:cNvCxnSpPr>
          <p:nvPr/>
        </p:nvCxnSpPr>
        <p:spPr>
          <a:xfrm flipH="1">
            <a:off x="2513263" y="973798"/>
            <a:ext cx="301273" cy="47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Łącznik prosty ze strzałką 42">
            <a:extLst>
              <a:ext uri="{FF2B5EF4-FFF2-40B4-BE49-F238E27FC236}">
                <a16:creationId xmlns:a16="http://schemas.microsoft.com/office/drawing/2014/main" id="{8AAF86C1-69CE-BA44-C29B-647C05F583FC}"/>
              </a:ext>
            </a:extLst>
          </p:cNvPr>
          <p:cNvCxnSpPr>
            <a:cxnSpLocks/>
          </p:cNvCxnSpPr>
          <p:nvPr/>
        </p:nvCxnSpPr>
        <p:spPr>
          <a:xfrm flipH="1">
            <a:off x="2533785" y="1098750"/>
            <a:ext cx="309428" cy="47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pole tekstowe 48">
            <a:extLst>
              <a:ext uri="{FF2B5EF4-FFF2-40B4-BE49-F238E27FC236}">
                <a16:creationId xmlns:a16="http://schemas.microsoft.com/office/drawing/2014/main" id="{8FF691BE-4533-D642-A6C7-76F100872D89}"/>
              </a:ext>
            </a:extLst>
          </p:cNvPr>
          <p:cNvSpPr txBox="1"/>
          <p:nvPr/>
        </p:nvSpPr>
        <p:spPr>
          <a:xfrm rot="4663524">
            <a:off x="2486940" y="874432"/>
            <a:ext cx="939681" cy="246221"/>
          </a:xfrm>
          <a:prstGeom prst="rect">
            <a:avLst/>
          </a:prstGeom>
          <a:noFill/>
        </p:spPr>
        <p:txBody>
          <a:bodyPr wrap="none" rtlCol="0">
            <a:spAutoFit/>
          </a:bodyPr>
          <a:lstStyle/>
          <a:p>
            <a:r>
              <a:rPr lang="pl-PL" sz="1000"/>
              <a:t>Cosmic Rays</a:t>
            </a:r>
            <a:endParaRPr lang="en-GB" sz="1000"/>
          </a:p>
        </p:txBody>
      </p:sp>
      <p:sp>
        <p:nvSpPr>
          <p:cNvPr id="56" name="pole tekstowe 55">
            <a:extLst>
              <a:ext uri="{FF2B5EF4-FFF2-40B4-BE49-F238E27FC236}">
                <a16:creationId xmlns:a16="http://schemas.microsoft.com/office/drawing/2014/main" id="{787B7042-81A9-7063-8510-E4F3248B47A7}"/>
              </a:ext>
            </a:extLst>
          </p:cNvPr>
          <p:cNvSpPr txBox="1"/>
          <p:nvPr/>
        </p:nvSpPr>
        <p:spPr>
          <a:xfrm>
            <a:off x="9184607" y="1395163"/>
            <a:ext cx="2445991" cy="307777"/>
          </a:xfrm>
          <a:prstGeom prst="rect">
            <a:avLst/>
          </a:prstGeom>
          <a:noFill/>
        </p:spPr>
        <p:txBody>
          <a:bodyPr wrap="none" rtlCol="0">
            <a:spAutoFit/>
          </a:bodyPr>
          <a:lstStyle/>
          <a:p>
            <a:r>
              <a:rPr lang="pl-PL" sz="1400">
                <a:solidFill>
                  <a:schemeClr val="bg1">
                    <a:lumMod val="50000"/>
                  </a:schemeClr>
                </a:solidFill>
              </a:rPr>
              <a:t>analysis for ARCA underway</a:t>
            </a:r>
            <a:endParaRPr lang="en-GB" sz="1400">
              <a:solidFill>
                <a:schemeClr val="bg1">
                  <a:lumMod val="50000"/>
                </a:schemeClr>
              </a:solidFill>
            </a:endParaRPr>
          </a:p>
        </p:txBody>
      </p:sp>
      <p:sp>
        <p:nvSpPr>
          <p:cNvPr id="16" name="pole tekstowe 15">
            <a:extLst>
              <a:ext uri="{FF2B5EF4-FFF2-40B4-BE49-F238E27FC236}">
                <a16:creationId xmlns:a16="http://schemas.microsoft.com/office/drawing/2014/main" id="{01FCE4FF-B2EC-D5EA-7D86-1689ABCEFF78}"/>
              </a:ext>
            </a:extLst>
          </p:cNvPr>
          <p:cNvSpPr txBox="1"/>
          <p:nvPr/>
        </p:nvSpPr>
        <p:spPr>
          <a:xfrm>
            <a:off x="2758720" y="1976107"/>
            <a:ext cx="953252" cy="461665"/>
          </a:xfrm>
          <a:prstGeom prst="rect">
            <a:avLst/>
          </a:prstGeom>
          <a:noFill/>
        </p:spPr>
        <p:txBody>
          <a:bodyPr wrap="square">
            <a:spAutoFit/>
          </a:bodyPr>
          <a:lstStyle/>
          <a:p>
            <a:r>
              <a:rPr lang="pl-PL" sz="2400"/>
              <a:t>Moon</a:t>
            </a:r>
            <a:endParaRPr lang="en-GB" sz="2400"/>
          </a:p>
        </p:txBody>
      </p:sp>
      <p:pic>
        <p:nvPicPr>
          <p:cNvPr id="20" name="Obraz 19">
            <a:extLst>
              <a:ext uri="{FF2B5EF4-FFF2-40B4-BE49-F238E27FC236}">
                <a16:creationId xmlns:a16="http://schemas.microsoft.com/office/drawing/2014/main" id="{23411993-A18E-EAC4-65B2-6CC1B622896A}"/>
              </a:ext>
            </a:extLst>
          </p:cNvPr>
          <p:cNvPicPr>
            <a:picLocks noChangeAspect="1"/>
          </p:cNvPicPr>
          <p:nvPr/>
        </p:nvPicPr>
        <p:blipFill>
          <a:blip r:embed="rId4"/>
          <a:stretch>
            <a:fillRect/>
          </a:stretch>
        </p:blipFill>
        <p:spPr>
          <a:xfrm>
            <a:off x="88167" y="2440563"/>
            <a:ext cx="5855516" cy="4004906"/>
          </a:xfrm>
          <a:prstGeom prst="rect">
            <a:avLst/>
          </a:prstGeom>
        </p:spPr>
      </p:pic>
      <p:pic>
        <p:nvPicPr>
          <p:cNvPr id="23" name="Obraz 22">
            <a:extLst>
              <a:ext uri="{FF2B5EF4-FFF2-40B4-BE49-F238E27FC236}">
                <a16:creationId xmlns:a16="http://schemas.microsoft.com/office/drawing/2014/main" id="{2628739F-012C-F809-652F-DD68E6027878}"/>
              </a:ext>
            </a:extLst>
          </p:cNvPr>
          <p:cNvPicPr>
            <a:picLocks noChangeAspect="1"/>
          </p:cNvPicPr>
          <p:nvPr/>
        </p:nvPicPr>
        <p:blipFill>
          <a:blip r:embed="rId5"/>
          <a:stretch>
            <a:fillRect/>
          </a:stretch>
        </p:blipFill>
        <p:spPr>
          <a:xfrm>
            <a:off x="6278517" y="2440563"/>
            <a:ext cx="5825316" cy="4004906"/>
          </a:xfrm>
          <a:prstGeom prst="rect">
            <a:avLst/>
          </a:prstGeom>
        </p:spPr>
      </p:pic>
      <p:sp>
        <p:nvSpPr>
          <p:cNvPr id="36" name="pole tekstowe 35">
            <a:extLst>
              <a:ext uri="{FF2B5EF4-FFF2-40B4-BE49-F238E27FC236}">
                <a16:creationId xmlns:a16="http://schemas.microsoft.com/office/drawing/2014/main" id="{12A4537A-1C6B-10C2-BF33-F57673A2DA81}"/>
              </a:ext>
            </a:extLst>
          </p:cNvPr>
          <p:cNvSpPr txBox="1"/>
          <p:nvPr/>
        </p:nvSpPr>
        <p:spPr>
          <a:xfrm>
            <a:off x="9237812" y="1976106"/>
            <a:ext cx="735790" cy="461665"/>
          </a:xfrm>
          <a:prstGeom prst="rect">
            <a:avLst/>
          </a:prstGeom>
          <a:noFill/>
        </p:spPr>
        <p:txBody>
          <a:bodyPr wrap="square">
            <a:spAutoFit/>
          </a:bodyPr>
          <a:lstStyle/>
          <a:p>
            <a:r>
              <a:rPr lang="pl-PL" sz="2400"/>
              <a:t>Sun</a:t>
            </a:r>
            <a:endParaRPr lang="en-GB" sz="2400"/>
          </a:p>
        </p:txBody>
      </p:sp>
    </p:spTree>
    <p:extLst>
      <p:ext uri="{BB962C8B-B14F-4D97-AF65-F5344CB8AC3E}">
        <p14:creationId xmlns:p14="http://schemas.microsoft.com/office/powerpoint/2010/main" val="964096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a:extLst>
              <a:ext uri="{FF2B5EF4-FFF2-40B4-BE49-F238E27FC236}">
                <a16:creationId xmlns:a16="http://schemas.microsoft.com/office/drawing/2014/main" id="{FB89693D-7F27-C765-4619-2945A93CA046}"/>
              </a:ext>
            </a:extLst>
          </p:cNvPr>
          <p:cNvSpPr/>
          <p:nvPr/>
        </p:nvSpPr>
        <p:spPr>
          <a:xfrm rot="20996299">
            <a:off x="594908" y="1005017"/>
            <a:ext cx="1765474" cy="512098"/>
          </a:xfrm>
          <a:prstGeom prst="rect">
            <a:avLst/>
          </a:prstGeom>
          <a:ln>
            <a:noFill/>
          </a:ln>
          <a:effectLst>
            <a:softEdge rad="3175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l-PL" sz="900"/>
              <a:t>       Moon shadow</a:t>
            </a:r>
            <a:endParaRPr lang="en-GB" sz="900"/>
          </a:p>
        </p:txBody>
      </p:sp>
      <p:sp>
        <p:nvSpPr>
          <p:cNvPr id="26" name="Tytuł 1">
            <a:extLst>
              <a:ext uri="{FF2B5EF4-FFF2-40B4-BE49-F238E27FC236}">
                <a16:creationId xmlns:a16="http://schemas.microsoft.com/office/drawing/2014/main" id="{07F09D0E-F56A-35E6-B14B-48AF415CD098}"/>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Cosmic Ray muons: Moon &amp; Sun shadow</a:t>
            </a:r>
            <a:endParaRPr lang="pl-PL" sz="2800" dirty="0" err="1"/>
          </a:p>
        </p:txBody>
      </p:sp>
      <p:sp>
        <p:nvSpPr>
          <p:cNvPr id="29" name="Prostokąt 28">
            <a:extLst>
              <a:ext uri="{FF2B5EF4-FFF2-40B4-BE49-F238E27FC236}">
                <a16:creationId xmlns:a16="http://schemas.microsoft.com/office/drawing/2014/main" id="{326C57DA-43C1-61C4-3AC5-1B3B4061C748}"/>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Symbol zastępczy numeru slajdu 4">
            <a:extLst>
              <a:ext uri="{FF2B5EF4-FFF2-40B4-BE49-F238E27FC236}">
                <a16:creationId xmlns:a16="http://schemas.microsoft.com/office/drawing/2014/main" id="{5D38AFA6-32C4-1CC8-5F1A-2DAB700EF79D}"/>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29</a:t>
            </a:fld>
            <a:endParaRPr lang="pl-PL" sz="2400">
              <a:solidFill>
                <a:schemeClr val="tx1"/>
              </a:solidFill>
              <a:cs typeface="Helvetica"/>
            </a:endParaRPr>
          </a:p>
        </p:txBody>
      </p:sp>
      <p:grpSp>
        <p:nvGrpSpPr>
          <p:cNvPr id="31" name="Grupa 30">
            <a:extLst>
              <a:ext uri="{FF2B5EF4-FFF2-40B4-BE49-F238E27FC236}">
                <a16:creationId xmlns:a16="http://schemas.microsoft.com/office/drawing/2014/main" id="{1E7EDD75-C477-E2AD-A30D-562978C933DD}"/>
              </a:ext>
            </a:extLst>
          </p:cNvPr>
          <p:cNvGrpSpPr/>
          <p:nvPr/>
        </p:nvGrpSpPr>
        <p:grpSpPr>
          <a:xfrm>
            <a:off x="9555061" y="883553"/>
            <a:ext cx="2253480" cy="497848"/>
            <a:chOff x="1815165" y="6265197"/>
            <a:chExt cx="1879244" cy="497848"/>
          </a:xfrm>
          <a:solidFill>
            <a:srgbClr val="7F7F7F"/>
          </a:solidFill>
        </p:grpSpPr>
        <p:sp>
          <p:nvSpPr>
            <p:cNvPr id="32" name="Grafika 21" descr="Brushstroke">
              <a:extLst>
                <a:ext uri="{FF2B5EF4-FFF2-40B4-BE49-F238E27FC236}">
                  <a16:creationId xmlns:a16="http://schemas.microsoft.com/office/drawing/2014/main" id="{45794F01-F17A-A6F5-5CE1-1C01D3B427CC}"/>
                </a:ext>
              </a:extLst>
            </p:cNvPr>
            <p:cNvSpPr/>
            <p:nvPr/>
          </p:nvSpPr>
          <p:spPr>
            <a:xfrm>
              <a:off x="1815165" y="6265197"/>
              <a:ext cx="1879244" cy="497848"/>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33" name="Shape 489">
              <a:extLst>
                <a:ext uri="{FF2B5EF4-FFF2-40B4-BE49-F238E27FC236}">
                  <a16:creationId xmlns:a16="http://schemas.microsoft.com/office/drawing/2014/main" id="{5D80C5BF-F134-635A-8A25-C32369534FBF}"/>
                </a:ext>
              </a:extLst>
            </p:cNvPr>
            <p:cNvSpPr/>
            <p:nvPr/>
          </p:nvSpPr>
          <p:spPr>
            <a:xfrm>
              <a:off x="1857400" y="6391491"/>
              <a:ext cx="1794774" cy="245260"/>
            </a:xfrm>
            <a:prstGeom prst="rect">
              <a:avLst/>
            </a:prstGeom>
            <a:grpFill/>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algn="ctr">
                <a:defRPr sz="1800">
                  <a:solidFill>
                    <a:srgbClr val="000000"/>
                  </a:solidFill>
                </a:defRPr>
              </a:pPr>
              <a:r>
                <a:rPr lang="pl-PL" sz="1200">
                  <a:solidFill>
                    <a:schemeClr val="bg1"/>
                  </a:solidFill>
                  <a:latin typeface="Helvetica" panose="020B0604020202020204" pitchFamily="34" charset="0"/>
                  <a:cs typeface="Helvetica" panose="020B0604020202020204" pitchFamily="34" charset="0"/>
                </a:rPr>
                <a:t>Eur.Phys.J.C 83 (2023) 4, 344</a:t>
              </a:r>
              <a:endParaRPr lang="en-GB" sz="1200">
                <a:solidFill>
                  <a:schemeClr val="bg1"/>
                </a:solidFill>
                <a:latin typeface="Helvetica" panose="020B0604020202020204" pitchFamily="34" charset="0"/>
                <a:cs typeface="Helvetica" panose="020B0604020202020204" pitchFamily="34" charset="0"/>
              </a:endParaRPr>
            </a:p>
          </p:txBody>
        </p:sp>
      </p:grpSp>
      <p:pic>
        <p:nvPicPr>
          <p:cNvPr id="1028" name="Picture 4" descr="What is Earth? | AMNH">
            <a:extLst>
              <a:ext uri="{FF2B5EF4-FFF2-40B4-BE49-F238E27FC236}">
                <a16:creationId xmlns:a16="http://schemas.microsoft.com/office/drawing/2014/main" id="{9A6639EB-5E8C-6C17-3696-B4A2FBC1C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67" y="855372"/>
            <a:ext cx="1010478" cy="1010478"/>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6">
            <a:extLst>
              <a:ext uri="{FF2B5EF4-FFF2-40B4-BE49-F238E27FC236}">
                <a16:creationId xmlns:a16="http://schemas.microsoft.com/office/drawing/2014/main" id="{E7534DCA-3E60-A41C-9AB7-2A99446F928A}"/>
              </a:ext>
            </a:extLst>
          </p:cNvPr>
          <p:cNvSpPr txBox="1"/>
          <p:nvPr/>
        </p:nvSpPr>
        <p:spPr>
          <a:xfrm>
            <a:off x="-46636" y="1851910"/>
            <a:ext cx="3281982" cy="153888"/>
          </a:xfrm>
          <a:prstGeom prst="rect">
            <a:avLst/>
          </a:prstGeom>
          <a:noFill/>
        </p:spPr>
        <p:txBody>
          <a:bodyPr wrap="square">
            <a:spAutoFit/>
          </a:bodyPr>
          <a:lstStyle/>
          <a:p>
            <a:r>
              <a:rPr lang="en-GB" sz="400">
                <a:solidFill>
                  <a:schemeClr val="bg1">
                    <a:lumMod val="50000"/>
                  </a:schemeClr>
                </a:solidFill>
              </a:rPr>
              <a:t>https://www.amnh.org/explore/ology/earth/what-is-earth</a:t>
            </a:r>
          </a:p>
        </p:txBody>
      </p:sp>
      <p:pic>
        <p:nvPicPr>
          <p:cNvPr id="13" name="Obraz 12">
            <a:extLst>
              <a:ext uri="{FF2B5EF4-FFF2-40B4-BE49-F238E27FC236}">
                <a16:creationId xmlns:a16="http://schemas.microsoft.com/office/drawing/2014/main" id="{B4A5CB77-D449-D7C2-A597-82E952C74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073" y="880502"/>
            <a:ext cx="625858" cy="477451"/>
          </a:xfrm>
          <a:prstGeom prst="rect">
            <a:avLst/>
          </a:prstGeom>
        </p:spPr>
      </p:pic>
      <p:sp>
        <p:nvSpPr>
          <p:cNvPr id="19" name="pole tekstowe 18">
            <a:extLst>
              <a:ext uri="{FF2B5EF4-FFF2-40B4-BE49-F238E27FC236}">
                <a16:creationId xmlns:a16="http://schemas.microsoft.com/office/drawing/2014/main" id="{69610DDD-D1DC-269A-225B-A1107A59BAC3}"/>
              </a:ext>
            </a:extLst>
          </p:cNvPr>
          <p:cNvSpPr txBox="1"/>
          <p:nvPr/>
        </p:nvSpPr>
        <p:spPr>
          <a:xfrm>
            <a:off x="-46636" y="1915613"/>
            <a:ext cx="3281982" cy="153888"/>
          </a:xfrm>
          <a:prstGeom prst="rect">
            <a:avLst/>
          </a:prstGeom>
          <a:noFill/>
        </p:spPr>
        <p:txBody>
          <a:bodyPr wrap="square">
            <a:spAutoFit/>
          </a:bodyPr>
          <a:lstStyle/>
          <a:p>
            <a:r>
              <a:rPr lang="en-GB" sz="400">
                <a:solidFill>
                  <a:schemeClr val="bg1">
                    <a:lumMod val="50000"/>
                  </a:schemeClr>
                </a:solidFill>
              </a:rPr>
              <a:t>https://toppng.com/show_download/170855/moon-transparent-png-full-moon/large</a:t>
            </a:r>
          </a:p>
        </p:txBody>
      </p:sp>
      <p:cxnSp>
        <p:nvCxnSpPr>
          <p:cNvPr id="21" name="Łącznik prosty ze strzałką 20">
            <a:extLst>
              <a:ext uri="{FF2B5EF4-FFF2-40B4-BE49-F238E27FC236}">
                <a16:creationId xmlns:a16="http://schemas.microsoft.com/office/drawing/2014/main" id="{D4EDBAB3-56AF-29AC-D51B-1BBF317211CD}"/>
              </a:ext>
            </a:extLst>
          </p:cNvPr>
          <p:cNvCxnSpPr>
            <a:cxnSpLocks/>
          </p:cNvCxnSpPr>
          <p:nvPr/>
        </p:nvCxnSpPr>
        <p:spPr>
          <a:xfrm flipH="1">
            <a:off x="1033947" y="740230"/>
            <a:ext cx="1747942" cy="301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Łącznik prosty ze strzałką 24">
            <a:extLst>
              <a:ext uri="{FF2B5EF4-FFF2-40B4-BE49-F238E27FC236}">
                <a16:creationId xmlns:a16="http://schemas.microsoft.com/office/drawing/2014/main" id="{6509B21F-2814-5245-B6F6-A27925F02145}"/>
              </a:ext>
            </a:extLst>
          </p:cNvPr>
          <p:cNvCxnSpPr>
            <a:cxnSpLocks/>
          </p:cNvCxnSpPr>
          <p:nvPr/>
        </p:nvCxnSpPr>
        <p:spPr>
          <a:xfrm flipH="1">
            <a:off x="976515" y="670222"/>
            <a:ext cx="1791683" cy="303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Łącznik prosty ze strzałką 26">
            <a:extLst>
              <a:ext uri="{FF2B5EF4-FFF2-40B4-BE49-F238E27FC236}">
                <a16:creationId xmlns:a16="http://schemas.microsoft.com/office/drawing/2014/main" id="{1B4B2FA3-FCF9-3239-FBAA-46F167F4B049}"/>
              </a:ext>
            </a:extLst>
          </p:cNvPr>
          <p:cNvCxnSpPr>
            <a:cxnSpLocks/>
          </p:cNvCxnSpPr>
          <p:nvPr/>
        </p:nvCxnSpPr>
        <p:spPr>
          <a:xfrm flipH="1">
            <a:off x="886436" y="592759"/>
            <a:ext cx="1849115" cy="303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Łącznik prosty ze strzałką 27">
            <a:extLst>
              <a:ext uri="{FF2B5EF4-FFF2-40B4-BE49-F238E27FC236}">
                <a16:creationId xmlns:a16="http://schemas.microsoft.com/office/drawing/2014/main" id="{E0979637-E74B-7D21-EF78-1F9B6FFFA1A2}"/>
              </a:ext>
            </a:extLst>
          </p:cNvPr>
          <p:cNvCxnSpPr>
            <a:cxnSpLocks/>
          </p:cNvCxnSpPr>
          <p:nvPr/>
        </p:nvCxnSpPr>
        <p:spPr>
          <a:xfrm flipH="1">
            <a:off x="1066296" y="1311355"/>
            <a:ext cx="1864377" cy="318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Łącznik prosty ze strzałką 33">
            <a:extLst>
              <a:ext uri="{FF2B5EF4-FFF2-40B4-BE49-F238E27FC236}">
                <a16:creationId xmlns:a16="http://schemas.microsoft.com/office/drawing/2014/main" id="{91D4FCD6-BF65-D6D8-12E5-05D17750369B}"/>
              </a:ext>
            </a:extLst>
          </p:cNvPr>
          <p:cNvCxnSpPr>
            <a:cxnSpLocks/>
          </p:cNvCxnSpPr>
          <p:nvPr/>
        </p:nvCxnSpPr>
        <p:spPr>
          <a:xfrm flipH="1">
            <a:off x="1008587" y="1382299"/>
            <a:ext cx="1940808" cy="335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Łącznik prosty ze strzałką 34">
            <a:extLst>
              <a:ext uri="{FF2B5EF4-FFF2-40B4-BE49-F238E27FC236}">
                <a16:creationId xmlns:a16="http://schemas.microsoft.com/office/drawing/2014/main" id="{3043630F-3D43-6457-C678-AC3BBED8FBE4}"/>
              </a:ext>
            </a:extLst>
          </p:cNvPr>
          <p:cNvCxnSpPr>
            <a:cxnSpLocks/>
          </p:cNvCxnSpPr>
          <p:nvPr/>
        </p:nvCxnSpPr>
        <p:spPr>
          <a:xfrm flipH="1">
            <a:off x="951610" y="1459762"/>
            <a:ext cx="2011412" cy="349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Łącznik prosty ze strzałką 38">
            <a:extLst>
              <a:ext uri="{FF2B5EF4-FFF2-40B4-BE49-F238E27FC236}">
                <a16:creationId xmlns:a16="http://schemas.microsoft.com/office/drawing/2014/main" id="{A621288D-F071-C39B-D1E9-B5CA7506BB95}"/>
              </a:ext>
            </a:extLst>
          </p:cNvPr>
          <p:cNvCxnSpPr>
            <a:cxnSpLocks/>
          </p:cNvCxnSpPr>
          <p:nvPr/>
        </p:nvCxnSpPr>
        <p:spPr>
          <a:xfrm flipH="1">
            <a:off x="2462949" y="1203552"/>
            <a:ext cx="436132" cy="71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Łącznik prosty ze strzałką 40">
            <a:extLst>
              <a:ext uri="{FF2B5EF4-FFF2-40B4-BE49-F238E27FC236}">
                <a16:creationId xmlns:a16="http://schemas.microsoft.com/office/drawing/2014/main" id="{E4874CC3-A3E0-47CF-D73F-231366219210}"/>
              </a:ext>
            </a:extLst>
          </p:cNvPr>
          <p:cNvCxnSpPr>
            <a:cxnSpLocks/>
          </p:cNvCxnSpPr>
          <p:nvPr/>
        </p:nvCxnSpPr>
        <p:spPr>
          <a:xfrm flipH="1">
            <a:off x="2457727" y="837982"/>
            <a:ext cx="331115" cy="60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Łącznik prosty ze strzałką 41">
            <a:extLst>
              <a:ext uri="{FF2B5EF4-FFF2-40B4-BE49-F238E27FC236}">
                <a16:creationId xmlns:a16="http://schemas.microsoft.com/office/drawing/2014/main" id="{9BB8490D-699E-AABC-0DC5-1A243AAD7A24}"/>
              </a:ext>
            </a:extLst>
          </p:cNvPr>
          <p:cNvCxnSpPr>
            <a:cxnSpLocks/>
          </p:cNvCxnSpPr>
          <p:nvPr/>
        </p:nvCxnSpPr>
        <p:spPr>
          <a:xfrm flipH="1">
            <a:off x="2513263" y="973798"/>
            <a:ext cx="301273" cy="47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Łącznik prosty ze strzałką 42">
            <a:extLst>
              <a:ext uri="{FF2B5EF4-FFF2-40B4-BE49-F238E27FC236}">
                <a16:creationId xmlns:a16="http://schemas.microsoft.com/office/drawing/2014/main" id="{8AAF86C1-69CE-BA44-C29B-647C05F583FC}"/>
              </a:ext>
            </a:extLst>
          </p:cNvPr>
          <p:cNvCxnSpPr>
            <a:cxnSpLocks/>
          </p:cNvCxnSpPr>
          <p:nvPr/>
        </p:nvCxnSpPr>
        <p:spPr>
          <a:xfrm flipH="1">
            <a:off x="2533785" y="1098750"/>
            <a:ext cx="309428" cy="47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pole tekstowe 48">
            <a:extLst>
              <a:ext uri="{FF2B5EF4-FFF2-40B4-BE49-F238E27FC236}">
                <a16:creationId xmlns:a16="http://schemas.microsoft.com/office/drawing/2014/main" id="{8FF691BE-4533-D642-A6C7-76F100872D89}"/>
              </a:ext>
            </a:extLst>
          </p:cNvPr>
          <p:cNvSpPr txBox="1"/>
          <p:nvPr/>
        </p:nvSpPr>
        <p:spPr>
          <a:xfrm rot="4663524">
            <a:off x="2486940" y="874432"/>
            <a:ext cx="939681" cy="246221"/>
          </a:xfrm>
          <a:prstGeom prst="rect">
            <a:avLst/>
          </a:prstGeom>
          <a:noFill/>
        </p:spPr>
        <p:txBody>
          <a:bodyPr wrap="none" rtlCol="0">
            <a:spAutoFit/>
          </a:bodyPr>
          <a:lstStyle/>
          <a:p>
            <a:r>
              <a:rPr lang="pl-PL" sz="1000"/>
              <a:t>Cosmic Rays</a:t>
            </a:r>
            <a:endParaRPr lang="en-GB" sz="1000"/>
          </a:p>
        </p:txBody>
      </p:sp>
      <p:sp>
        <p:nvSpPr>
          <p:cNvPr id="56" name="pole tekstowe 55">
            <a:extLst>
              <a:ext uri="{FF2B5EF4-FFF2-40B4-BE49-F238E27FC236}">
                <a16:creationId xmlns:a16="http://schemas.microsoft.com/office/drawing/2014/main" id="{787B7042-81A9-7063-8510-E4F3248B47A7}"/>
              </a:ext>
            </a:extLst>
          </p:cNvPr>
          <p:cNvSpPr txBox="1"/>
          <p:nvPr/>
        </p:nvSpPr>
        <p:spPr>
          <a:xfrm>
            <a:off x="9184607" y="1395163"/>
            <a:ext cx="2445991" cy="307777"/>
          </a:xfrm>
          <a:prstGeom prst="rect">
            <a:avLst/>
          </a:prstGeom>
          <a:noFill/>
        </p:spPr>
        <p:txBody>
          <a:bodyPr wrap="none" rtlCol="0">
            <a:spAutoFit/>
          </a:bodyPr>
          <a:lstStyle/>
          <a:p>
            <a:r>
              <a:rPr lang="pl-PL" sz="1400">
                <a:solidFill>
                  <a:schemeClr val="bg1">
                    <a:lumMod val="50000"/>
                  </a:schemeClr>
                </a:solidFill>
              </a:rPr>
              <a:t>analysis for ARCA underway</a:t>
            </a:r>
            <a:endParaRPr lang="en-GB" sz="1400">
              <a:solidFill>
                <a:schemeClr val="bg1">
                  <a:lumMod val="50000"/>
                </a:schemeClr>
              </a:solidFill>
            </a:endParaRPr>
          </a:p>
        </p:txBody>
      </p:sp>
      <p:pic>
        <p:nvPicPr>
          <p:cNvPr id="3" name="Obraz 2">
            <a:extLst>
              <a:ext uri="{FF2B5EF4-FFF2-40B4-BE49-F238E27FC236}">
                <a16:creationId xmlns:a16="http://schemas.microsoft.com/office/drawing/2014/main" id="{CF351636-4640-A4E3-53C2-AB0AA9F01839}"/>
              </a:ext>
            </a:extLst>
          </p:cNvPr>
          <p:cNvPicPr>
            <a:picLocks noChangeAspect="1"/>
          </p:cNvPicPr>
          <p:nvPr/>
        </p:nvPicPr>
        <p:blipFill>
          <a:blip r:embed="rId4"/>
          <a:stretch>
            <a:fillRect/>
          </a:stretch>
        </p:blipFill>
        <p:spPr>
          <a:xfrm>
            <a:off x="6415776" y="2353755"/>
            <a:ext cx="5214822" cy="4504244"/>
          </a:xfrm>
          <a:prstGeom prst="rect">
            <a:avLst/>
          </a:prstGeom>
        </p:spPr>
      </p:pic>
      <p:pic>
        <p:nvPicPr>
          <p:cNvPr id="24" name="Obraz 23">
            <a:extLst>
              <a:ext uri="{FF2B5EF4-FFF2-40B4-BE49-F238E27FC236}">
                <a16:creationId xmlns:a16="http://schemas.microsoft.com/office/drawing/2014/main" id="{F859E133-9986-C21D-6851-DDEB51F5568A}"/>
              </a:ext>
            </a:extLst>
          </p:cNvPr>
          <p:cNvPicPr>
            <a:picLocks noChangeAspect="1"/>
          </p:cNvPicPr>
          <p:nvPr/>
        </p:nvPicPr>
        <p:blipFill>
          <a:blip r:embed="rId5"/>
          <a:stretch>
            <a:fillRect/>
          </a:stretch>
        </p:blipFill>
        <p:spPr>
          <a:xfrm>
            <a:off x="548680" y="2353756"/>
            <a:ext cx="5226342" cy="4504243"/>
          </a:xfrm>
          <a:prstGeom prst="rect">
            <a:avLst/>
          </a:prstGeom>
        </p:spPr>
      </p:pic>
      <mc:AlternateContent xmlns:mc="http://schemas.openxmlformats.org/markup-compatibility/2006" xmlns:a14="http://schemas.microsoft.com/office/drawing/2010/main">
        <mc:Choice Requires="a14">
          <p:sp>
            <p:nvSpPr>
              <p:cNvPr id="12" name="pole tekstowe 11">
                <a:extLst>
                  <a:ext uri="{FF2B5EF4-FFF2-40B4-BE49-F238E27FC236}">
                    <a16:creationId xmlns:a16="http://schemas.microsoft.com/office/drawing/2014/main" id="{DB7E00BF-B1D9-CE38-A5D5-AD3B3D96736E}"/>
                  </a:ext>
                </a:extLst>
              </p:cNvPr>
              <p:cNvSpPr txBox="1"/>
              <p:nvPr/>
            </p:nvSpPr>
            <p:spPr>
              <a:xfrm>
                <a:off x="8326901" y="2061564"/>
                <a:ext cx="1392572" cy="369332"/>
              </a:xfrm>
              <a:prstGeom prst="rect">
                <a:avLst/>
              </a:prstGeom>
              <a:noFill/>
            </p:spPr>
            <p:txBody>
              <a:bodyPr wrap="square">
                <a:spAutoFit/>
              </a:bodyPr>
              <a:lstStyle/>
              <a:p>
                <a:r>
                  <a:rPr lang="en-GB">
                    <a:solidFill>
                      <a:schemeClr val="bg1">
                        <a:lumMod val="50000"/>
                      </a:schemeClr>
                    </a:solidFill>
                  </a:rPr>
                  <a:t>S</a:t>
                </a:r>
                <a:r>
                  <a:rPr lang="pl-PL">
                    <a:solidFill>
                      <a:schemeClr val="bg1">
                        <a:lumMod val="50000"/>
                      </a:schemeClr>
                    </a:solidFill>
                  </a:rPr>
                  <a:t>ignif.</a:t>
                </a:r>
                <a:r>
                  <a:rPr lang="en-GB">
                    <a:solidFill>
                      <a:schemeClr val="bg1">
                        <a:lumMod val="50000"/>
                      </a:schemeClr>
                    </a:solidFill>
                  </a:rPr>
                  <a:t>: </a:t>
                </a:r>
                <a14:m>
                  <m:oMath xmlns:m="http://schemas.openxmlformats.org/officeDocument/2006/math">
                    <m:r>
                      <a:rPr lang="pl-PL" b="0" i="0" smtClean="0">
                        <a:solidFill>
                          <a:schemeClr val="bg1">
                            <a:lumMod val="50000"/>
                          </a:schemeClr>
                        </a:solidFill>
                        <a:latin typeface="Cambria Math" panose="02040503050406030204" pitchFamily="18" charset="0"/>
                      </a:rPr>
                      <m:t>6.2</m:t>
                    </m:r>
                    <m:r>
                      <a:rPr lang="pl-PL" b="0" i="1" smtClean="0">
                        <a:solidFill>
                          <a:schemeClr val="bg1">
                            <a:lumMod val="50000"/>
                          </a:schemeClr>
                        </a:solidFill>
                        <a:latin typeface="Cambria Math" panose="02040503050406030204" pitchFamily="18" charset="0"/>
                      </a:rPr>
                      <m:t>𝜎</m:t>
                    </m:r>
                  </m:oMath>
                </a14:m>
                <a:endParaRPr lang="en-GB">
                  <a:solidFill>
                    <a:schemeClr val="bg1">
                      <a:lumMod val="50000"/>
                    </a:schemeClr>
                  </a:solidFill>
                </a:endParaRPr>
              </a:p>
            </p:txBody>
          </p:sp>
        </mc:Choice>
        <mc:Fallback xmlns="">
          <p:sp>
            <p:nvSpPr>
              <p:cNvPr id="12" name="pole tekstowe 11">
                <a:extLst>
                  <a:ext uri="{FF2B5EF4-FFF2-40B4-BE49-F238E27FC236}">
                    <a16:creationId xmlns:a16="http://schemas.microsoft.com/office/drawing/2014/main" id="{DB7E00BF-B1D9-CE38-A5D5-AD3B3D96736E}"/>
                  </a:ext>
                </a:extLst>
              </p:cNvPr>
              <p:cNvSpPr txBox="1">
                <a:spLocks noRot="1" noChangeAspect="1" noMove="1" noResize="1" noEditPoints="1" noAdjustHandles="1" noChangeArrowheads="1" noChangeShapeType="1" noTextEdit="1"/>
              </p:cNvSpPr>
              <p:nvPr/>
            </p:nvSpPr>
            <p:spPr>
              <a:xfrm>
                <a:off x="8326901" y="2061564"/>
                <a:ext cx="1392572" cy="369332"/>
              </a:xfrm>
              <a:prstGeom prst="rect">
                <a:avLst/>
              </a:prstGeom>
              <a:blipFill>
                <a:blip r:embed="rId6"/>
                <a:stretch>
                  <a:fillRect l="-3947"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pole tekstowe 15">
                <a:extLst>
                  <a:ext uri="{FF2B5EF4-FFF2-40B4-BE49-F238E27FC236}">
                    <a16:creationId xmlns:a16="http://schemas.microsoft.com/office/drawing/2014/main" id="{01FCE4FF-B2EC-D5EA-7D86-1689ABCEFF78}"/>
                  </a:ext>
                </a:extLst>
              </p:cNvPr>
              <p:cNvSpPr txBox="1"/>
              <p:nvPr/>
            </p:nvSpPr>
            <p:spPr>
              <a:xfrm>
                <a:off x="2436203" y="2065755"/>
                <a:ext cx="1451295" cy="369332"/>
              </a:xfrm>
              <a:prstGeom prst="rect">
                <a:avLst/>
              </a:prstGeom>
              <a:noFill/>
            </p:spPr>
            <p:txBody>
              <a:bodyPr wrap="square">
                <a:spAutoFit/>
              </a:bodyPr>
              <a:lstStyle/>
              <a:p>
                <a:r>
                  <a:rPr lang="en-GB">
                    <a:solidFill>
                      <a:schemeClr val="bg1">
                        <a:lumMod val="50000"/>
                      </a:schemeClr>
                    </a:solidFill>
                  </a:rPr>
                  <a:t>S</a:t>
                </a:r>
                <a:r>
                  <a:rPr lang="pl-PL">
                    <a:solidFill>
                      <a:schemeClr val="bg1">
                        <a:lumMod val="50000"/>
                      </a:schemeClr>
                    </a:solidFill>
                  </a:rPr>
                  <a:t>ignif.</a:t>
                </a:r>
                <a:r>
                  <a:rPr lang="en-GB">
                    <a:solidFill>
                      <a:schemeClr val="bg1">
                        <a:lumMod val="50000"/>
                      </a:schemeClr>
                    </a:solidFill>
                  </a:rPr>
                  <a:t>: </a:t>
                </a:r>
                <a14:m>
                  <m:oMath xmlns:m="http://schemas.openxmlformats.org/officeDocument/2006/math">
                    <m:r>
                      <a:rPr lang="pl-PL" b="0" i="0" smtClean="0">
                        <a:solidFill>
                          <a:schemeClr val="bg1">
                            <a:lumMod val="50000"/>
                          </a:schemeClr>
                        </a:solidFill>
                        <a:latin typeface="Cambria Math" panose="02040503050406030204" pitchFamily="18" charset="0"/>
                      </a:rPr>
                      <m:t>4.2</m:t>
                    </m:r>
                    <m:r>
                      <a:rPr lang="pl-PL" b="0" i="1" smtClean="0">
                        <a:solidFill>
                          <a:schemeClr val="bg1">
                            <a:lumMod val="50000"/>
                          </a:schemeClr>
                        </a:solidFill>
                        <a:latin typeface="Cambria Math" panose="02040503050406030204" pitchFamily="18" charset="0"/>
                      </a:rPr>
                      <m:t>𝜎</m:t>
                    </m:r>
                  </m:oMath>
                </a14:m>
                <a:endParaRPr lang="en-GB">
                  <a:solidFill>
                    <a:schemeClr val="bg1">
                      <a:lumMod val="50000"/>
                    </a:schemeClr>
                  </a:solidFill>
                </a:endParaRPr>
              </a:p>
            </p:txBody>
          </p:sp>
        </mc:Choice>
        <mc:Fallback xmlns="">
          <p:sp>
            <p:nvSpPr>
              <p:cNvPr id="16" name="pole tekstowe 15">
                <a:extLst>
                  <a:ext uri="{FF2B5EF4-FFF2-40B4-BE49-F238E27FC236}">
                    <a16:creationId xmlns:a16="http://schemas.microsoft.com/office/drawing/2014/main" id="{01FCE4FF-B2EC-D5EA-7D86-1689ABCEFF78}"/>
                  </a:ext>
                </a:extLst>
              </p:cNvPr>
              <p:cNvSpPr txBox="1">
                <a:spLocks noRot="1" noChangeAspect="1" noMove="1" noResize="1" noEditPoints="1" noAdjustHandles="1" noChangeArrowheads="1" noChangeShapeType="1" noTextEdit="1"/>
              </p:cNvSpPr>
              <p:nvPr/>
            </p:nvSpPr>
            <p:spPr>
              <a:xfrm>
                <a:off x="2436203" y="2065755"/>
                <a:ext cx="1451295" cy="369332"/>
              </a:xfrm>
              <a:prstGeom prst="rect">
                <a:avLst/>
              </a:prstGeom>
              <a:blipFill>
                <a:blip r:embed="rId7"/>
                <a:stretch>
                  <a:fillRect l="-3782" t="-10000" b="-26667"/>
                </a:stretch>
              </a:blipFill>
            </p:spPr>
            <p:txBody>
              <a:bodyPr/>
              <a:lstStyle/>
              <a:p>
                <a:r>
                  <a:rPr lang="en-GB">
                    <a:noFill/>
                  </a:rPr>
                  <a:t> </a:t>
                </a:r>
              </a:p>
            </p:txBody>
          </p:sp>
        </mc:Fallback>
      </mc:AlternateContent>
      <p:sp>
        <p:nvSpPr>
          <p:cNvPr id="40" name="Tekstvak 7">
            <a:extLst>
              <a:ext uri="{FF2B5EF4-FFF2-40B4-BE49-F238E27FC236}">
                <a16:creationId xmlns:a16="http://schemas.microsoft.com/office/drawing/2014/main" id="{6701B0D7-0D51-49B8-8744-C7E8E353DE90}"/>
              </a:ext>
            </a:extLst>
          </p:cNvPr>
          <p:cNvSpPr txBox="1"/>
          <p:nvPr/>
        </p:nvSpPr>
        <p:spPr>
          <a:xfrm>
            <a:off x="5377121" y="1019117"/>
            <a:ext cx="1245854" cy="461665"/>
          </a:xfrm>
          <a:prstGeom prst="rect">
            <a:avLst/>
          </a:prstGeom>
          <a:noFill/>
        </p:spPr>
        <p:txBody>
          <a:bodyPr wrap="none" rtlCol="0">
            <a:spAutoFit/>
          </a:bodyPr>
          <a:lstStyle/>
          <a:p>
            <a:r>
              <a:rPr lang="en-US" sz="2400">
                <a:solidFill>
                  <a:schemeClr val="accent5"/>
                </a:solidFill>
              </a:rPr>
              <a:t>ORCA</a:t>
            </a:r>
            <a:r>
              <a:rPr lang="pl-PL" sz="2400">
                <a:solidFill>
                  <a:schemeClr val="accent5"/>
                </a:solidFill>
              </a:rPr>
              <a:t>6</a:t>
            </a:r>
            <a:endParaRPr lang="en-US" sz="2400" dirty="0">
              <a:solidFill>
                <a:schemeClr val="accent5"/>
              </a:solidFill>
            </a:endParaRPr>
          </a:p>
        </p:txBody>
      </p:sp>
      <p:sp>
        <p:nvSpPr>
          <p:cNvPr id="44" name="pole tekstowe 43">
            <a:extLst>
              <a:ext uri="{FF2B5EF4-FFF2-40B4-BE49-F238E27FC236}">
                <a16:creationId xmlns:a16="http://schemas.microsoft.com/office/drawing/2014/main" id="{1F00FA49-3C17-B6C0-8CC4-65FDA9DDB0A7}"/>
              </a:ext>
            </a:extLst>
          </p:cNvPr>
          <p:cNvSpPr txBox="1"/>
          <p:nvPr/>
        </p:nvSpPr>
        <p:spPr>
          <a:xfrm>
            <a:off x="4317139" y="1398045"/>
            <a:ext cx="3605164" cy="307777"/>
          </a:xfrm>
          <a:prstGeom prst="rect">
            <a:avLst/>
          </a:prstGeom>
          <a:noFill/>
        </p:spPr>
        <p:txBody>
          <a:bodyPr wrap="square">
            <a:spAutoFit/>
          </a:bodyPr>
          <a:lstStyle/>
          <a:p>
            <a:r>
              <a:rPr lang="pl-PL" sz="1400">
                <a:solidFill>
                  <a:schemeClr val="bg1">
                    <a:lumMod val="50000"/>
                  </a:schemeClr>
                </a:solidFill>
              </a:rPr>
              <a:t>Livetime: 499</a:t>
            </a:r>
            <a:r>
              <a:rPr lang="en-GB" sz="1400">
                <a:solidFill>
                  <a:schemeClr val="bg1">
                    <a:lumMod val="50000"/>
                  </a:schemeClr>
                </a:solidFill>
              </a:rPr>
              <a:t>.</a:t>
            </a:r>
            <a:r>
              <a:rPr lang="pl-PL" sz="1400">
                <a:solidFill>
                  <a:schemeClr val="bg1">
                    <a:lumMod val="50000"/>
                  </a:schemeClr>
                </a:solidFill>
              </a:rPr>
              <a:t>3d (</a:t>
            </a:r>
            <a:r>
              <a:rPr lang="en-GB" sz="1400">
                <a:solidFill>
                  <a:schemeClr val="bg1">
                    <a:lumMod val="50000"/>
                  </a:schemeClr>
                </a:solidFill>
              </a:rPr>
              <a:t>1</a:t>
            </a:r>
            <a:r>
              <a:rPr lang="pl-PL" sz="1400">
                <a:solidFill>
                  <a:schemeClr val="bg1">
                    <a:lumMod val="50000"/>
                  </a:schemeClr>
                </a:solidFill>
              </a:rPr>
              <a:t>1</a:t>
            </a:r>
            <a:r>
              <a:rPr lang="en-GB" sz="1400">
                <a:solidFill>
                  <a:schemeClr val="bg1">
                    <a:lumMod val="50000"/>
                  </a:schemeClr>
                </a:solidFill>
              </a:rPr>
              <a:t>/02/2020 - 18/</a:t>
            </a:r>
            <a:r>
              <a:rPr lang="pl-PL" sz="1400">
                <a:solidFill>
                  <a:schemeClr val="bg1">
                    <a:lumMod val="50000"/>
                  </a:schemeClr>
                </a:solidFill>
              </a:rPr>
              <a:t>11</a:t>
            </a:r>
            <a:r>
              <a:rPr lang="en-GB" sz="1400">
                <a:solidFill>
                  <a:schemeClr val="bg1">
                    <a:lumMod val="50000"/>
                  </a:schemeClr>
                </a:solidFill>
              </a:rPr>
              <a:t>/2021</a:t>
            </a:r>
            <a:r>
              <a:rPr lang="pl-PL" sz="1400">
                <a:solidFill>
                  <a:schemeClr val="bg1">
                    <a:lumMod val="50000"/>
                  </a:schemeClr>
                </a:solidFill>
              </a:rPr>
              <a:t>)</a:t>
            </a:r>
            <a:endParaRPr lang="en-GB" sz="1400">
              <a:solidFill>
                <a:schemeClr val="bg1">
                  <a:lumMod val="50000"/>
                </a:schemeClr>
              </a:solidFill>
            </a:endParaRPr>
          </a:p>
        </p:txBody>
      </p:sp>
    </p:spTree>
    <p:extLst>
      <p:ext uri="{BB962C8B-B14F-4D97-AF65-F5344CB8AC3E}">
        <p14:creationId xmlns:p14="http://schemas.microsoft.com/office/powerpoint/2010/main" val="3230354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481F011C-EE66-1ACC-A417-77AF6DD0EF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811" y="1352990"/>
            <a:ext cx="8859626" cy="5505010"/>
          </a:xfrm>
          <a:prstGeom prst="rect">
            <a:avLst/>
          </a:prstGeom>
        </p:spPr>
      </p:pic>
      <p:pic>
        <p:nvPicPr>
          <p:cNvPr id="14" name="Obraz 13" descr="Obraz zawierający sprzęt elektroniczny, kalkulator&#10;&#10;Opis wygenerowany automatycznie">
            <a:extLst>
              <a:ext uri="{FF2B5EF4-FFF2-40B4-BE49-F238E27FC236}">
                <a16:creationId xmlns:a16="http://schemas.microsoft.com/office/drawing/2014/main" id="{B3E06FE1-8F21-4E69-A855-64703BCD8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8006" y="985422"/>
            <a:ext cx="3122512" cy="2345007"/>
          </a:xfrm>
          <a:prstGeom prst="rect">
            <a:avLst/>
          </a:prstGeom>
        </p:spPr>
      </p:pic>
      <p:sp>
        <p:nvSpPr>
          <p:cNvPr id="15" name="Prostokąt: zaokrąglone rogi 14">
            <a:extLst>
              <a:ext uri="{FF2B5EF4-FFF2-40B4-BE49-F238E27FC236}">
                <a16:creationId xmlns:a16="http://schemas.microsoft.com/office/drawing/2014/main" id="{6FC7436B-0656-4A58-A7D0-4DD19E396795}"/>
              </a:ext>
            </a:extLst>
          </p:cNvPr>
          <p:cNvSpPr/>
          <p:nvPr/>
        </p:nvSpPr>
        <p:spPr>
          <a:xfrm>
            <a:off x="9068006" y="2738044"/>
            <a:ext cx="1971906" cy="630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rostokąt 3">
            <a:extLst>
              <a:ext uri="{FF2B5EF4-FFF2-40B4-BE49-F238E27FC236}">
                <a16:creationId xmlns:a16="http://schemas.microsoft.com/office/drawing/2014/main" id="{357935BA-6DFD-4D13-B95A-F6BD5E1D2E73}"/>
              </a:ext>
            </a:extLst>
          </p:cNvPr>
          <p:cNvSpPr/>
          <p:nvPr/>
        </p:nvSpPr>
        <p:spPr>
          <a:xfrm>
            <a:off x="5228445" y="5845565"/>
            <a:ext cx="3693111" cy="58477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 name="pole tekstowe 10">
                <a:extLst>
                  <a:ext uri="{FF2B5EF4-FFF2-40B4-BE49-F238E27FC236}">
                    <a16:creationId xmlns:a16="http://schemas.microsoft.com/office/drawing/2014/main" id="{01B3DC3B-B814-4EF3-B8DE-034D627E83B1}"/>
                  </a:ext>
                </a:extLst>
              </p:cNvPr>
              <p:cNvSpPr txBox="1"/>
              <p:nvPr/>
            </p:nvSpPr>
            <p:spPr>
              <a:xfrm>
                <a:off x="8921556" y="5951673"/>
                <a:ext cx="2920754" cy="461665"/>
              </a:xfrm>
              <a:prstGeom prst="rect">
                <a:avLst/>
              </a:prstGeom>
              <a:noFill/>
            </p:spPr>
            <p:txBody>
              <a:bodyPr wrap="square" rtlCol="0">
                <a:spAutoFit/>
              </a:bodyPr>
              <a:lstStyle/>
              <a:p>
                <a:r>
                  <a:rPr lang="pl-PL" sz="2400" dirty="0">
                    <a:latin typeface="Helvetica" panose="020B0604020202020204" pitchFamily="34" charset="0"/>
                    <a:cs typeface="Helvetica" panose="020B0604020202020204" pitchFamily="34" charset="0"/>
                  </a:rPr>
                  <a:t>KM3NeT </a:t>
                </a:r>
                <a14:m>
                  <m:oMath xmlns:m="http://schemas.openxmlformats.org/officeDocument/2006/math">
                    <m:r>
                      <a:rPr lang="pl-PL" sz="2400" i="1" smtClean="0">
                        <a:latin typeface="Cambria Math" panose="02040503050406030204" pitchFamily="18" charset="0"/>
                      </a:rPr>
                      <m:t>𝐸</m:t>
                    </m:r>
                  </m:oMath>
                </a14:m>
                <a:r>
                  <a:rPr lang="pl-PL" sz="2400" dirty="0">
                    <a:latin typeface="Helvetica" panose="020B0604020202020204" pitchFamily="34" charset="0"/>
                    <a:cs typeface="Helvetica" panose="020B0604020202020204" pitchFamily="34" charset="0"/>
                  </a:rPr>
                  <a:t> </a:t>
                </a:r>
                <a:r>
                  <a:rPr lang="pl-PL" sz="2400" dirty="0" err="1">
                    <a:latin typeface="Helvetica" panose="020B0604020202020204" pitchFamily="34" charset="0"/>
                    <a:cs typeface="Helvetica" panose="020B0604020202020204" pitchFamily="34" charset="0"/>
                  </a:rPr>
                  <a:t>scale</a:t>
                </a:r>
                <a:endParaRPr lang="en-GB" sz="2400" dirty="0">
                  <a:latin typeface="Helvetica" panose="020B0604020202020204" pitchFamily="34" charset="0"/>
                  <a:cs typeface="Helvetica" panose="020B0604020202020204" pitchFamily="34" charset="0"/>
                </a:endParaRPr>
              </a:p>
            </p:txBody>
          </p:sp>
        </mc:Choice>
        <mc:Fallback xmlns="">
          <p:sp>
            <p:nvSpPr>
              <p:cNvPr id="11" name="pole tekstowe 10">
                <a:extLst>
                  <a:ext uri="{FF2B5EF4-FFF2-40B4-BE49-F238E27FC236}">
                    <a16:creationId xmlns:a16="http://schemas.microsoft.com/office/drawing/2014/main" id="{01B3DC3B-B814-4EF3-B8DE-034D627E83B1}"/>
                  </a:ext>
                </a:extLst>
              </p:cNvPr>
              <p:cNvSpPr txBox="1">
                <a:spLocks noRot="1" noChangeAspect="1" noMove="1" noResize="1" noEditPoints="1" noAdjustHandles="1" noChangeArrowheads="1" noChangeShapeType="1" noTextEdit="1"/>
              </p:cNvSpPr>
              <p:nvPr/>
            </p:nvSpPr>
            <p:spPr>
              <a:xfrm>
                <a:off x="8921556" y="5951673"/>
                <a:ext cx="2920754" cy="461665"/>
              </a:xfrm>
              <a:prstGeom prst="rect">
                <a:avLst/>
              </a:prstGeom>
              <a:blipFill>
                <a:blip r:embed="rId5"/>
                <a:stretch>
                  <a:fillRect l="-3340" t="-9211" b="-30263"/>
                </a:stretch>
              </a:blipFill>
            </p:spPr>
            <p:txBody>
              <a:bodyPr/>
              <a:lstStyle/>
              <a:p>
                <a:r>
                  <a:rPr lang="pl-PL">
                    <a:noFill/>
                  </a:rPr>
                  <a:t> </a:t>
                </a:r>
              </a:p>
            </p:txBody>
          </p:sp>
        </mc:Fallback>
      </mc:AlternateContent>
      <p:sp>
        <p:nvSpPr>
          <p:cNvPr id="2" name="Tytuł 1">
            <a:extLst>
              <a:ext uri="{FF2B5EF4-FFF2-40B4-BE49-F238E27FC236}">
                <a16:creationId xmlns:a16="http://schemas.microsoft.com/office/drawing/2014/main" id="{65649F34-4FEF-79BB-83A5-1FAEFDDE9D9A}"/>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Neutrino </a:t>
            </a:r>
            <a:r>
              <a:rPr lang="pl-PL" sz="2800" dirty="0" err="1">
                <a:solidFill>
                  <a:schemeClr val="bg1"/>
                </a:solidFill>
                <a:latin typeface="Helvetica" panose="020B0604020202020204" pitchFamily="34" charset="0"/>
                <a:cs typeface="Helvetica" panose="020B0604020202020204" pitchFamily="34" charset="0"/>
              </a:rPr>
              <a:t>sources</a:t>
            </a:r>
            <a:endParaRPr lang="pl-PL" sz="2800" dirty="0"/>
          </a:p>
        </p:txBody>
      </p:sp>
      <p:sp>
        <p:nvSpPr>
          <p:cNvPr id="3" name="Prostokąt 2">
            <a:extLst>
              <a:ext uri="{FF2B5EF4-FFF2-40B4-BE49-F238E27FC236}">
                <a16:creationId xmlns:a16="http://schemas.microsoft.com/office/drawing/2014/main" id="{4B7DDB5B-A93A-8EB1-BD01-193C7A77D046}"/>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Symbol zastępczy numeru slajdu 4">
            <a:extLst>
              <a:ext uri="{FF2B5EF4-FFF2-40B4-BE49-F238E27FC236}">
                <a16:creationId xmlns:a16="http://schemas.microsoft.com/office/drawing/2014/main" id="{308C2E5E-7198-3E2B-BB34-96006AC01890}"/>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3</a:t>
            </a:fld>
            <a:endParaRPr lang="pl-PL" sz="2400">
              <a:solidFill>
                <a:schemeClr val="tx1"/>
              </a:solidFill>
              <a:cs typeface="Helvetica"/>
            </a:endParaRPr>
          </a:p>
        </p:txBody>
      </p:sp>
    </p:spTree>
    <p:extLst>
      <p:ext uri="{BB962C8B-B14F-4D97-AF65-F5344CB8AC3E}">
        <p14:creationId xmlns:p14="http://schemas.microsoft.com/office/powerpoint/2010/main" val="3022517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371" y="2503304"/>
            <a:ext cx="7171330" cy="2801976"/>
          </a:xfrm>
        </p:spPr>
        <p:txBody>
          <a:bodyPr>
            <a:normAutofit/>
          </a:bodyPr>
          <a:lstStyle/>
          <a:p>
            <a:pPr marL="0" indent="0">
              <a:buNone/>
            </a:pPr>
            <a:r>
              <a:rPr lang="pl-PL" sz="2400" dirty="0" err="1"/>
              <a:t>Other</a:t>
            </a:r>
            <a:r>
              <a:rPr lang="pl-PL" sz="2400" dirty="0"/>
              <a:t> </a:t>
            </a:r>
            <a:r>
              <a:rPr lang="pl-PL" sz="2400" dirty="0" err="1"/>
              <a:t>topics</a:t>
            </a:r>
            <a:r>
              <a:rPr lang="pl-PL" sz="2400" dirty="0"/>
              <a:t> </a:t>
            </a:r>
            <a:r>
              <a:rPr lang="pl-PL" sz="2400" dirty="0" err="1"/>
              <a:t>include</a:t>
            </a:r>
            <a:r>
              <a:rPr lang="pl-PL" sz="2400" dirty="0"/>
              <a:t>:</a:t>
            </a:r>
          </a:p>
          <a:p>
            <a:pPr lvl="1">
              <a:buFont typeface="Wingdings" panose="05000000000000000000" pitchFamily="2" charset="2"/>
              <a:buChar char="v"/>
            </a:pPr>
            <a:r>
              <a:rPr lang="pl-PL" sz="1800" dirty="0"/>
              <a:t>Dark </a:t>
            </a:r>
            <a:r>
              <a:rPr lang="pl-PL" sz="1800" dirty="0" err="1"/>
              <a:t>matter</a:t>
            </a:r>
            <a:r>
              <a:rPr lang="pl-PL" sz="1800" dirty="0"/>
              <a:t> </a:t>
            </a:r>
            <a:r>
              <a:rPr lang="pl-PL" sz="1800" dirty="0">
                <a:solidFill>
                  <a:schemeClr val="bg1">
                    <a:lumMod val="50000"/>
                  </a:schemeClr>
                </a:solidFill>
              </a:rPr>
              <a:t>[</a:t>
            </a:r>
            <a:r>
              <a:rPr lang="pl-PL" sz="1800" dirty="0" err="1">
                <a:solidFill>
                  <a:schemeClr val="bg1">
                    <a:lumMod val="50000"/>
                  </a:schemeClr>
                </a:solidFill>
              </a:rPr>
              <a:t>PoS</a:t>
            </a:r>
            <a:r>
              <a:rPr lang="pl-PL" sz="1800" dirty="0">
                <a:solidFill>
                  <a:schemeClr val="bg1">
                    <a:lumMod val="50000"/>
                  </a:schemeClr>
                </a:solidFill>
              </a:rPr>
              <a:t>(ICRC2023)1377, 1382, 1406]</a:t>
            </a:r>
          </a:p>
          <a:p>
            <a:pPr lvl="1">
              <a:buFont typeface="Wingdings" panose="05000000000000000000" pitchFamily="2" charset="2"/>
              <a:buChar char="v"/>
            </a:pPr>
            <a:r>
              <a:rPr lang="pl-PL" sz="1800" dirty="0" err="1"/>
              <a:t>Stopping</a:t>
            </a:r>
            <a:r>
              <a:rPr lang="pl-PL" sz="1800" dirty="0"/>
              <a:t> </a:t>
            </a:r>
            <a:r>
              <a:rPr lang="pl-PL" sz="1800" dirty="0" err="1"/>
              <a:t>muons</a:t>
            </a:r>
            <a:r>
              <a:rPr lang="pl-PL" sz="1800" dirty="0"/>
              <a:t> </a:t>
            </a:r>
            <a:r>
              <a:rPr lang="pl-PL" sz="1800" dirty="0">
                <a:solidFill>
                  <a:schemeClr val="bg1">
                    <a:lumMod val="50000"/>
                  </a:schemeClr>
                </a:solidFill>
              </a:rPr>
              <a:t>[</a:t>
            </a:r>
            <a:r>
              <a:rPr lang="pl-PL" sz="1800" dirty="0" err="1">
                <a:solidFill>
                  <a:schemeClr val="bg1">
                    <a:lumMod val="50000"/>
                  </a:schemeClr>
                </a:solidFill>
              </a:rPr>
              <a:t>PoS</a:t>
            </a:r>
            <a:r>
              <a:rPr lang="pl-PL" sz="1800" dirty="0">
                <a:solidFill>
                  <a:schemeClr val="bg1">
                    <a:lumMod val="50000"/>
                  </a:schemeClr>
                </a:solidFill>
              </a:rPr>
              <a:t>(ICRC2023)203]</a:t>
            </a:r>
            <a:endParaRPr lang="pl-PL" sz="1800" dirty="0"/>
          </a:p>
          <a:p>
            <a:pPr lvl="1">
              <a:buFont typeface="Wingdings" panose="05000000000000000000" pitchFamily="2" charset="2"/>
              <a:buChar char="v"/>
            </a:pPr>
            <a:r>
              <a:rPr lang="pl-PL" sz="1800" dirty="0" err="1"/>
              <a:t>Seasonal</a:t>
            </a:r>
            <a:r>
              <a:rPr lang="pl-PL" sz="1800" dirty="0"/>
              <a:t> </a:t>
            </a:r>
            <a:r>
              <a:rPr lang="pl-PL" sz="1800" dirty="0" err="1"/>
              <a:t>dependence</a:t>
            </a:r>
            <a:r>
              <a:rPr lang="pl-PL" sz="1800" dirty="0"/>
              <a:t> of </a:t>
            </a:r>
            <a:r>
              <a:rPr lang="pl-PL" sz="1800" dirty="0" err="1"/>
              <a:t>muon</a:t>
            </a:r>
            <a:r>
              <a:rPr lang="pl-PL" sz="1800" dirty="0"/>
              <a:t> </a:t>
            </a:r>
            <a:r>
              <a:rPr lang="pl-PL" sz="1800" dirty="0" err="1"/>
              <a:t>flux</a:t>
            </a:r>
            <a:r>
              <a:rPr lang="pl-PL" sz="1800" dirty="0"/>
              <a:t> </a:t>
            </a:r>
            <a:r>
              <a:rPr lang="pl-PL" sz="1800" dirty="0">
                <a:solidFill>
                  <a:schemeClr val="bg1">
                    <a:lumMod val="50000"/>
                  </a:schemeClr>
                </a:solidFill>
              </a:rPr>
              <a:t>[</a:t>
            </a:r>
            <a:r>
              <a:rPr lang="pl-PL" sz="1800" dirty="0" err="1">
                <a:solidFill>
                  <a:schemeClr val="bg1">
                    <a:lumMod val="50000"/>
                  </a:schemeClr>
                </a:solidFill>
              </a:rPr>
              <a:t>PoS</a:t>
            </a:r>
            <a:r>
              <a:rPr lang="pl-PL" sz="1800" dirty="0">
                <a:solidFill>
                  <a:schemeClr val="bg1">
                    <a:lumMod val="50000"/>
                  </a:schemeClr>
                </a:solidFill>
              </a:rPr>
              <a:t>(ICRC2023)355]</a:t>
            </a:r>
          </a:p>
          <a:p>
            <a:pPr lvl="1">
              <a:buFont typeface="Wingdings" panose="05000000000000000000" pitchFamily="2" charset="2"/>
              <a:buChar char="v"/>
            </a:pPr>
            <a:r>
              <a:rPr lang="pl-PL" sz="1800" dirty="0"/>
              <a:t>…</a:t>
            </a:r>
          </a:p>
        </p:txBody>
      </p:sp>
      <p:sp>
        <p:nvSpPr>
          <p:cNvPr id="4" name="Slide Number Placeholder 3"/>
          <p:cNvSpPr>
            <a:spLocks noGrp="1"/>
          </p:cNvSpPr>
          <p:nvPr>
            <p:ph type="sldNum" sz="quarter" idx="12"/>
          </p:nvPr>
        </p:nvSpPr>
        <p:spPr/>
        <p:txBody>
          <a:bodyPr/>
          <a:lstStyle/>
          <a:p>
            <a:fld id="{6B4910E0-129F-4AF8-A2E1-EDEA505C6298}" type="slidenum">
              <a:rPr lang="x-none" smtClean="0"/>
              <a:t>30</a:t>
            </a:fld>
            <a:endParaRPr lang="x-none"/>
          </a:p>
        </p:txBody>
      </p:sp>
      <p:pic>
        <p:nvPicPr>
          <p:cNvPr id="15" name="Obraz 14" descr="Laptop Pusheen">
            <a:extLst>
              <a:ext uri="{FF2B5EF4-FFF2-40B4-BE49-F238E27FC236}">
                <a16:creationId xmlns:a16="http://schemas.microsoft.com/office/drawing/2014/main" id="{12AF9721-37D0-0386-D4B4-7121546F3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702" y="3899956"/>
            <a:ext cx="1923516" cy="1923516"/>
          </a:xfrm>
          <a:prstGeom prst="rect">
            <a:avLst/>
          </a:prstGeom>
        </p:spPr>
      </p:pic>
      <p:sp>
        <p:nvSpPr>
          <p:cNvPr id="12" name="pole tekstowe 11">
            <a:extLst>
              <a:ext uri="{FF2B5EF4-FFF2-40B4-BE49-F238E27FC236}">
                <a16:creationId xmlns:a16="http://schemas.microsoft.com/office/drawing/2014/main" id="{F7B81744-8C92-AD78-741F-9410DCB15DAB}"/>
              </a:ext>
            </a:extLst>
          </p:cNvPr>
          <p:cNvSpPr txBox="1"/>
          <p:nvPr/>
        </p:nvSpPr>
        <p:spPr>
          <a:xfrm>
            <a:off x="193689" y="808133"/>
            <a:ext cx="6542671" cy="1200329"/>
          </a:xfrm>
          <a:prstGeom prst="rect">
            <a:avLst/>
          </a:prstGeom>
          <a:noFill/>
        </p:spPr>
        <p:txBody>
          <a:bodyPr wrap="square">
            <a:spAutoFit/>
          </a:bodyPr>
          <a:lstStyle/>
          <a:p>
            <a:r>
              <a:rPr lang="pl-PL" sz="2400"/>
              <a:t>Only selected analyses were covered.</a:t>
            </a:r>
          </a:p>
          <a:p>
            <a:r>
              <a:rPr lang="pl-PL" sz="2400"/>
              <a:t> </a:t>
            </a:r>
          </a:p>
          <a:p>
            <a:r>
              <a:rPr lang="pl-PL" sz="2400"/>
              <a:t>See backup and </a:t>
            </a:r>
            <a:r>
              <a:rPr lang="en-GB" sz="2400" b="0" i="0" u="none" strike="noStrike">
                <a:effectLst/>
                <a:latin typeface="Lucida Grande"/>
                <a:hlinkClick r:id="rId3"/>
              </a:rPr>
              <a:t>arXiv:2309.05016</a:t>
            </a:r>
            <a:r>
              <a:rPr lang="pl-PL" sz="2400"/>
              <a:t> for more!</a:t>
            </a:r>
            <a:endParaRPr lang="en-GB" sz="2400"/>
          </a:p>
        </p:txBody>
      </p:sp>
      <p:pic>
        <p:nvPicPr>
          <p:cNvPr id="14" name="Obraz 13">
            <a:extLst>
              <a:ext uri="{FF2B5EF4-FFF2-40B4-BE49-F238E27FC236}">
                <a16:creationId xmlns:a16="http://schemas.microsoft.com/office/drawing/2014/main" id="{E06DC8BC-1D41-27D3-8188-2203809DE9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77930" y="603104"/>
            <a:ext cx="4214069" cy="3052974"/>
          </a:xfrm>
          <a:prstGeom prst="rect">
            <a:avLst/>
          </a:prstGeom>
        </p:spPr>
      </p:pic>
      <p:pic>
        <p:nvPicPr>
          <p:cNvPr id="16" name="Obraz 15">
            <a:extLst>
              <a:ext uri="{FF2B5EF4-FFF2-40B4-BE49-F238E27FC236}">
                <a16:creationId xmlns:a16="http://schemas.microsoft.com/office/drawing/2014/main" id="{F81489F9-58F5-8040-992C-8E717FC228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29309" y="3935565"/>
            <a:ext cx="3737228" cy="2943680"/>
          </a:xfrm>
          <a:prstGeom prst="rect">
            <a:avLst/>
          </a:prstGeom>
        </p:spPr>
      </p:pic>
      <p:pic>
        <p:nvPicPr>
          <p:cNvPr id="5" name="Obraz 4">
            <a:extLst>
              <a:ext uri="{FF2B5EF4-FFF2-40B4-BE49-F238E27FC236}">
                <a16:creationId xmlns:a16="http://schemas.microsoft.com/office/drawing/2014/main" id="{8F783D0E-9D5C-F516-C38C-8C7559FE96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64375" y="3773811"/>
            <a:ext cx="4727624" cy="3084190"/>
          </a:xfrm>
          <a:prstGeom prst="rect">
            <a:avLst/>
          </a:prstGeom>
        </p:spPr>
      </p:pic>
      <p:sp>
        <p:nvSpPr>
          <p:cNvPr id="19" name="Tytuł 1">
            <a:extLst>
              <a:ext uri="{FF2B5EF4-FFF2-40B4-BE49-F238E27FC236}">
                <a16:creationId xmlns:a16="http://schemas.microsoft.com/office/drawing/2014/main" id="{07155279-CCC9-E331-17DE-8B8484539B8D}"/>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Obviously we again have more …</a:t>
            </a:r>
            <a:endParaRPr lang="pl-PL" sz="2800" dirty="0">
              <a:solidFill>
                <a:schemeClr val="bg1"/>
              </a:solidFill>
            </a:endParaRPr>
          </a:p>
        </p:txBody>
      </p:sp>
      <p:sp>
        <p:nvSpPr>
          <p:cNvPr id="20" name="Prostokąt 19">
            <a:extLst>
              <a:ext uri="{FF2B5EF4-FFF2-40B4-BE49-F238E27FC236}">
                <a16:creationId xmlns:a16="http://schemas.microsoft.com/office/drawing/2014/main" id="{93B291C8-8D3F-757D-4D8B-5A68C0ED9942}"/>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Symbol zastępczy numeru slajdu 4">
            <a:extLst>
              <a:ext uri="{FF2B5EF4-FFF2-40B4-BE49-F238E27FC236}">
                <a16:creationId xmlns:a16="http://schemas.microsoft.com/office/drawing/2014/main" id="{4082D9BB-C0C8-FD27-1B70-C6EA59414683}"/>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30</a:t>
            </a:fld>
            <a:endParaRPr lang="pl-PL" sz="2400">
              <a:solidFill>
                <a:schemeClr val="tx1"/>
              </a:solidFill>
              <a:cs typeface="Helvetica"/>
            </a:endParaRPr>
          </a:p>
        </p:txBody>
      </p:sp>
      <p:sp>
        <p:nvSpPr>
          <p:cNvPr id="22" name="Prostokąt 21">
            <a:extLst>
              <a:ext uri="{FF2B5EF4-FFF2-40B4-BE49-F238E27FC236}">
                <a16:creationId xmlns:a16="http://schemas.microsoft.com/office/drawing/2014/main" id="{56A036FF-5AD0-F357-5007-FE38B08B9685}"/>
              </a:ext>
            </a:extLst>
          </p:cNvPr>
          <p:cNvSpPr/>
          <p:nvPr/>
        </p:nvSpPr>
        <p:spPr>
          <a:xfrm>
            <a:off x="5855054" y="2971157"/>
            <a:ext cx="186318" cy="1812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rostokąt 22">
            <a:extLst>
              <a:ext uri="{FF2B5EF4-FFF2-40B4-BE49-F238E27FC236}">
                <a16:creationId xmlns:a16="http://schemas.microsoft.com/office/drawing/2014/main" id="{D8E2A23B-4455-CC34-3985-1E1DA53A1809}"/>
              </a:ext>
            </a:extLst>
          </p:cNvPr>
          <p:cNvSpPr/>
          <p:nvPr/>
        </p:nvSpPr>
        <p:spPr>
          <a:xfrm>
            <a:off x="8618989" y="808133"/>
            <a:ext cx="186318" cy="1812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Prostokąt 23">
            <a:extLst>
              <a:ext uri="{FF2B5EF4-FFF2-40B4-BE49-F238E27FC236}">
                <a16:creationId xmlns:a16="http://schemas.microsoft.com/office/drawing/2014/main" id="{AA771178-2BCF-12A4-64E6-F4E2743E01CC}"/>
              </a:ext>
            </a:extLst>
          </p:cNvPr>
          <p:cNvSpPr/>
          <p:nvPr/>
        </p:nvSpPr>
        <p:spPr>
          <a:xfrm>
            <a:off x="6849821" y="3592513"/>
            <a:ext cx="186318" cy="1812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Prostokąt 24">
            <a:extLst>
              <a:ext uri="{FF2B5EF4-FFF2-40B4-BE49-F238E27FC236}">
                <a16:creationId xmlns:a16="http://schemas.microsoft.com/office/drawing/2014/main" id="{40401AD8-5B14-47FE-9396-A6E9672075EA}"/>
              </a:ext>
            </a:extLst>
          </p:cNvPr>
          <p:cNvSpPr/>
          <p:nvPr/>
        </p:nvSpPr>
        <p:spPr>
          <a:xfrm>
            <a:off x="7972810" y="3809307"/>
            <a:ext cx="186318" cy="1812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Prostokąt 25">
            <a:extLst>
              <a:ext uri="{FF2B5EF4-FFF2-40B4-BE49-F238E27FC236}">
                <a16:creationId xmlns:a16="http://schemas.microsoft.com/office/drawing/2014/main" id="{50123838-42DD-8D27-D95E-D4BC679C0E97}"/>
              </a:ext>
            </a:extLst>
          </p:cNvPr>
          <p:cNvSpPr/>
          <p:nvPr/>
        </p:nvSpPr>
        <p:spPr>
          <a:xfrm>
            <a:off x="4908135" y="3286415"/>
            <a:ext cx="186318" cy="18129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Prostokąt 26">
            <a:extLst>
              <a:ext uri="{FF2B5EF4-FFF2-40B4-BE49-F238E27FC236}">
                <a16:creationId xmlns:a16="http://schemas.microsoft.com/office/drawing/2014/main" id="{4F1EED64-680B-7FE2-C352-79FBD6710A55}"/>
              </a:ext>
            </a:extLst>
          </p:cNvPr>
          <p:cNvSpPr/>
          <p:nvPr/>
        </p:nvSpPr>
        <p:spPr>
          <a:xfrm>
            <a:off x="3758449" y="4051771"/>
            <a:ext cx="186318" cy="18129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3135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3BC94-9CBD-BA6D-CBBD-EB6EDBABE5DC}"/>
            </a:ext>
          </a:extLst>
        </p:cNvPr>
        <p:cNvGrpSpPr/>
        <p:nvPr/>
      </p:nvGrpSpPr>
      <p:grpSpPr>
        <a:xfrm>
          <a:off x="0" y="0"/>
          <a:ext cx="0" cy="0"/>
          <a:chOff x="0" y="0"/>
          <a:chExt cx="0" cy="0"/>
        </a:xfrm>
      </p:grpSpPr>
      <p:pic>
        <p:nvPicPr>
          <p:cNvPr id="5126" name="Picture 6">
            <a:extLst>
              <a:ext uri="{FF2B5EF4-FFF2-40B4-BE49-F238E27FC236}">
                <a16:creationId xmlns:a16="http://schemas.microsoft.com/office/drawing/2014/main" id="{9F5854A5-6CC2-E6BE-EBF1-8A1DB28A8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8911" y="4608196"/>
            <a:ext cx="4400812" cy="2276784"/>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96F4ED5F-F3FC-F128-C05E-B8DB046F5F82}"/>
              </a:ext>
            </a:extLst>
          </p:cNvPr>
          <p:cNvPicPr>
            <a:picLocks noChangeAspect="1"/>
          </p:cNvPicPr>
          <p:nvPr/>
        </p:nvPicPr>
        <p:blipFill>
          <a:blip r:embed="rId3"/>
          <a:stretch>
            <a:fillRect/>
          </a:stretch>
        </p:blipFill>
        <p:spPr>
          <a:xfrm>
            <a:off x="8498611" y="545616"/>
            <a:ext cx="3693388" cy="3854628"/>
          </a:xfrm>
          <a:prstGeom prst="rect">
            <a:avLst/>
          </a:prstGeom>
        </p:spPr>
      </p:pic>
      <p:sp>
        <p:nvSpPr>
          <p:cNvPr id="3" name="Content Placeholder 2">
            <a:extLst>
              <a:ext uri="{FF2B5EF4-FFF2-40B4-BE49-F238E27FC236}">
                <a16:creationId xmlns:a16="http://schemas.microsoft.com/office/drawing/2014/main" id="{A4874A6F-2CBB-A5A3-0874-1F95C1C369D7}"/>
              </a:ext>
            </a:extLst>
          </p:cNvPr>
          <p:cNvSpPr>
            <a:spLocks noGrp="1"/>
          </p:cNvSpPr>
          <p:nvPr>
            <p:ph idx="1"/>
          </p:nvPr>
        </p:nvSpPr>
        <p:spPr>
          <a:xfrm>
            <a:off x="160647" y="842284"/>
            <a:ext cx="10619205" cy="3008263"/>
          </a:xfrm>
        </p:spPr>
        <p:txBody>
          <a:bodyPr>
            <a:normAutofit/>
          </a:bodyPr>
          <a:lstStyle/>
          <a:p>
            <a:pPr marL="0" indent="0">
              <a:buNone/>
            </a:pPr>
            <a:r>
              <a:rPr lang="pl-PL" sz="2400" dirty="0" err="1"/>
              <a:t>Current</a:t>
            </a:r>
            <a:r>
              <a:rPr lang="pl-PL" sz="2400" dirty="0"/>
              <a:t> CR open </a:t>
            </a:r>
            <a:r>
              <a:rPr lang="pl-PL" sz="2400" dirty="0" err="1"/>
              <a:t>tasks</a:t>
            </a:r>
            <a:r>
              <a:rPr lang="pl-PL" sz="2400" dirty="0"/>
              <a:t> </a:t>
            </a:r>
            <a:r>
              <a:rPr lang="pl-PL" sz="2400" dirty="0">
                <a:solidFill>
                  <a:schemeClr val="bg1">
                    <a:lumMod val="50000"/>
                  </a:schemeClr>
                </a:solidFill>
              </a:rPr>
              <a:t>(</a:t>
            </a:r>
            <a:r>
              <a:rPr lang="pl-PL" sz="2400" dirty="0" err="1">
                <a:solidFill>
                  <a:schemeClr val="bg1">
                    <a:lumMod val="50000"/>
                  </a:schemeClr>
                </a:solidFill>
              </a:rPr>
              <a:t>aka</a:t>
            </a:r>
            <a:r>
              <a:rPr lang="pl-PL" sz="2400" dirty="0">
                <a:solidFill>
                  <a:schemeClr val="bg1">
                    <a:lumMod val="50000"/>
                  </a:schemeClr>
                </a:solidFill>
              </a:rPr>
              <a:t> </a:t>
            </a:r>
            <a:r>
              <a:rPr lang="pl-PL" sz="2400" dirty="0" err="1">
                <a:solidFill>
                  <a:schemeClr val="bg1">
                    <a:lumMod val="50000"/>
                  </a:schemeClr>
                </a:solidFill>
              </a:rPr>
              <a:t>potential</a:t>
            </a:r>
            <a:r>
              <a:rPr lang="pl-PL" sz="2400" dirty="0">
                <a:solidFill>
                  <a:schemeClr val="bg1">
                    <a:lumMod val="50000"/>
                  </a:schemeClr>
                </a:solidFill>
              </a:rPr>
              <a:t> </a:t>
            </a:r>
            <a:r>
              <a:rPr lang="pl-PL" sz="2400" dirty="0" err="1">
                <a:solidFill>
                  <a:schemeClr val="bg1">
                    <a:lumMod val="50000"/>
                  </a:schemeClr>
                </a:solidFill>
              </a:rPr>
              <a:t>theses</a:t>
            </a:r>
            <a:r>
              <a:rPr lang="pl-PL" sz="2400" dirty="0">
                <a:solidFill>
                  <a:schemeClr val="bg1">
                    <a:lumMod val="50000"/>
                  </a:schemeClr>
                </a:solidFill>
              </a:rPr>
              <a:t>)</a:t>
            </a:r>
            <a:r>
              <a:rPr lang="pl-PL" sz="2400" dirty="0"/>
              <a:t>:</a:t>
            </a:r>
            <a:endParaRPr lang="pl-PL" sz="1800" dirty="0"/>
          </a:p>
          <a:p>
            <a:pPr lvl="1">
              <a:buFont typeface="Wingdings" panose="05000000000000000000" pitchFamily="2" charset="2"/>
              <a:buChar char="v"/>
            </a:pPr>
            <a:r>
              <a:rPr lang="en-US" sz="1800" dirty="0"/>
              <a:t>Development of framework to fit primary cosmic ray </a:t>
            </a:r>
            <a:r>
              <a:rPr lang="pl-PL" sz="1800" dirty="0"/>
              <a:t>spectrum and </a:t>
            </a:r>
            <a:r>
              <a:rPr lang="pl-PL" sz="1800" dirty="0" err="1"/>
              <a:t>composition</a:t>
            </a:r>
            <a:endParaRPr lang="pl-PL" sz="1800" dirty="0"/>
          </a:p>
          <a:p>
            <a:pPr lvl="1">
              <a:buFont typeface="Wingdings" panose="05000000000000000000" pitchFamily="2" charset="2"/>
              <a:buChar char="v"/>
            </a:pPr>
            <a:r>
              <a:rPr lang="pl-PL" sz="1800" dirty="0" err="1"/>
              <a:t>Self</a:t>
            </a:r>
            <a:r>
              <a:rPr lang="pl-PL" sz="1800" dirty="0"/>
              <a:t>-veto: c</a:t>
            </a:r>
            <a:r>
              <a:rPr lang="en-US" sz="1800" dirty="0" err="1"/>
              <a:t>oincident</a:t>
            </a:r>
            <a:r>
              <a:rPr lang="en-US" sz="1800" dirty="0"/>
              <a:t> atmospheric muon and atmospheric neutrino events</a:t>
            </a:r>
            <a:endParaRPr lang="pl-PL" sz="1800" dirty="0"/>
          </a:p>
          <a:p>
            <a:pPr lvl="1">
              <a:buFont typeface="Wingdings" panose="05000000000000000000" pitchFamily="2" charset="2"/>
              <a:buChar char="v"/>
            </a:pPr>
            <a:r>
              <a:rPr lang="en-US" sz="1800" dirty="0"/>
              <a:t>Combined fit of </a:t>
            </a:r>
            <a:r>
              <a:rPr lang="pl-PL" sz="1800" dirty="0"/>
              <a:t>CR</a:t>
            </a:r>
            <a:r>
              <a:rPr lang="en-US" sz="1800" dirty="0"/>
              <a:t> observables with other experiments</a:t>
            </a:r>
            <a:endParaRPr lang="pl-PL" sz="1800" dirty="0"/>
          </a:p>
          <a:p>
            <a:pPr lvl="1">
              <a:buFont typeface="Wingdings" panose="05000000000000000000" pitchFamily="2" charset="2"/>
              <a:buChar char="v"/>
            </a:pPr>
            <a:r>
              <a:rPr lang="pl-PL" sz="1800" dirty="0"/>
              <a:t>CORSIKA 8</a:t>
            </a:r>
          </a:p>
          <a:p>
            <a:pPr lvl="1">
              <a:buFont typeface="Wingdings" panose="05000000000000000000" pitchFamily="2" charset="2"/>
              <a:buChar char="v"/>
            </a:pPr>
            <a:r>
              <a:rPr lang="pl-PL" sz="1800" dirty="0"/>
              <a:t>Multi-</a:t>
            </a:r>
            <a:r>
              <a:rPr lang="pl-PL" sz="1800" dirty="0" err="1"/>
              <a:t>muon</a:t>
            </a:r>
            <a:r>
              <a:rPr lang="pl-PL" sz="1800" dirty="0"/>
              <a:t> </a:t>
            </a:r>
            <a:r>
              <a:rPr lang="pl-PL" sz="1800" dirty="0" err="1"/>
              <a:t>reconstruction</a:t>
            </a:r>
            <a:r>
              <a:rPr lang="pl-PL" sz="1800" dirty="0"/>
              <a:t> </a:t>
            </a:r>
            <a:r>
              <a:rPr lang="en-US" sz="1800" dirty="0">
                <a:solidFill>
                  <a:schemeClr val="bg1">
                    <a:lumMod val="50000"/>
                  </a:schemeClr>
                </a:solidFill>
              </a:rPr>
              <a:t>(</a:t>
            </a:r>
            <a:r>
              <a:rPr lang="pl-PL" sz="1800" dirty="0" err="1">
                <a:solidFill>
                  <a:schemeClr val="bg1">
                    <a:lumMod val="50000"/>
                  </a:schemeClr>
                </a:solidFill>
              </a:rPr>
              <a:t>events</a:t>
            </a:r>
            <a:r>
              <a:rPr lang="pl-PL" sz="1800" dirty="0">
                <a:solidFill>
                  <a:schemeClr val="bg1">
                    <a:lumMod val="50000"/>
                  </a:schemeClr>
                </a:solidFill>
              </a:rPr>
              <a:t> with &gt;1 </a:t>
            </a:r>
            <a:r>
              <a:rPr lang="pl-PL" sz="1800" dirty="0" err="1">
                <a:solidFill>
                  <a:schemeClr val="bg1">
                    <a:lumMod val="50000"/>
                  </a:schemeClr>
                </a:solidFill>
              </a:rPr>
              <a:t>muon</a:t>
            </a:r>
            <a:r>
              <a:rPr lang="pl-PL" sz="1800" dirty="0">
                <a:solidFill>
                  <a:schemeClr val="bg1">
                    <a:lumMod val="50000"/>
                  </a:schemeClr>
                </a:solidFill>
              </a:rPr>
              <a:t>)</a:t>
            </a:r>
            <a:endParaRPr lang="pl-PL" sz="1800" dirty="0"/>
          </a:p>
          <a:p>
            <a:pPr lvl="1">
              <a:buFont typeface="Wingdings" panose="05000000000000000000" pitchFamily="2" charset="2"/>
              <a:buChar char="v"/>
            </a:pPr>
            <a:r>
              <a:rPr lang="en-US" sz="1800" dirty="0"/>
              <a:t>Time-coincident events </a:t>
            </a:r>
            <a:r>
              <a:rPr lang="en-US" sz="1800" dirty="0">
                <a:solidFill>
                  <a:schemeClr val="bg1">
                    <a:lumMod val="50000"/>
                  </a:schemeClr>
                </a:solidFill>
              </a:rPr>
              <a:t>(</a:t>
            </a:r>
            <a:r>
              <a:rPr lang="pl-PL" sz="1800" dirty="0" err="1">
                <a:solidFill>
                  <a:schemeClr val="bg1">
                    <a:lumMod val="50000"/>
                  </a:schemeClr>
                </a:solidFill>
              </a:rPr>
              <a:t>overlapping</a:t>
            </a:r>
            <a:r>
              <a:rPr lang="pl-PL" sz="1800" dirty="0">
                <a:solidFill>
                  <a:schemeClr val="bg1">
                    <a:lumMod val="50000"/>
                  </a:schemeClr>
                </a:solidFill>
              </a:rPr>
              <a:t> </a:t>
            </a:r>
            <a:r>
              <a:rPr lang="pl-PL" sz="1800" dirty="0" err="1">
                <a:solidFill>
                  <a:schemeClr val="bg1">
                    <a:lumMod val="50000"/>
                  </a:schemeClr>
                </a:solidFill>
              </a:rPr>
              <a:t>air</a:t>
            </a:r>
            <a:r>
              <a:rPr lang="pl-PL" sz="1800" dirty="0">
                <a:solidFill>
                  <a:schemeClr val="bg1">
                    <a:lumMod val="50000"/>
                  </a:schemeClr>
                </a:solidFill>
              </a:rPr>
              <a:t> </a:t>
            </a:r>
            <a:r>
              <a:rPr lang="pl-PL" sz="1800" dirty="0" err="1">
                <a:solidFill>
                  <a:schemeClr val="bg1">
                    <a:lumMod val="50000"/>
                  </a:schemeClr>
                </a:solidFill>
              </a:rPr>
              <a:t>showers</a:t>
            </a:r>
            <a:r>
              <a:rPr lang="en-US" sz="1800" dirty="0">
                <a:solidFill>
                  <a:schemeClr val="bg1">
                    <a:lumMod val="50000"/>
                  </a:schemeClr>
                </a:solidFill>
              </a:rPr>
              <a:t>)</a:t>
            </a:r>
            <a:endParaRPr lang="pl-PL" sz="1800" dirty="0">
              <a:solidFill>
                <a:schemeClr val="bg1">
                  <a:lumMod val="50000"/>
                </a:schemeClr>
              </a:solidFill>
            </a:endParaRPr>
          </a:p>
          <a:p>
            <a:pPr lvl="1">
              <a:buFont typeface="Wingdings" panose="05000000000000000000" pitchFamily="2" charset="2"/>
              <a:buChar char="v"/>
            </a:pPr>
            <a:r>
              <a:rPr lang="pl-PL" sz="1800" dirty="0"/>
              <a:t>S</a:t>
            </a:r>
            <a:r>
              <a:rPr lang="en-US" sz="1800" dirty="0" err="1"/>
              <a:t>tudy</a:t>
            </a:r>
            <a:r>
              <a:rPr lang="pl-PL" sz="1800" dirty="0"/>
              <a:t> of the</a:t>
            </a:r>
            <a:r>
              <a:rPr lang="en-US" sz="1800" dirty="0"/>
              <a:t> detector response</a:t>
            </a:r>
            <a:r>
              <a:rPr lang="pl-PL" sz="1800" dirty="0"/>
              <a:t> with </a:t>
            </a:r>
            <a:r>
              <a:rPr lang="pl-PL" sz="1800" dirty="0" err="1"/>
              <a:t>stopping</a:t>
            </a:r>
            <a:r>
              <a:rPr lang="pl-PL" sz="1800" dirty="0"/>
              <a:t> </a:t>
            </a:r>
            <a:r>
              <a:rPr lang="pl-PL" sz="1800" dirty="0" err="1"/>
              <a:t>muons</a:t>
            </a:r>
            <a:endParaRPr lang="en-US" sz="1800" dirty="0"/>
          </a:p>
          <a:p>
            <a:pPr lvl="1">
              <a:buFont typeface="Wingdings" panose="05000000000000000000" pitchFamily="2" charset="2"/>
              <a:buChar char="v"/>
            </a:pPr>
            <a:r>
              <a:rPr lang="pl-PL" sz="1800" dirty="0" err="1"/>
              <a:t>Investigation</a:t>
            </a:r>
            <a:r>
              <a:rPr lang="pl-PL" sz="1800" dirty="0"/>
              <a:t> of the MUPAGE </a:t>
            </a:r>
            <a:r>
              <a:rPr lang="pl-PL" sz="1800" dirty="0">
                <a:solidFill>
                  <a:schemeClr val="bg1">
                    <a:lumMod val="50000"/>
                  </a:schemeClr>
                </a:solidFill>
              </a:rPr>
              <a:t>(fast </a:t>
            </a:r>
            <a:r>
              <a:rPr lang="pl-PL" sz="1800" dirty="0" err="1">
                <a:solidFill>
                  <a:schemeClr val="bg1">
                    <a:lumMod val="50000"/>
                  </a:schemeClr>
                </a:solidFill>
              </a:rPr>
              <a:t>muon</a:t>
            </a:r>
            <a:r>
              <a:rPr lang="pl-PL" sz="1800" dirty="0">
                <a:solidFill>
                  <a:schemeClr val="bg1">
                    <a:lumMod val="50000"/>
                  </a:schemeClr>
                </a:solidFill>
              </a:rPr>
              <a:t> </a:t>
            </a:r>
            <a:r>
              <a:rPr lang="pl-PL" sz="1800" dirty="0" err="1">
                <a:solidFill>
                  <a:schemeClr val="bg1">
                    <a:lumMod val="50000"/>
                  </a:schemeClr>
                </a:solidFill>
              </a:rPr>
              <a:t>simulation</a:t>
            </a:r>
            <a:r>
              <a:rPr lang="pl-PL" sz="1800" dirty="0">
                <a:solidFill>
                  <a:schemeClr val="bg1">
                    <a:lumMod val="50000"/>
                  </a:schemeClr>
                </a:solidFill>
              </a:rPr>
              <a:t> </a:t>
            </a:r>
            <a:r>
              <a:rPr lang="pl-PL" sz="1800" dirty="0" err="1">
                <a:solidFill>
                  <a:schemeClr val="bg1">
                    <a:lumMod val="50000"/>
                  </a:schemeClr>
                </a:solidFill>
              </a:rPr>
              <a:t>code</a:t>
            </a:r>
            <a:r>
              <a:rPr lang="pl-PL" sz="1800" dirty="0">
                <a:solidFill>
                  <a:schemeClr val="bg1">
                    <a:lumMod val="50000"/>
                  </a:schemeClr>
                </a:solidFill>
              </a:rPr>
              <a:t>)</a:t>
            </a:r>
            <a:r>
              <a:rPr lang="pl-PL" sz="1800" dirty="0"/>
              <a:t> </a:t>
            </a:r>
            <a:r>
              <a:rPr lang="pl-PL" sz="1800" dirty="0" err="1"/>
              <a:t>parameterization</a:t>
            </a:r>
            <a:endParaRPr lang="pl-PL" sz="1800" dirty="0"/>
          </a:p>
        </p:txBody>
      </p:sp>
      <p:sp>
        <p:nvSpPr>
          <p:cNvPr id="4" name="Slide Number Placeholder 3">
            <a:extLst>
              <a:ext uri="{FF2B5EF4-FFF2-40B4-BE49-F238E27FC236}">
                <a16:creationId xmlns:a16="http://schemas.microsoft.com/office/drawing/2014/main" id="{B3D9B3A2-9495-C8F8-C0E3-973BB7FDBBBA}"/>
              </a:ext>
            </a:extLst>
          </p:cNvPr>
          <p:cNvSpPr>
            <a:spLocks noGrp="1"/>
          </p:cNvSpPr>
          <p:nvPr>
            <p:ph type="sldNum" sz="quarter" idx="12"/>
          </p:nvPr>
        </p:nvSpPr>
        <p:spPr/>
        <p:txBody>
          <a:bodyPr/>
          <a:lstStyle/>
          <a:p>
            <a:fld id="{6B4910E0-129F-4AF8-A2E1-EDEA505C6298}" type="slidenum">
              <a:rPr lang="x-none" smtClean="0"/>
              <a:t>31</a:t>
            </a:fld>
            <a:endParaRPr lang="x-none"/>
          </a:p>
        </p:txBody>
      </p:sp>
      <p:sp>
        <p:nvSpPr>
          <p:cNvPr id="19" name="Tytuł 1">
            <a:extLst>
              <a:ext uri="{FF2B5EF4-FFF2-40B4-BE49-F238E27FC236}">
                <a16:creationId xmlns:a16="http://schemas.microsoft.com/office/drawing/2014/main" id="{91FF993C-F390-937A-CB5F-F34B71849BAE}"/>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err="1">
                <a:solidFill>
                  <a:schemeClr val="bg1"/>
                </a:solidFill>
                <a:latin typeface="Helvetica" panose="020B0604020202020204" pitchFamily="34" charset="0"/>
                <a:cs typeface="Helvetica" panose="020B0604020202020204" pitchFamily="34" charset="0"/>
              </a:rPr>
              <a:t>Cosmic</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ray</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physics</a:t>
            </a:r>
            <a:endParaRPr lang="pl-PL" sz="2800" dirty="0">
              <a:solidFill>
                <a:schemeClr val="bg1"/>
              </a:solidFill>
            </a:endParaRPr>
          </a:p>
        </p:txBody>
      </p:sp>
      <p:sp>
        <p:nvSpPr>
          <p:cNvPr id="20" name="Prostokąt 19">
            <a:extLst>
              <a:ext uri="{FF2B5EF4-FFF2-40B4-BE49-F238E27FC236}">
                <a16:creationId xmlns:a16="http://schemas.microsoft.com/office/drawing/2014/main" id="{F7C1C0C5-C00A-635E-1E96-B97998A4A1CC}"/>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Symbol zastępczy numeru slajdu 4">
            <a:extLst>
              <a:ext uri="{FF2B5EF4-FFF2-40B4-BE49-F238E27FC236}">
                <a16:creationId xmlns:a16="http://schemas.microsoft.com/office/drawing/2014/main" id="{567D2A40-7F32-0386-1318-B863D7FA32AD}"/>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31</a:t>
            </a:fld>
            <a:endParaRPr lang="pl-PL" sz="2400">
              <a:solidFill>
                <a:schemeClr val="tx1"/>
              </a:solidFill>
              <a:cs typeface="Helvetica"/>
            </a:endParaRPr>
          </a:p>
        </p:txBody>
      </p:sp>
      <p:sp>
        <p:nvSpPr>
          <p:cNvPr id="2" name="Content Placeholder 2">
            <a:extLst>
              <a:ext uri="{FF2B5EF4-FFF2-40B4-BE49-F238E27FC236}">
                <a16:creationId xmlns:a16="http://schemas.microsoft.com/office/drawing/2014/main" id="{9B06B349-9577-54A4-FD18-5DB14A41E096}"/>
              </a:ext>
            </a:extLst>
          </p:cNvPr>
          <p:cNvSpPr txBox="1">
            <a:spLocks/>
          </p:cNvSpPr>
          <p:nvPr/>
        </p:nvSpPr>
        <p:spPr>
          <a:xfrm>
            <a:off x="160647" y="3991153"/>
            <a:ext cx="8916241" cy="22245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l-PL" sz="2400" dirty="0" err="1"/>
              <a:t>Some</a:t>
            </a:r>
            <a:r>
              <a:rPr lang="pl-PL" sz="2400" dirty="0"/>
              <a:t> </a:t>
            </a:r>
            <a:r>
              <a:rPr lang="pl-PL" sz="2400" dirty="0" err="1"/>
              <a:t>more</a:t>
            </a:r>
            <a:r>
              <a:rPr lang="pl-PL" sz="2400" dirty="0"/>
              <a:t>:</a:t>
            </a:r>
          </a:p>
          <a:p>
            <a:pPr lvl="1">
              <a:buFont typeface="Wingdings" panose="05000000000000000000" pitchFamily="2" charset="2"/>
              <a:buChar char="v"/>
            </a:pPr>
            <a:r>
              <a:rPr lang="pl-PL" sz="1800" dirty="0" err="1"/>
              <a:t>sea</a:t>
            </a:r>
            <a:r>
              <a:rPr lang="pl-PL" sz="1800" dirty="0"/>
              <a:t> </a:t>
            </a:r>
            <a:r>
              <a:rPr lang="pl-PL" sz="1800" dirty="0" err="1"/>
              <a:t>surface</a:t>
            </a:r>
            <a:r>
              <a:rPr lang="pl-PL" sz="1800" dirty="0"/>
              <a:t> </a:t>
            </a:r>
            <a:r>
              <a:rPr lang="pl-PL" sz="1800" dirty="0" err="1"/>
              <a:t>detectors</a:t>
            </a:r>
            <a:r>
              <a:rPr lang="pl-PL" sz="1800" dirty="0"/>
              <a:t> for KM3NeT? </a:t>
            </a:r>
            <a:r>
              <a:rPr lang="pl-PL" sz="1800" dirty="0">
                <a:solidFill>
                  <a:schemeClr val="bg1">
                    <a:lumMod val="50000"/>
                  </a:schemeClr>
                </a:solidFill>
              </a:rPr>
              <a:t>(</a:t>
            </a:r>
            <a:r>
              <a:rPr lang="pl-PL" sz="1800" dirty="0" err="1">
                <a:solidFill>
                  <a:schemeClr val="bg1">
                    <a:lumMod val="50000"/>
                  </a:schemeClr>
                </a:solidFill>
              </a:rPr>
              <a:t>analogous</a:t>
            </a:r>
            <a:r>
              <a:rPr lang="pl-PL" sz="1800" dirty="0">
                <a:solidFill>
                  <a:schemeClr val="bg1">
                    <a:lumMod val="50000"/>
                  </a:schemeClr>
                </a:solidFill>
              </a:rPr>
              <a:t> to </a:t>
            </a:r>
            <a:r>
              <a:rPr lang="pl-PL" sz="1800" dirty="0" err="1">
                <a:solidFill>
                  <a:schemeClr val="bg1">
                    <a:lumMod val="50000"/>
                  </a:schemeClr>
                </a:solidFill>
              </a:rPr>
              <a:t>IceCube’s</a:t>
            </a:r>
            <a:r>
              <a:rPr lang="pl-PL" sz="1800" dirty="0">
                <a:solidFill>
                  <a:schemeClr val="bg1">
                    <a:lumMod val="50000"/>
                  </a:schemeClr>
                </a:solidFill>
              </a:rPr>
              <a:t> </a:t>
            </a:r>
            <a:r>
              <a:rPr lang="pl-PL" sz="1800" dirty="0" err="1">
                <a:solidFill>
                  <a:schemeClr val="bg1">
                    <a:lumMod val="50000"/>
                  </a:schemeClr>
                </a:solidFill>
              </a:rPr>
              <a:t>IceTop</a:t>
            </a:r>
            <a:r>
              <a:rPr lang="pl-PL" sz="1800" dirty="0">
                <a:solidFill>
                  <a:schemeClr val="bg1">
                    <a:lumMod val="50000"/>
                  </a:schemeClr>
                </a:solidFill>
              </a:rPr>
              <a:t>)</a:t>
            </a:r>
          </a:p>
          <a:p>
            <a:pPr lvl="1">
              <a:buFont typeface="Wingdings" panose="05000000000000000000" pitchFamily="2" charset="2"/>
              <a:buChar char="v"/>
            </a:pPr>
            <a:r>
              <a:rPr lang="pl-PL" sz="1800" dirty="0" err="1"/>
              <a:t>correlation</a:t>
            </a:r>
            <a:r>
              <a:rPr lang="pl-PL" sz="1800" dirty="0"/>
              <a:t> </a:t>
            </a:r>
            <a:r>
              <a:rPr lang="pl-PL" sz="1800" dirty="0" err="1"/>
              <a:t>between</a:t>
            </a:r>
            <a:r>
              <a:rPr lang="pl-PL" sz="1800" dirty="0"/>
              <a:t> KM3NeT data &amp; </a:t>
            </a:r>
            <a:r>
              <a:rPr lang="pl-PL" sz="1800" dirty="0" err="1"/>
              <a:t>earthquakes</a:t>
            </a:r>
            <a:endParaRPr lang="pl-PL" sz="1800" dirty="0"/>
          </a:p>
          <a:p>
            <a:pPr lvl="1">
              <a:buFont typeface="Wingdings" panose="05000000000000000000" pitchFamily="2" charset="2"/>
              <a:buChar char="v"/>
            </a:pPr>
            <a:r>
              <a:rPr lang="en-US" sz="1800" dirty="0"/>
              <a:t>measurement of the Earth’s radius with cosmic ray muons</a:t>
            </a:r>
            <a:r>
              <a:rPr lang="pl-PL" sz="1800" dirty="0"/>
              <a:t> </a:t>
            </a:r>
            <a:br>
              <a:rPr lang="pl-PL" sz="1800" dirty="0"/>
            </a:br>
            <a:r>
              <a:rPr lang="pl-PL" sz="1800" dirty="0">
                <a:solidFill>
                  <a:schemeClr val="bg1">
                    <a:lumMod val="50000"/>
                  </a:schemeClr>
                </a:solidFill>
              </a:rPr>
              <a:t>(</a:t>
            </a:r>
            <a:r>
              <a:rPr lang="pl-PL" sz="1800" dirty="0" err="1">
                <a:solidFill>
                  <a:schemeClr val="bg1">
                    <a:lumMod val="50000"/>
                  </a:schemeClr>
                </a:solidFill>
              </a:rPr>
              <a:t>probably</a:t>
            </a:r>
            <a:r>
              <a:rPr lang="pl-PL" sz="1800" dirty="0">
                <a:solidFill>
                  <a:schemeClr val="bg1">
                    <a:lumMod val="50000"/>
                  </a:schemeClr>
                </a:solidFill>
              </a:rPr>
              <a:t> not the most </a:t>
            </a:r>
            <a:r>
              <a:rPr lang="pl-PL" sz="1800" dirty="0" err="1">
                <a:solidFill>
                  <a:schemeClr val="bg1">
                    <a:lumMod val="50000"/>
                  </a:schemeClr>
                </a:solidFill>
              </a:rPr>
              <a:t>precise</a:t>
            </a:r>
            <a:r>
              <a:rPr lang="pl-PL" sz="1800" dirty="0">
                <a:solidFill>
                  <a:schemeClr val="bg1">
                    <a:lumMod val="50000"/>
                  </a:schemeClr>
                </a:solidFill>
              </a:rPr>
              <a:t>, but </a:t>
            </a:r>
            <a:r>
              <a:rPr lang="pl-PL" sz="1800" dirty="0" err="1">
                <a:solidFill>
                  <a:schemeClr val="bg1">
                    <a:lumMod val="50000"/>
                  </a:schemeClr>
                </a:solidFill>
              </a:rPr>
              <a:t>nobody</a:t>
            </a:r>
            <a:r>
              <a:rPr lang="pl-PL" sz="1800" dirty="0">
                <a:solidFill>
                  <a:schemeClr val="bg1">
                    <a:lumMod val="50000"/>
                  </a:schemeClr>
                </a:solidFill>
              </a:rPr>
              <a:t> </a:t>
            </a:r>
            <a:r>
              <a:rPr lang="pl-PL" sz="1800" dirty="0" err="1">
                <a:solidFill>
                  <a:schemeClr val="bg1">
                    <a:lumMod val="50000"/>
                  </a:schemeClr>
                </a:solidFill>
              </a:rPr>
              <a:t>tried</a:t>
            </a:r>
            <a:r>
              <a:rPr lang="pl-PL" sz="1800" dirty="0">
                <a:solidFill>
                  <a:schemeClr val="bg1">
                    <a:lumMod val="50000"/>
                  </a:schemeClr>
                </a:solidFill>
              </a:rPr>
              <a:t> </a:t>
            </a:r>
            <a:r>
              <a:rPr lang="pl-PL" sz="1800" dirty="0" err="1">
                <a:solidFill>
                  <a:schemeClr val="bg1">
                    <a:lumMod val="50000"/>
                  </a:schemeClr>
                </a:solidFill>
              </a:rPr>
              <a:t>that</a:t>
            </a:r>
            <a:r>
              <a:rPr lang="pl-PL" sz="1800" dirty="0">
                <a:solidFill>
                  <a:schemeClr val="bg1">
                    <a:lumMod val="50000"/>
                  </a:schemeClr>
                </a:solidFill>
              </a:rPr>
              <a:t> </a:t>
            </a:r>
            <a:r>
              <a:rPr lang="pl-PL" sz="1800" dirty="0" err="1">
                <a:solidFill>
                  <a:schemeClr val="bg1">
                    <a:lumMod val="50000"/>
                  </a:schemeClr>
                </a:solidFill>
              </a:rPr>
              <a:t>so</a:t>
            </a:r>
            <a:r>
              <a:rPr lang="pl-PL" sz="1800" dirty="0">
                <a:solidFill>
                  <a:schemeClr val="bg1">
                    <a:lumMod val="50000"/>
                  </a:schemeClr>
                </a:solidFill>
              </a:rPr>
              <a:t> far)</a:t>
            </a:r>
            <a:endParaRPr lang="pl-PL" sz="1800" dirty="0"/>
          </a:p>
          <a:p>
            <a:pPr lvl="1">
              <a:buFont typeface="Wingdings" panose="05000000000000000000" pitchFamily="2" charset="2"/>
              <a:buChar char="v"/>
            </a:pPr>
            <a:r>
              <a:rPr lang="pl-PL" sz="1800" dirty="0"/>
              <a:t>…</a:t>
            </a:r>
          </a:p>
          <a:p>
            <a:pPr lvl="1">
              <a:buFont typeface="Wingdings" panose="05000000000000000000" pitchFamily="2" charset="2"/>
              <a:buChar char="v"/>
            </a:pPr>
            <a:r>
              <a:rPr lang="pl-PL" sz="1800" dirty="0" err="1"/>
              <a:t>your</a:t>
            </a:r>
            <a:r>
              <a:rPr lang="pl-PL" sz="1800" dirty="0"/>
              <a:t> </a:t>
            </a:r>
            <a:r>
              <a:rPr lang="pl-PL" sz="1800" dirty="0" err="1"/>
              <a:t>ideas</a:t>
            </a:r>
            <a:r>
              <a:rPr lang="pl-PL" sz="1800" dirty="0"/>
              <a:t>?</a:t>
            </a:r>
          </a:p>
        </p:txBody>
      </p:sp>
      <p:sp>
        <p:nvSpPr>
          <p:cNvPr id="10" name="pole tekstowe 9">
            <a:extLst>
              <a:ext uri="{FF2B5EF4-FFF2-40B4-BE49-F238E27FC236}">
                <a16:creationId xmlns:a16="http://schemas.microsoft.com/office/drawing/2014/main" id="{823B1CF2-B1AC-14FF-5E4F-2A3D27E2EFB5}"/>
              </a:ext>
            </a:extLst>
          </p:cNvPr>
          <p:cNvSpPr txBox="1"/>
          <p:nvPr/>
        </p:nvSpPr>
        <p:spPr>
          <a:xfrm rot="18666044">
            <a:off x="11038756" y="3706982"/>
            <a:ext cx="1448165" cy="261610"/>
          </a:xfrm>
          <a:prstGeom prst="rect">
            <a:avLst/>
          </a:prstGeom>
          <a:noFill/>
        </p:spPr>
        <p:txBody>
          <a:bodyPr wrap="square">
            <a:spAutoFit/>
          </a:bodyPr>
          <a:lstStyle/>
          <a:p>
            <a:r>
              <a:rPr lang="pl-PL" sz="1100" dirty="0" err="1">
                <a:solidFill>
                  <a:schemeClr val="bg1">
                    <a:lumMod val="50000"/>
                  </a:schemeClr>
                </a:solidFill>
              </a:rPr>
              <a:t>PoS</a:t>
            </a:r>
            <a:r>
              <a:rPr lang="pl-PL" sz="1100" dirty="0">
                <a:solidFill>
                  <a:schemeClr val="bg1">
                    <a:lumMod val="50000"/>
                  </a:schemeClr>
                </a:solidFill>
              </a:rPr>
              <a:t>(ICRC2021)284</a:t>
            </a:r>
          </a:p>
        </p:txBody>
      </p:sp>
      <p:sp>
        <p:nvSpPr>
          <p:cNvPr id="14" name="pole tekstowe 13">
            <a:extLst>
              <a:ext uri="{FF2B5EF4-FFF2-40B4-BE49-F238E27FC236}">
                <a16:creationId xmlns:a16="http://schemas.microsoft.com/office/drawing/2014/main" id="{51B78291-426D-E78F-B042-FEF37AF2F196}"/>
              </a:ext>
            </a:extLst>
          </p:cNvPr>
          <p:cNvSpPr txBox="1"/>
          <p:nvPr/>
        </p:nvSpPr>
        <p:spPr>
          <a:xfrm>
            <a:off x="8447296" y="4377610"/>
            <a:ext cx="1906398" cy="261610"/>
          </a:xfrm>
          <a:prstGeom prst="rect">
            <a:avLst/>
          </a:prstGeom>
          <a:noFill/>
        </p:spPr>
        <p:txBody>
          <a:bodyPr wrap="square">
            <a:spAutoFit/>
          </a:bodyPr>
          <a:lstStyle/>
          <a:p>
            <a:r>
              <a:rPr lang="pl-PL" sz="1100" dirty="0" err="1">
                <a:solidFill>
                  <a:schemeClr val="bg1">
                    <a:lumMod val="50000"/>
                  </a:schemeClr>
                </a:solidFill>
              </a:rPr>
              <a:t>Bull.Am.Astron.Soc</a:t>
            </a:r>
            <a:r>
              <a:rPr lang="pl-PL" sz="1100" dirty="0">
                <a:solidFill>
                  <a:schemeClr val="bg1">
                    <a:lumMod val="50000"/>
                  </a:schemeClr>
                </a:solidFill>
              </a:rPr>
              <a:t>. 51 131</a:t>
            </a:r>
          </a:p>
        </p:txBody>
      </p:sp>
    </p:spTree>
    <p:extLst>
      <p:ext uri="{BB962C8B-B14F-4D97-AF65-F5344CB8AC3E}">
        <p14:creationId xmlns:p14="http://schemas.microsoft.com/office/powerpoint/2010/main" val="461810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2C0C8-A451-8377-2B9A-C3A265222F73}"/>
            </a:ext>
          </a:extLst>
        </p:cNvPr>
        <p:cNvGrpSpPr/>
        <p:nvPr/>
      </p:nvGrpSpPr>
      <p:grpSpPr>
        <a:xfrm>
          <a:off x="0" y="0"/>
          <a:ext cx="0" cy="0"/>
          <a:chOff x="0" y="0"/>
          <a:chExt cx="0" cy="0"/>
        </a:xfrm>
      </p:grpSpPr>
      <p:sp>
        <p:nvSpPr>
          <p:cNvPr id="12" name="Trójkąt prostokątny 11">
            <a:extLst>
              <a:ext uri="{FF2B5EF4-FFF2-40B4-BE49-F238E27FC236}">
                <a16:creationId xmlns:a16="http://schemas.microsoft.com/office/drawing/2014/main" id="{7131FBDE-BA7D-F8D3-ABD9-6C540D372E06}"/>
              </a:ext>
            </a:extLst>
          </p:cNvPr>
          <p:cNvSpPr/>
          <p:nvPr/>
        </p:nvSpPr>
        <p:spPr>
          <a:xfrm flipH="1" flipV="1">
            <a:off x="9982199" y="-1"/>
            <a:ext cx="2209799" cy="2119086"/>
          </a:xfrm>
          <a:prstGeom prst="rtTriangl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rgbClr val="FFD965"/>
              </a:solidFill>
            </a:endParaRPr>
          </a:p>
        </p:txBody>
      </p:sp>
      <p:sp>
        <p:nvSpPr>
          <p:cNvPr id="11" name="Trójkąt prostokątny 10">
            <a:extLst>
              <a:ext uri="{FF2B5EF4-FFF2-40B4-BE49-F238E27FC236}">
                <a16:creationId xmlns:a16="http://schemas.microsoft.com/office/drawing/2014/main" id="{FBFA0E9A-DAC8-31E1-A005-13F6A3299DF4}"/>
              </a:ext>
            </a:extLst>
          </p:cNvPr>
          <p:cNvSpPr/>
          <p:nvPr/>
        </p:nvSpPr>
        <p:spPr>
          <a:xfrm flipH="1" flipV="1">
            <a:off x="10508974" y="-1"/>
            <a:ext cx="1683026" cy="1652451"/>
          </a:xfrm>
          <a:prstGeom prst="rtTriangle">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Tytuł 1">
            <a:extLst>
              <a:ext uri="{FF2B5EF4-FFF2-40B4-BE49-F238E27FC236}">
                <a16:creationId xmlns:a16="http://schemas.microsoft.com/office/drawing/2014/main" id="{78D3C080-9B0F-292E-132E-413BCBA5BCAD}"/>
              </a:ext>
            </a:extLst>
          </p:cNvPr>
          <p:cNvSpPr txBox="1">
            <a:spLocks/>
          </p:cNvSpPr>
          <p:nvPr/>
        </p:nvSpPr>
        <p:spPr>
          <a:xfrm>
            <a:off x="428539" y="256935"/>
            <a:ext cx="6918664" cy="987642"/>
          </a:xfrm>
          <a:prstGeom prst="snip2DiagRect">
            <a:avLst/>
          </a:prstGeom>
          <a:solidFill>
            <a:schemeClr val="accent5"/>
          </a:solidFill>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pl-PL">
              <a:solidFill>
                <a:schemeClr val="bg1"/>
              </a:solidFill>
            </a:endParaRPr>
          </a:p>
        </p:txBody>
      </p:sp>
      <p:sp>
        <p:nvSpPr>
          <p:cNvPr id="7" name="Symbol zastępczy numeru slajdu 4">
            <a:extLst>
              <a:ext uri="{FF2B5EF4-FFF2-40B4-BE49-F238E27FC236}">
                <a16:creationId xmlns:a16="http://schemas.microsoft.com/office/drawing/2014/main" id="{D9AA8842-099B-E35D-6A3B-DBBF174DA8E4}"/>
              </a:ext>
            </a:extLst>
          </p:cNvPr>
          <p:cNvSpPr txBox="1">
            <a:spLocks/>
          </p:cNvSpPr>
          <p:nvPr/>
        </p:nvSpPr>
        <p:spPr>
          <a:xfrm>
            <a:off x="11425084" y="0"/>
            <a:ext cx="766915" cy="79011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89F47DB-76C7-457A-AB1A-7DCB2748CA45}" type="slidenum">
              <a:rPr lang="pl-PL" sz="2400" dirty="0" smtClean="0">
                <a:solidFill>
                  <a:schemeClr val="bg1"/>
                </a:solidFill>
              </a:rPr>
              <a:pPr algn="ctr"/>
              <a:t>32</a:t>
            </a:fld>
            <a:endParaRPr lang="pl-PL" sz="2400" dirty="0">
              <a:solidFill>
                <a:schemeClr val="bg1"/>
              </a:solidFill>
              <a:cs typeface="Helvetica"/>
            </a:endParaRPr>
          </a:p>
        </p:txBody>
      </p:sp>
      <p:sp>
        <p:nvSpPr>
          <p:cNvPr id="9" name="Tytuł 8">
            <a:extLst>
              <a:ext uri="{FF2B5EF4-FFF2-40B4-BE49-F238E27FC236}">
                <a16:creationId xmlns:a16="http://schemas.microsoft.com/office/drawing/2014/main" id="{607D3BD8-69A3-2879-1D64-0871617308C4}"/>
              </a:ext>
            </a:extLst>
          </p:cNvPr>
          <p:cNvSpPr>
            <a:spLocks noGrp="1"/>
          </p:cNvSpPr>
          <p:nvPr>
            <p:ph type="ctrTitle"/>
          </p:nvPr>
        </p:nvSpPr>
        <p:spPr>
          <a:xfrm>
            <a:off x="272248" y="483919"/>
            <a:ext cx="6918664" cy="612388"/>
          </a:xfrm>
        </p:spPr>
        <p:txBody>
          <a:bodyPr>
            <a:noAutofit/>
          </a:bodyPr>
          <a:lstStyle/>
          <a:p>
            <a:r>
              <a:rPr lang="pl-PL" sz="4800">
                <a:solidFill>
                  <a:schemeClr val="bg1"/>
                </a:solidFill>
              </a:rPr>
              <a:t>Outline</a:t>
            </a:r>
            <a:endParaRPr lang="pl-PL" sz="4000" dirty="0">
              <a:solidFill>
                <a:schemeClr val="bg1"/>
              </a:solidFill>
            </a:endParaRPr>
          </a:p>
        </p:txBody>
      </p:sp>
      <p:graphicFrame>
        <p:nvGraphicFramePr>
          <p:cNvPr id="8" name="Diagram 7">
            <a:extLst>
              <a:ext uri="{FF2B5EF4-FFF2-40B4-BE49-F238E27FC236}">
                <a16:creationId xmlns:a16="http://schemas.microsoft.com/office/drawing/2014/main" id="{CD2CAE45-8F0E-6001-65B4-46C72EE049A9}"/>
              </a:ext>
            </a:extLst>
          </p:cNvPr>
          <p:cNvGraphicFramePr/>
          <p:nvPr>
            <p:extLst>
              <p:ext uri="{D42A27DB-BD31-4B8C-83A1-F6EECF244321}">
                <p14:modId xmlns:p14="http://schemas.microsoft.com/office/powerpoint/2010/main" val="122936849"/>
              </p:ext>
            </p:extLst>
          </p:nvPr>
        </p:nvGraphicFramePr>
        <p:xfrm>
          <a:off x="1039215" y="1652449"/>
          <a:ext cx="5772646" cy="5032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0867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uncle sam but in physics style and he should be wearing a sailor's hat, it should say &quot;looking for you!&quot; in the image and the background should be white">
            <a:extLst>
              <a:ext uri="{FF2B5EF4-FFF2-40B4-BE49-F238E27FC236}">
                <a16:creationId xmlns:a16="http://schemas.microsoft.com/office/drawing/2014/main" id="{9B561151-5721-9A59-D62E-D4B3B85BB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749" y="3065058"/>
            <a:ext cx="2340031" cy="2340031"/>
          </a:xfrm>
          <a:prstGeom prst="rect">
            <a:avLst/>
          </a:prstGeom>
          <a:noFill/>
          <a:extLst>
            <a:ext uri="{909E8E84-426E-40DD-AFC4-6F175D3DCCD1}">
              <a14:hiddenFill xmlns:a14="http://schemas.microsoft.com/office/drawing/2010/main">
                <a:solidFill>
                  <a:srgbClr val="FFFFFF"/>
                </a:solidFill>
              </a14:hiddenFill>
            </a:ext>
          </a:extLst>
        </p:spPr>
      </p:pic>
      <p:sp>
        <p:nvSpPr>
          <p:cNvPr id="8" name="Tytuł 1">
            <a:extLst>
              <a:ext uri="{FF2B5EF4-FFF2-40B4-BE49-F238E27FC236}">
                <a16:creationId xmlns:a16="http://schemas.microsoft.com/office/drawing/2014/main" id="{A2C87BCE-7365-ADB7-A005-605980184344}"/>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Summary</a:t>
            </a:r>
            <a:endParaRPr lang="pl-PL" sz="2800" dirty="0" err="1"/>
          </a:p>
        </p:txBody>
      </p:sp>
      <p:sp>
        <p:nvSpPr>
          <p:cNvPr id="9" name="Prostokąt 8">
            <a:extLst>
              <a:ext uri="{FF2B5EF4-FFF2-40B4-BE49-F238E27FC236}">
                <a16:creationId xmlns:a16="http://schemas.microsoft.com/office/drawing/2014/main" id="{25E49E78-1FD9-E003-CD6A-822C44181F1B}"/>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6F24C846-88A0-19ED-ED2D-3B46CE95AAB7}"/>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33</a:t>
            </a:fld>
            <a:endParaRPr lang="pl-PL" sz="2400">
              <a:solidFill>
                <a:schemeClr val="tx1"/>
              </a:solidFill>
              <a:cs typeface="Helvetica"/>
            </a:endParaRPr>
          </a:p>
        </p:txBody>
      </p:sp>
      <p:sp>
        <p:nvSpPr>
          <p:cNvPr id="18" name="pole tekstowe 17">
            <a:extLst>
              <a:ext uri="{FF2B5EF4-FFF2-40B4-BE49-F238E27FC236}">
                <a16:creationId xmlns:a16="http://schemas.microsoft.com/office/drawing/2014/main" id="{E5E7425C-6461-358B-79E5-13CA50E6A76D}"/>
              </a:ext>
            </a:extLst>
          </p:cNvPr>
          <p:cNvSpPr txBox="1"/>
          <p:nvPr/>
        </p:nvSpPr>
        <p:spPr>
          <a:xfrm>
            <a:off x="146305" y="772763"/>
            <a:ext cx="11153666" cy="2033377"/>
          </a:xfrm>
          <a:prstGeom prst="rect">
            <a:avLst/>
          </a:prstGeom>
          <a:noFill/>
        </p:spPr>
        <p:txBody>
          <a:bodyPr wrap="square" rtlCol="0">
            <a:spAutoFit/>
          </a:bodyPr>
          <a:lstStyle/>
          <a:p>
            <a:r>
              <a:rPr lang="pl-PL" sz="2800" dirty="0">
                <a:latin typeface="+mj-lt"/>
              </a:rPr>
              <a:t>	To sum </a:t>
            </a:r>
            <a:r>
              <a:rPr lang="pl-PL" sz="2800" dirty="0" err="1">
                <a:latin typeface="+mj-lt"/>
              </a:rPr>
              <a:t>up</a:t>
            </a:r>
            <a:r>
              <a:rPr lang="pl-PL" sz="2800" dirty="0">
                <a:latin typeface="+mj-lt"/>
              </a:rPr>
              <a:t>:</a:t>
            </a:r>
          </a:p>
          <a:p>
            <a:pPr marL="800100" lvl="1" indent="-342900" defTabSz="914400">
              <a:lnSpc>
                <a:spcPct val="90000"/>
              </a:lnSpc>
              <a:spcBef>
                <a:spcPts val="1000"/>
              </a:spcBef>
              <a:buFont typeface="Wingdings" panose="05000000000000000000" pitchFamily="2" charset="2"/>
              <a:buChar char="v"/>
              <a:defRPr/>
            </a:pPr>
            <a:r>
              <a:rPr lang="pl-PL" dirty="0">
                <a:solidFill>
                  <a:prstClr val="black"/>
                </a:solidFill>
                <a:latin typeface="+mj-lt"/>
              </a:rPr>
              <a:t>KM3NeT </a:t>
            </a:r>
            <a:r>
              <a:rPr lang="pl-PL" dirty="0" err="1">
                <a:solidFill>
                  <a:prstClr val="black"/>
                </a:solidFill>
                <a:latin typeface="+mj-lt"/>
              </a:rPr>
              <a:t>currently</a:t>
            </a:r>
            <a:r>
              <a:rPr lang="pl-PL" dirty="0">
                <a:solidFill>
                  <a:prstClr val="black"/>
                </a:solidFill>
                <a:latin typeface="+mj-lt"/>
              </a:rPr>
              <a:t> </a:t>
            </a:r>
            <a:r>
              <a:rPr lang="pl-PL" dirty="0" err="1">
                <a:solidFill>
                  <a:prstClr val="black"/>
                </a:solidFill>
                <a:latin typeface="+mj-lt"/>
              </a:rPr>
              <a:t>under</a:t>
            </a:r>
            <a:r>
              <a:rPr lang="pl-PL" dirty="0">
                <a:solidFill>
                  <a:prstClr val="black"/>
                </a:solidFill>
                <a:latin typeface="+mj-lt"/>
              </a:rPr>
              <a:t> </a:t>
            </a:r>
            <a:r>
              <a:rPr lang="pl-PL" dirty="0" err="1">
                <a:solidFill>
                  <a:prstClr val="black"/>
                </a:solidFill>
                <a:latin typeface="+mj-lt"/>
              </a:rPr>
              <a:t>construction</a:t>
            </a:r>
            <a:r>
              <a:rPr lang="pl-PL" dirty="0">
                <a:solidFill>
                  <a:prstClr val="black"/>
                </a:solidFill>
                <a:latin typeface="+mj-lt"/>
              </a:rPr>
              <a:t>: </a:t>
            </a:r>
            <a:r>
              <a:rPr lang="pl-PL" dirty="0">
                <a:solidFill>
                  <a:schemeClr val="accent4"/>
                </a:solidFill>
                <a:cs typeface="Helvetica" panose="020B0604020202020204" pitchFamily="34" charset="0"/>
              </a:rPr>
              <a:t>ARCA28</a:t>
            </a:r>
            <a:r>
              <a:rPr lang="pl-PL" dirty="0">
                <a:cs typeface="Helvetica" panose="020B0604020202020204" pitchFamily="34" charset="0"/>
              </a:rPr>
              <a:t> &amp; </a:t>
            </a:r>
            <a:r>
              <a:rPr lang="pl-PL" dirty="0">
                <a:solidFill>
                  <a:schemeClr val="accent5"/>
                </a:solidFill>
                <a:cs typeface="Helvetica" panose="020B0604020202020204" pitchFamily="34" charset="0"/>
              </a:rPr>
              <a:t>ORCA16 </a:t>
            </a:r>
            <a:r>
              <a:rPr lang="pl-PL" dirty="0">
                <a:solidFill>
                  <a:schemeClr val="bg1">
                    <a:lumMod val="50000"/>
                  </a:schemeClr>
                </a:solidFill>
                <a:cs typeface="Helvetica" panose="020B0604020202020204" pitchFamily="34" charset="0"/>
              </a:rPr>
              <a:t>(</a:t>
            </a:r>
            <a:r>
              <a:rPr lang="pl-PL" dirty="0" err="1">
                <a:solidFill>
                  <a:schemeClr val="bg1">
                    <a:lumMod val="50000"/>
                  </a:schemeClr>
                </a:solidFill>
                <a:cs typeface="Helvetica" panose="020B0604020202020204" pitchFamily="34" charset="0"/>
              </a:rPr>
              <a:t>completion</a:t>
            </a:r>
            <a:r>
              <a:rPr lang="pl-PL" dirty="0">
                <a:solidFill>
                  <a:schemeClr val="bg1">
                    <a:lumMod val="50000"/>
                  </a:schemeClr>
                </a:solidFill>
                <a:cs typeface="Helvetica" panose="020B0604020202020204" pitchFamily="34" charset="0"/>
              </a:rPr>
              <a:t> </a:t>
            </a:r>
            <a:r>
              <a:rPr lang="pl-PL" dirty="0" err="1">
                <a:solidFill>
                  <a:schemeClr val="bg1">
                    <a:lumMod val="50000"/>
                  </a:schemeClr>
                </a:solidFill>
                <a:cs typeface="Helvetica" panose="020B0604020202020204" pitchFamily="34" charset="0"/>
              </a:rPr>
              <a:t>around</a:t>
            </a:r>
            <a:r>
              <a:rPr lang="pl-PL" dirty="0">
                <a:solidFill>
                  <a:schemeClr val="bg1">
                    <a:lumMod val="50000"/>
                  </a:schemeClr>
                </a:solidFill>
                <a:cs typeface="Helvetica" panose="020B0604020202020204" pitchFamily="34" charset="0"/>
              </a:rPr>
              <a:t> 2032 and 2030)</a:t>
            </a:r>
            <a:endParaRPr lang="pl-PL" dirty="0">
              <a:solidFill>
                <a:schemeClr val="bg1">
                  <a:lumMod val="50000"/>
                </a:schemeClr>
              </a:solidFill>
              <a:latin typeface="+mj-lt"/>
            </a:endParaRPr>
          </a:p>
          <a:p>
            <a:pPr marL="800100" lvl="1" indent="-342900" defTabSz="914400">
              <a:lnSpc>
                <a:spcPct val="90000"/>
              </a:lnSpc>
              <a:spcBef>
                <a:spcPts val="1000"/>
              </a:spcBef>
              <a:buFont typeface="Wingdings" panose="05000000000000000000" pitchFamily="2" charset="2"/>
              <a:buChar char="v"/>
              <a:defRPr/>
            </a:pPr>
            <a:r>
              <a:rPr lang="pl-PL" dirty="0" err="1">
                <a:solidFill>
                  <a:prstClr val="black"/>
                </a:solidFill>
                <a:latin typeface="+mj-lt"/>
              </a:rPr>
              <a:t>Rich</a:t>
            </a:r>
            <a:r>
              <a:rPr lang="pl-PL" dirty="0">
                <a:solidFill>
                  <a:prstClr val="black"/>
                </a:solidFill>
                <a:latin typeface="+mj-lt"/>
              </a:rPr>
              <a:t> </a:t>
            </a:r>
            <a:r>
              <a:rPr lang="pl-PL" dirty="0" err="1">
                <a:solidFill>
                  <a:prstClr val="black"/>
                </a:solidFill>
                <a:latin typeface="+mj-lt"/>
              </a:rPr>
              <a:t>physics</a:t>
            </a:r>
            <a:r>
              <a:rPr lang="pl-PL" dirty="0">
                <a:solidFill>
                  <a:prstClr val="black"/>
                </a:solidFill>
                <a:latin typeface="+mj-lt"/>
              </a:rPr>
              <a:t> </a:t>
            </a:r>
            <a:r>
              <a:rPr lang="pl-PL" dirty="0" err="1">
                <a:solidFill>
                  <a:prstClr val="black"/>
                </a:solidFill>
                <a:latin typeface="+mj-lt"/>
              </a:rPr>
              <a:t>programme</a:t>
            </a:r>
            <a:endParaRPr lang="pl-PL" dirty="0">
              <a:solidFill>
                <a:prstClr val="black"/>
              </a:solidFill>
              <a:latin typeface="+mj-lt"/>
            </a:endParaRPr>
          </a:p>
          <a:p>
            <a:pPr marL="800100" lvl="1" indent="-342900" defTabSz="914400">
              <a:lnSpc>
                <a:spcPct val="90000"/>
              </a:lnSpc>
              <a:spcBef>
                <a:spcPts val="1000"/>
              </a:spcBef>
              <a:buFont typeface="Wingdings" panose="05000000000000000000" pitchFamily="2" charset="2"/>
              <a:buChar char="v"/>
              <a:defRPr/>
            </a:pPr>
            <a:r>
              <a:rPr lang="pl-PL" dirty="0" err="1">
                <a:solidFill>
                  <a:prstClr val="black"/>
                </a:solidFill>
                <a:latin typeface="+mj-lt"/>
              </a:rPr>
              <a:t>Valuable</a:t>
            </a:r>
            <a:r>
              <a:rPr lang="pl-PL" dirty="0">
                <a:solidFill>
                  <a:prstClr val="black"/>
                </a:solidFill>
                <a:latin typeface="+mj-lt"/>
              </a:rPr>
              <a:t> </a:t>
            </a:r>
            <a:r>
              <a:rPr lang="pl-PL" dirty="0" err="1">
                <a:solidFill>
                  <a:prstClr val="black"/>
                </a:solidFill>
                <a:latin typeface="+mj-lt"/>
              </a:rPr>
              <a:t>results</a:t>
            </a:r>
            <a:r>
              <a:rPr lang="pl-PL" dirty="0">
                <a:solidFill>
                  <a:prstClr val="black"/>
                </a:solidFill>
                <a:latin typeface="+mj-lt"/>
              </a:rPr>
              <a:t> </a:t>
            </a:r>
            <a:r>
              <a:rPr lang="pl-PL" dirty="0" err="1">
                <a:solidFill>
                  <a:prstClr val="black"/>
                </a:solidFill>
                <a:latin typeface="+mj-lt"/>
              </a:rPr>
              <a:t>already</a:t>
            </a:r>
            <a:r>
              <a:rPr lang="pl-PL" dirty="0">
                <a:solidFill>
                  <a:prstClr val="black"/>
                </a:solidFill>
                <a:latin typeface="+mj-lt"/>
              </a:rPr>
              <a:t> with </a:t>
            </a:r>
            <a:r>
              <a:rPr lang="pl-PL" dirty="0" err="1">
                <a:solidFill>
                  <a:prstClr val="black"/>
                </a:solidFill>
                <a:latin typeface="+mj-lt"/>
              </a:rPr>
              <a:t>intermediate</a:t>
            </a:r>
            <a:r>
              <a:rPr lang="pl-PL" dirty="0">
                <a:solidFill>
                  <a:prstClr val="black"/>
                </a:solidFill>
                <a:latin typeface="+mj-lt"/>
              </a:rPr>
              <a:t> </a:t>
            </a:r>
            <a:r>
              <a:rPr lang="pl-PL" dirty="0" err="1">
                <a:solidFill>
                  <a:prstClr val="black"/>
                </a:solidFill>
                <a:latin typeface="+mj-lt"/>
              </a:rPr>
              <a:t>configurations</a:t>
            </a:r>
            <a:endParaRPr lang="pl-PL" dirty="0">
              <a:solidFill>
                <a:prstClr val="black"/>
              </a:solidFill>
              <a:latin typeface="+mj-lt"/>
            </a:endParaRPr>
          </a:p>
          <a:p>
            <a:pPr marL="800100" lvl="1" indent="-342900" defTabSz="914400">
              <a:lnSpc>
                <a:spcPct val="90000"/>
              </a:lnSpc>
              <a:spcBef>
                <a:spcPts val="1000"/>
              </a:spcBef>
              <a:buFont typeface="Wingdings" panose="05000000000000000000" pitchFamily="2" charset="2"/>
              <a:buChar char="v"/>
              <a:defRPr/>
            </a:pPr>
            <a:r>
              <a:rPr lang="pl-PL" dirty="0" err="1">
                <a:solidFill>
                  <a:prstClr val="black"/>
                </a:solidFill>
                <a:latin typeface="+mj-lt"/>
              </a:rPr>
              <a:t>Plenty</a:t>
            </a:r>
            <a:r>
              <a:rPr lang="pl-PL" dirty="0">
                <a:solidFill>
                  <a:prstClr val="black"/>
                </a:solidFill>
                <a:latin typeface="+mj-lt"/>
              </a:rPr>
              <a:t> of </a:t>
            </a:r>
            <a:r>
              <a:rPr lang="pl-PL" dirty="0" err="1">
                <a:solidFill>
                  <a:prstClr val="black"/>
                </a:solidFill>
                <a:latin typeface="+mj-lt"/>
              </a:rPr>
              <a:t>possibilities</a:t>
            </a:r>
            <a:r>
              <a:rPr lang="pl-PL" dirty="0">
                <a:solidFill>
                  <a:prstClr val="black"/>
                </a:solidFill>
                <a:latin typeface="+mj-lt"/>
              </a:rPr>
              <a:t> to </a:t>
            </a:r>
            <a:r>
              <a:rPr lang="pl-PL" dirty="0" err="1">
                <a:solidFill>
                  <a:prstClr val="black"/>
                </a:solidFill>
                <a:latin typeface="+mj-lt"/>
              </a:rPr>
              <a:t>get</a:t>
            </a:r>
            <a:r>
              <a:rPr lang="pl-PL" dirty="0">
                <a:solidFill>
                  <a:prstClr val="black"/>
                </a:solidFill>
                <a:latin typeface="+mj-lt"/>
              </a:rPr>
              <a:t> </a:t>
            </a:r>
            <a:r>
              <a:rPr lang="pl-PL" dirty="0" err="1">
                <a:solidFill>
                  <a:prstClr val="black"/>
                </a:solidFill>
                <a:latin typeface="+mj-lt"/>
              </a:rPr>
              <a:t>involved</a:t>
            </a:r>
            <a:r>
              <a:rPr lang="pl-PL" dirty="0">
                <a:solidFill>
                  <a:prstClr val="black"/>
                </a:solidFill>
                <a:latin typeface="+mj-lt"/>
              </a:rPr>
              <a:t> </a:t>
            </a:r>
            <a:r>
              <a:rPr lang="pl-PL" dirty="0">
                <a:solidFill>
                  <a:schemeClr val="bg1">
                    <a:lumMod val="50000"/>
                  </a:schemeClr>
                </a:solidFill>
                <a:latin typeface="+mj-lt"/>
              </a:rPr>
              <a:t>(I </a:t>
            </a:r>
            <a:r>
              <a:rPr lang="pl-PL" dirty="0" err="1">
                <a:solidFill>
                  <a:schemeClr val="bg1">
                    <a:lumMod val="50000"/>
                  </a:schemeClr>
                </a:solidFill>
                <a:latin typeface="+mj-lt"/>
              </a:rPr>
              <a:t>did</a:t>
            </a:r>
            <a:r>
              <a:rPr lang="pl-PL" dirty="0">
                <a:solidFill>
                  <a:schemeClr val="bg1">
                    <a:lumMod val="50000"/>
                  </a:schemeClr>
                </a:solidFill>
                <a:latin typeface="+mj-lt"/>
              </a:rPr>
              <a:t> not </a:t>
            </a:r>
            <a:r>
              <a:rPr lang="pl-PL" dirty="0" err="1">
                <a:solidFill>
                  <a:schemeClr val="bg1">
                    <a:lumMod val="50000"/>
                  </a:schemeClr>
                </a:solidFill>
                <a:latin typeface="+mj-lt"/>
              </a:rPr>
              <a:t>even</a:t>
            </a:r>
            <a:r>
              <a:rPr lang="pl-PL" dirty="0">
                <a:solidFill>
                  <a:schemeClr val="bg1">
                    <a:lumMod val="50000"/>
                  </a:schemeClr>
                </a:solidFill>
                <a:latin typeface="+mj-lt"/>
              </a:rPr>
              <a:t> </a:t>
            </a:r>
            <a:r>
              <a:rPr lang="pl-PL" dirty="0" err="1">
                <a:solidFill>
                  <a:schemeClr val="bg1">
                    <a:lumMod val="50000"/>
                  </a:schemeClr>
                </a:solidFill>
                <a:latin typeface="+mj-lt"/>
              </a:rPr>
              <a:t>mention</a:t>
            </a:r>
            <a:r>
              <a:rPr lang="pl-PL" dirty="0">
                <a:solidFill>
                  <a:schemeClr val="bg1">
                    <a:lumMod val="50000"/>
                  </a:schemeClr>
                </a:solidFill>
                <a:latin typeface="+mj-lt"/>
              </a:rPr>
              <a:t> DM &amp; </a:t>
            </a:r>
            <a:r>
              <a:rPr lang="pl-PL" dirty="0" err="1">
                <a:solidFill>
                  <a:schemeClr val="bg1">
                    <a:lumMod val="50000"/>
                  </a:schemeClr>
                </a:solidFill>
                <a:latin typeface="+mj-lt"/>
              </a:rPr>
              <a:t>Exotics</a:t>
            </a:r>
            <a:r>
              <a:rPr lang="pl-PL" dirty="0">
                <a:solidFill>
                  <a:schemeClr val="bg1">
                    <a:lumMod val="50000"/>
                  </a:schemeClr>
                </a:solidFill>
                <a:latin typeface="+mj-lt"/>
              </a:rPr>
              <a:t>, </a:t>
            </a:r>
            <a:r>
              <a:rPr lang="pl-PL" dirty="0" err="1">
                <a:solidFill>
                  <a:schemeClr val="bg1">
                    <a:lumMod val="50000"/>
                  </a:schemeClr>
                </a:solidFill>
                <a:latin typeface="+mj-lt"/>
              </a:rPr>
              <a:t>acoustics</a:t>
            </a:r>
            <a:r>
              <a:rPr lang="pl-PL" dirty="0">
                <a:solidFill>
                  <a:schemeClr val="bg1">
                    <a:lumMod val="50000"/>
                  </a:schemeClr>
                </a:solidFill>
                <a:latin typeface="+mj-lt"/>
              </a:rPr>
              <a:t> etc.)</a:t>
            </a:r>
          </a:p>
        </p:txBody>
      </p:sp>
      <p:pic>
        <p:nvPicPr>
          <p:cNvPr id="27" name="Grafika 26" descr="Zwój z wypełnieniem pełnym">
            <a:extLst>
              <a:ext uri="{FF2B5EF4-FFF2-40B4-BE49-F238E27FC236}">
                <a16:creationId xmlns:a16="http://schemas.microsoft.com/office/drawing/2014/main" id="{00A8A14C-E4CE-B14D-2BBA-7A2D1CDA1D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726733"/>
            <a:ext cx="645083" cy="645083"/>
          </a:xfrm>
          <a:prstGeom prst="rect">
            <a:avLst/>
          </a:prstGeom>
        </p:spPr>
      </p:pic>
      <p:sp>
        <p:nvSpPr>
          <p:cNvPr id="38" name="pole tekstowe 37">
            <a:extLst>
              <a:ext uri="{FF2B5EF4-FFF2-40B4-BE49-F238E27FC236}">
                <a16:creationId xmlns:a16="http://schemas.microsoft.com/office/drawing/2014/main" id="{F0F59EF8-CD6A-F260-5D28-7733CA6A7E74}"/>
              </a:ext>
            </a:extLst>
          </p:cNvPr>
          <p:cNvSpPr txBox="1"/>
          <p:nvPr/>
        </p:nvSpPr>
        <p:spPr>
          <a:xfrm>
            <a:off x="4711816" y="3267031"/>
            <a:ext cx="6588155" cy="1569660"/>
          </a:xfrm>
          <a:prstGeom prst="rect">
            <a:avLst/>
          </a:prstGeom>
          <a:noFill/>
        </p:spPr>
        <p:txBody>
          <a:bodyPr wrap="square" rtlCol="0">
            <a:spAutoFit/>
          </a:bodyPr>
          <a:lstStyle/>
          <a:p>
            <a:r>
              <a:rPr lang="pl-PL" sz="3200" dirty="0" err="1">
                <a:solidFill>
                  <a:srgbClr val="4472C4"/>
                </a:solidFill>
                <a:latin typeface="Amasis MT Pro Black" panose="02040A04050005020304" pitchFamily="18" charset="-18"/>
              </a:rPr>
              <a:t>Thank</a:t>
            </a:r>
            <a:r>
              <a:rPr lang="pl-PL" sz="3200" dirty="0">
                <a:solidFill>
                  <a:srgbClr val="4472C4"/>
                </a:solidFill>
                <a:latin typeface="Amasis MT Pro Black" panose="02040A04050005020304" pitchFamily="18" charset="-18"/>
              </a:rPr>
              <a:t> </a:t>
            </a:r>
            <a:r>
              <a:rPr lang="pl-PL" sz="3200" dirty="0" err="1">
                <a:solidFill>
                  <a:srgbClr val="4472C4"/>
                </a:solidFill>
                <a:latin typeface="Amasis MT Pro Black" panose="02040A04050005020304" pitchFamily="18" charset="-18"/>
              </a:rPr>
              <a:t>you</a:t>
            </a:r>
            <a:r>
              <a:rPr lang="pl-PL" sz="3200" dirty="0">
                <a:solidFill>
                  <a:srgbClr val="4472C4"/>
                </a:solidFill>
                <a:latin typeface="Amasis MT Pro Black" panose="02040A04050005020304" pitchFamily="18" charset="-18"/>
              </a:rPr>
              <a:t> for </a:t>
            </a:r>
            <a:r>
              <a:rPr lang="pl-PL" sz="3200" dirty="0" err="1">
                <a:solidFill>
                  <a:srgbClr val="4472C4"/>
                </a:solidFill>
                <a:latin typeface="Amasis MT Pro Black" panose="02040A04050005020304" pitchFamily="18" charset="-18"/>
              </a:rPr>
              <a:t>your</a:t>
            </a:r>
            <a:r>
              <a:rPr lang="pl-PL" sz="3200" dirty="0">
                <a:solidFill>
                  <a:srgbClr val="4472C4"/>
                </a:solidFill>
                <a:latin typeface="Amasis MT Pro Black" panose="02040A04050005020304" pitchFamily="18" charset="-18"/>
              </a:rPr>
              <a:t> </a:t>
            </a:r>
            <a:r>
              <a:rPr lang="pl-PL" sz="3200" dirty="0" err="1">
                <a:solidFill>
                  <a:srgbClr val="4472C4"/>
                </a:solidFill>
                <a:latin typeface="Amasis MT Pro Black" panose="02040A04050005020304" pitchFamily="18" charset="-18"/>
              </a:rPr>
              <a:t>attention</a:t>
            </a:r>
            <a:r>
              <a:rPr lang="pl-PL" sz="3200" dirty="0">
                <a:solidFill>
                  <a:srgbClr val="4472C4"/>
                </a:solidFill>
                <a:latin typeface="Amasis MT Pro Black" panose="02040A04050005020304" pitchFamily="18" charset="-18"/>
              </a:rPr>
              <a:t>!</a:t>
            </a:r>
          </a:p>
          <a:p>
            <a:endParaRPr lang="pl-PL" sz="3200" dirty="0">
              <a:solidFill>
                <a:schemeClr val="accent2"/>
              </a:solidFill>
              <a:latin typeface="Amasis MT Pro Black" panose="02040A04050005020304" pitchFamily="18" charset="-18"/>
            </a:endParaRPr>
          </a:p>
          <a:p>
            <a:pPr algn="ctr"/>
            <a:r>
              <a:rPr lang="pl-PL" sz="3200" dirty="0" err="1">
                <a:solidFill>
                  <a:schemeClr val="accent4"/>
                </a:solidFill>
                <a:latin typeface="Amasis MT Pro Black" panose="02040A04050005020304" pitchFamily="18" charset="-18"/>
              </a:rPr>
              <a:t>Any</a:t>
            </a:r>
            <a:r>
              <a:rPr lang="pl-PL" sz="3200" dirty="0">
                <a:solidFill>
                  <a:schemeClr val="accent4"/>
                </a:solidFill>
                <a:latin typeface="Amasis MT Pro Black" panose="02040A04050005020304" pitchFamily="18" charset="-18"/>
              </a:rPr>
              <a:t> </a:t>
            </a:r>
            <a:r>
              <a:rPr lang="pl-PL" sz="3200" dirty="0" err="1">
                <a:solidFill>
                  <a:schemeClr val="accent4"/>
                </a:solidFill>
                <a:latin typeface="Amasis MT Pro Black" panose="02040A04050005020304" pitchFamily="18" charset="-18"/>
              </a:rPr>
              <a:t>Questions</a:t>
            </a:r>
            <a:r>
              <a:rPr lang="pl-PL" sz="3200" dirty="0">
                <a:solidFill>
                  <a:schemeClr val="accent4"/>
                </a:solidFill>
                <a:latin typeface="Amasis MT Pro Black" panose="02040A04050005020304" pitchFamily="18" charset="-18"/>
              </a:rPr>
              <a:t>?</a:t>
            </a:r>
            <a:endParaRPr lang="en-GB" sz="3200" dirty="0">
              <a:solidFill>
                <a:schemeClr val="accent4"/>
              </a:solidFill>
              <a:latin typeface="Amasis MT Pro Black" panose="02040A04050005020304" pitchFamily="18" charset="-18"/>
            </a:endParaRPr>
          </a:p>
        </p:txBody>
      </p:sp>
      <p:grpSp>
        <p:nvGrpSpPr>
          <p:cNvPr id="3" name="Grupa 2">
            <a:extLst>
              <a:ext uri="{FF2B5EF4-FFF2-40B4-BE49-F238E27FC236}">
                <a16:creationId xmlns:a16="http://schemas.microsoft.com/office/drawing/2014/main" id="{5971BA95-2E0E-FD79-4C48-E07164D0D2C8}"/>
              </a:ext>
            </a:extLst>
          </p:cNvPr>
          <p:cNvGrpSpPr/>
          <p:nvPr/>
        </p:nvGrpSpPr>
        <p:grpSpPr>
          <a:xfrm rot="17990052" flipV="1">
            <a:off x="597710" y="5715965"/>
            <a:ext cx="783702" cy="712140"/>
            <a:chOff x="3868799" y="5092886"/>
            <a:chExt cx="1449354" cy="1173778"/>
          </a:xfrm>
        </p:grpSpPr>
        <p:grpSp>
          <p:nvGrpSpPr>
            <p:cNvPr id="4" name="Grafika 2049" descr="Koie ryby">
              <a:extLst>
                <a:ext uri="{FF2B5EF4-FFF2-40B4-BE49-F238E27FC236}">
                  <a16:creationId xmlns:a16="http://schemas.microsoft.com/office/drawing/2014/main" id="{3D52F32D-DB06-261A-CB2C-C51E703BCF59}"/>
                </a:ext>
              </a:extLst>
            </p:cNvPr>
            <p:cNvGrpSpPr/>
            <p:nvPr/>
          </p:nvGrpSpPr>
          <p:grpSpPr>
            <a:xfrm rot="9788034">
              <a:off x="4030099" y="5092886"/>
              <a:ext cx="1288054" cy="1110892"/>
              <a:chOff x="3831998" y="5144043"/>
              <a:chExt cx="1288054" cy="1110892"/>
            </a:xfrm>
            <a:solidFill>
              <a:schemeClr val="accent1"/>
            </a:solidFill>
          </p:grpSpPr>
          <p:sp>
            <p:nvSpPr>
              <p:cNvPr id="40" name="Dowolny kształt: kształt 39">
                <a:extLst>
                  <a:ext uri="{FF2B5EF4-FFF2-40B4-BE49-F238E27FC236}">
                    <a16:creationId xmlns:a16="http://schemas.microsoft.com/office/drawing/2014/main" id="{68BCF592-55C7-5E44-117E-A242D1C3827C}"/>
                  </a:ext>
                </a:extLst>
              </p:cNvPr>
              <p:cNvSpPr/>
              <p:nvPr/>
            </p:nvSpPr>
            <p:spPr>
              <a:xfrm>
                <a:off x="3831998" y="5144043"/>
                <a:ext cx="1288054" cy="1110892"/>
              </a:xfrm>
              <a:custGeom>
                <a:avLst/>
                <a:gdLst>
                  <a:gd name="connsiteX0" fmla="*/ 1227004 w 1288054"/>
                  <a:gd name="connsiteY0" fmla="*/ 1056817 h 1110892"/>
                  <a:gd name="connsiteX1" fmla="*/ 1224469 w 1288054"/>
                  <a:gd name="connsiteY1" fmla="*/ 1044714 h 1110892"/>
                  <a:gd name="connsiteX2" fmla="*/ 1280919 w 1288054"/>
                  <a:gd name="connsiteY2" fmla="*/ 885259 h 1110892"/>
                  <a:gd name="connsiteX3" fmla="*/ 1211646 w 1288054"/>
                  <a:gd name="connsiteY3" fmla="*/ 459122 h 1110892"/>
                  <a:gd name="connsiteX4" fmla="*/ 336413 w 1288054"/>
                  <a:gd name="connsiteY4" fmla="*/ 5173 h 1110892"/>
                  <a:gd name="connsiteX5" fmla="*/ 245220 w 1288054"/>
                  <a:gd name="connsiteY5" fmla="*/ 17162 h 1110892"/>
                  <a:gd name="connsiteX6" fmla="*/ 0 w 1288054"/>
                  <a:gd name="connsiteY6" fmla="*/ 13879 h 1110892"/>
                  <a:gd name="connsiteX7" fmla="*/ 106362 w 1288054"/>
                  <a:gd name="connsiteY7" fmla="*/ 130101 h 1110892"/>
                  <a:gd name="connsiteX8" fmla="*/ 194375 w 1288054"/>
                  <a:gd name="connsiteY8" fmla="*/ 115853 h 1110892"/>
                  <a:gd name="connsiteX9" fmla="*/ 194422 w 1288054"/>
                  <a:gd name="connsiteY9" fmla="*/ 115908 h 1110892"/>
                  <a:gd name="connsiteX10" fmla="*/ 165516 w 1288054"/>
                  <a:gd name="connsiteY10" fmla="*/ 190715 h 1110892"/>
                  <a:gd name="connsiteX11" fmla="*/ 276157 w 1288054"/>
                  <a:gd name="connsiteY11" fmla="*/ 302961 h 1110892"/>
                  <a:gd name="connsiteX12" fmla="*/ 285072 w 1288054"/>
                  <a:gd name="connsiteY12" fmla="*/ 20551 h 1110892"/>
                  <a:gd name="connsiteX13" fmla="*/ 285115 w 1288054"/>
                  <a:gd name="connsiteY13" fmla="*/ 20511 h 1110892"/>
                  <a:gd name="connsiteX14" fmla="*/ 819870 w 1288054"/>
                  <a:gd name="connsiteY14" fmla="*/ 377218 h 1110892"/>
                  <a:gd name="connsiteX15" fmla="*/ 819803 w 1288054"/>
                  <a:gd name="connsiteY15" fmla="*/ 377261 h 1110892"/>
                  <a:gd name="connsiteX16" fmla="*/ 731743 w 1288054"/>
                  <a:gd name="connsiteY16" fmla="*/ 283037 h 1110892"/>
                  <a:gd name="connsiteX17" fmla="*/ 728634 w 1288054"/>
                  <a:gd name="connsiteY17" fmla="*/ 375045 h 1110892"/>
                  <a:gd name="connsiteX18" fmla="*/ 837007 w 1288054"/>
                  <a:gd name="connsiteY18" fmla="*/ 422505 h 1110892"/>
                  <a:gd name="connsiteX19" fmla="*/ 896090 w 1288054"/>
                  <a:gd name="connsiteY19" fmla="*/ 723891 h 1110892"/>
                  <a:gd name="connsiteX20" fmla="*/ 1075122 w 1288054"/>
                  <a:gd name="connsiteY20" fmla="*/ 1069164 h 1110892"/>
                  <a:gd name="connsiteX21" fmla="*/ 1075402 w 1288054"/>
                  <a:gd name="connsiteY21" fmla="*/ 1073962 h 1110892"/>
                  <a:gd name="connsiteX22" fmla="*/ 1149139 w 1288054"/>
                  <a:gd name="connsiteY22" fmla="*/ 1108894 h 1110892"/>
                  <a:gd name="connsiteX23" fmla="*/ 1227004 w 1288054"/>
                  <a:gd name="connsiteY23" fmla="*/ 1056817 h 111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8054" h="1110892">
                    <a:moveTo>
                      <a:pt x="1227004" y="1056817"/>
                    </a:moveTo>
                    <a:cubicBezTo>
                      <a:pt x="1226532" y="1052641"/>
                      <a:pt x="1225678" y="1048598"/>
                      <a:pt x="1224469" y="1044714"/>
                    </a:cubicBezTo>
                    <a:cubicBezTo>
                      <a:pt x="1219132" y="1027494"/>
                      <a:pt x="1267277" y="982702"/>
                      <a:pt x="1280919" y="885259"/>
                    </a:cubicBezTo>
                    <a:cubicBezTo>
                      <a:pt x="1295612" y="780298"/>
                      <a:pt x="1294211" y="617344"/>
                      <a:pt x="1211646" y="459122"/>
                    </a:cubicBezTo>
                    <a:cubicBezTo>
                      <a:pt x="1058355" y="165355"/>
                      <a:pt x="701542" y="-35238"/>
                      <a:pt x="336413" y="5173"/>
                    </a:cubicBezTo>
                    <a:cubicBezTo>
                      <a:pt x="305625" y="8581"/>
                      <a:pt x="248770" y="17162"/>
                      <a:pt x="245220" y="17162"/>
                    </a:cubicBezTo>
                    <a:lnTo>
                      <a:pt x="0" y="13879"/>
                    </a:lnTo>
                    <a:cubicBezTo>
                      <a:pt x="0" y="13879"/>
                      <a:pt x="27898" y="119733"/>
                      <a:pt x="106362" y="130101"/>
                    </a:cubicBezTo>
                    <a:cubicBezTo>
                      <a:pt x="140837" y="134655"/>
                      <a:pt x="170098" y="127924"/>
                      <a:pt x="194375" y="115853"/>
                    </a:cubicBezTo>
                    <a:cubicBezTo>
                      <a:pt x="194442" y="115817"/>
                      <a:pt x="194465" y="115845"/>
                      <a:pt x="194422" y="115908"/>
                    </a:cubicBezTo>
                    <a:cubicBezTo>
                      <a:pt x="178347" y="140173"/>
                      <a:pt x="166394" y="166210"/>
                      <a:pt x="165516" y="190715"/>
                    </a:cubicBezTo>
                    <a:cubicBezTo>
                      <a:pt x="162686" y="269765"/>
                      <a:pt x="276157" y="302961"/>
                      <a:pt x="276157" y="302961"/>
                    </a:cubicBezTo>
                    <a:lnTo>
                      <a:pt x="285072" y="20551"/>
                    </a:lnTo>
                    <a:cubicBezTo>
                      <a:pt x="285072" y="20527"/>
                      <a:pt x="285091" y="20511"/>
                      <a:pt x="285115" y="20511"/>
                    </a:cubicBezTo>
                    <a:cubicBezTo>
                      <a:pt x="507144" y="38632"/>
                      <a:pt x="730613" y="157779"/>
                      <a:pt x="819870" y="377218"/>
                    </a:cubicBezTo>
                    <a:cubicBezTo>
                      <a:pt x="819917" y="377328"/>
                      <a:pt x="819885" y="377348"/>
                      <a:pt x="819803" y="377261"/>
                    </a:cubicBezTo>
                    <a:lnTo>
                      <a:pt x="731743" y="283037"/>
                    </a:lnTo>
                    <a:cubicBezTo>
                      <a:pt x="705478" y="307586"/>
                      <a:pt x="704085" y="348780"/>
                      <a:pt x="728634" y="375045"/>
                    </a:cubicBezTo>
                    <a:cubicBezTo>
                      <a:pt x="756796" y="405179"/>
                      <a:pt x="806015" y="417538"/>
                      <a:pt x="837007" y="422505"/>
                    </a:cubicBezTo>
                    <a:cubicBezTo>
                      <a:pt x="871817" y="522286"/>
                      <a:pt x="877375" y="596948"/>
                      <a:pt x="896090" y="723891"/>
                    </a:cubicBezTo>
                    <a:cubicBezTo>
                      <a:pt x="908890" y="867645"/>
                      <a:pt x="972440" y="1028533"/>
                      <a:pt x="1075122" y="1069164"/>
                    </a:cubicBezTo>
                    <a:cubicBezTo>
                      <a:pt x="1075185" y="1070758"/>
                      <a:pt x="1075217" y="1072352"/>
                      <a:pt x="1075402" y="1073962"/>
                    </a:cubicBezTo>
                    <a:cubicBezTo>
                      <a:pt x="1079790" y="1112779"/>
                      <a:pt x="1107279" y="1113629"/>
                      <a:pt x="1149139" y="1108894"/>
                    </a:cubicBezTo>
                    <a:cubicBezTo>
                      <a:pt x="1190998" y="1104159"/>
                      <a:pt x="1231397" y="1095633"/>
                      <a:pt x="1227004" y="1056817"/>
                    </a:cubicBezTo>
                    <a:close/>
                  </a:path>
                </a:pathLst>
              </a:custGeom>
              <a:grpFill/>
              <a:ln w="3929" cap="flat">
                <a:noFill/>
                <a:prstDash val="solid"/>
                <a:miter/>
              </a:ln>
            </p:spPr>
            <p:txBody>
              <a:bodyPr rtlCol="0" anchor="ctr"/>
              <a:lstStyle/>
              <a:p>
                <a:endParaRPr lang="en-GB"/>
              </a:p>
            </p:txBody>
          </p:sp>
          <p:grpSp>
            <p:nvGrpSpPr>
              <p:cNvPr id="41" name="Grafika 2049" descr="Koie ryby">
                <a:extLst>
                  <a:ext uri="{FF2B5EF4-FFF2-40B4-BE49-F238E27FC236}">
                    <a16:creationId xmlns:a16="http://schemas.microsoft.com/office/drawing/2014/main" id="{71601D9A-5E53-FFD8-358E-54B8E9CEF5A9}"/>
                  </a:ext>
                </a:extLst>
              </p:cNvPr>
              <p:cNvGrpSpPr/>
              <p:nvPr/>
            </p:nvGrpSpPr>
            <p:grpSpPr>
              <a:xfrm>
                <a:off x="3840086" y="5159358"/>
                <a:ext cx="276648" cy="112738"/>
                <a:chOff x="3840086" y="5159358"/>
                <a:chExt cx="276648" cy="112738"/>
              </a:xfrm>
              <a:grpFill/>
            </p:grpSpPr>
            <p:sp>
              <p:nvSpPr>
                <p:cNvPr id="42" name="Dowolny kształt: kształt 41">
                  <a:extLst>
                    <a:ext uri="{FF2B5EF4-FFF2-40B4-BE49-F238E27FC236}">
                      <a16:creationId xmlns:a16="http://schemas.microsoft.com/office/drawing/2014/main" id="{37D24EF6-81EB-2497-D743-04B59C961BE5}"/>
                    </a:ext>
                  </a:extLst>
                </p:cNvPr>
                <p:cNvSpPr/>
                <p:nvPr/>
              </p:nvSpPr>
              <p:spPr>
                <a:xfrm>
                  <a:off x="3891034" y="5160150"/>
                  <a:ext cx="112785" cy="95522"/>
                </a:xfrm>
                <a:custGeom>
                  <a:avLst/>
                  <a:gdLst>
                    <a:gd name="connsiteX0" fmla="*/ 107578 w 112785"/>
                    <a:gd name="connsiteY0" fmla="*/ 0 h 95522"/>
                    <a:gd name="connsiteX1" fmla="*/ 0 w 112785"/>
                    <a:gd name="connsiteY1" fmla="*/ 93338 h 95522"/>
                    <a:gd name="connsiteX2" fmla="*/ 2775 w 112785"/>
                    <a:gd name="connsiteY2" fmla="*/ 95522 h 95522"/>
                    <a:gd name="connsiteX3" fmla="*/ 112786 w 112785"/>
                    <a:gd name="connsiteY3" fmla="*/ 71 h 95522"/>
                    <a:gd name="connsiteX4" fmla="*/ 107578 w 112785"/>
                    <a:gd name="connsiteY4" fmla="*/ 0 h 9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85" h="95522">
                      <a:moveTo>
                        <a:pt x="107578" y="0"/>
                      </a:moveTo>
                      <a:lnTo>
                        <a:pt x="0" y="93338"/>
                      </a:lnTo>
                      <a:cubicBezTo>
                        <a:pt x="921" y="94070"/>
                        <a:pt x="1826" y="94818"/>
                        <a:pt x="2775" y="95522"/>
                      </a:cubicBezTo>
                      <a:lnTo>
                        <a:pt x="112786" y="71"/>
                      </a:lnTo>
                      <a:lnTo>
                        <a:pt x="107578" y="0"/>
                      </a:lnTo>
                      <a:close/>
                    </a:path>
                  </a:pathLst>
                </a:custGeom>
                <a:grpFill/>
                <a:ln w="3929" cap="flat">
                  <a:noFill/>
                  <a:prstDash val="solid"/>
                  <a:miter/>
                </a:ln>
              </p:spPr>
              <p:txBody>
                <a:bodyPr rtlCol="0" anchor="ctr"/>
                <a:lstStyle/>
                <a:p>
                  <a:endParaRPr lang="en-GB"/>
                </a:p>
              </p:txBody>
            </p:sp>
            <p:sp>
              <p:nvSpPr>
                <p:cNvPr id="43" name="Dowolny kształt: kształt 42">
                  <a:extLst>
                    <a:ext uri="{FF2B5EF4-FFF2-40B4-BE49-F238E27FC236}">
                      <a16:creationId xmlns:a16="http://schemas.microsoft.com/office/drawing/2014/main" id="{75264DE0-D340-9619-C166-30699C5EC5A1}"/>
                    </a:ext>
                  </a:extLst>
                </p:cNvPr>
                <p:cNvSpPr/>
                <p:nvPr/>
              </p:nvSpPr>
              <p:spPr>
                <a:xfrm>
                  <a:off x="3840086" y="5159358"/>
                  <a:ext cx="114407" cy="24784"/>
                </a:xfrm>
                <a:custGeom>
                  <a:avLst/>
                  <a:gdLst>
                    <a:gd name="connsiteX0" fmla="*/ 99305 w 114407"/>
                    <a:gd name="connsiteY0" fmla="*/ 0 h 24784"/>
                    <a:gd name="connsiteX1" fmla="*/ 0 w 114407"/>
                    <a:gd name="connsiteY1" fmla="*/ 21530 h 24784"/>
                    <a:gd name="connsiteX2" fmla="*/ 1370 w 114407"/>
                    <a:gd name="connsiteY2" fmla="*/ 24785 h 24784"/>
                    <a:gd name="connsiteX3" fmla="*/ 114376 w 114407"/>
                    <a:gd name="connsiteY3" fmla="*/ 283 h 24784"/>
                    <a:gd name="connsiteX4" fmla="*/ 114368 w 114407"/>
                    <a:gd name="connsiteY4" fmla="*/ 201 h 24784"/>
                    <a:gd name="connsiteX5" fmla="*/ 99305 w 114407"/>
                    <a:gd name="connsiteY5" fmla="*/ 0 h 2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07" h="24784">
                      <a:moveTo>
                        <a:pt x="99305" y="0"/>
                      </a:moveTo>
                      <a:lnTo>
                        <a:pt x="0" y="21530"/>
                      </a:lnTo>
                      <a:cubicBezTo>
                        <a:pt x="441" y="22593"/>
                        <a:pt x="893" y="23671"/>
                        <a:pt x="1370" y="24785"/>
                      </a:cubicBezTo>
                      <a:lnTo>
                        <a:pt x="114376" y="283"/>
                      </a:lnTo>
                      <a:cubicBezTo>
                        <a:pt x="114423" y="272"/>
                        <a:pt x="114415" y="205"/>
                        <a:pt x="114368" y="201"/>
                      </a:cubicBezTo>
                      <a:lnTo>
                        <a:pt x="99305" y="0"/>
                      </a:lnTo>
                      <a:close/>
                    </a:path>
                  </a:pathLst>
                </a:custGeom>
                <a:grpFill/>
                <a:ln w="3929" cap="flat">
                  <a:noFill/>
                  <a:prstDash val="solid"/>
                  <a:miter/>
                </a:ln>
              </p:spPr>
              <p:txBody>
                <a:bodyPr rtlCol="0" anchor="ctr"/>
                <a:lstStyle/>
                <a:p>
                  <a:endParaRPr lang="en-GB"/>
                </a:p>
              </p:txBody>
            </p:sp>
            <p:sp>
              <p:nvSpPr>
                <p:cNvPr id="44" name="Dowolny kształt: kształt 43">
                  <a:extLst>
                    <a:ext uri="{FF2B5EF4-FFF2-40B4-BE49-F238E27FC236}">
                      <a16:creationId xmlns:a16="http://schemas.microsoft.com/office/drawing/2014/main" id="{83D3E886-BA27-11D0-E5B2-D128725988AD}"/>
                    </a:ext>
                  </a:extLst>
                </p:cNvPr>
                <p:cNvSpPr/>
                <p:nvPr/>
              </p:nvSpPr>
              <p:spPr>
                <a:xfrm>
                  <a:off x="4018198" y="5160736"/>
                  <a:ext cx="98537" cy="102625"/>
                </a:xfrm>
                <a:custGeom>
                  <a:avLst/>
                  <a:gdLst>
                    <a:gd name="connsiteX0" fmla="*/ 93358 w 98537"/>
                    <a:gd name="connsiteY0" fmla="*/ 0 h 102625"/>
                    <a:gd name="connsiteX1" fmla="*/ 40 w 98537"/>
                    <a:gd name="connsiteY1" fmla="*/ 102544 h 102625"/>
                    <a:gd name="connsiteX2" fmla="*/ 87 w 98537"/>
                    <a:gd name="connsiteY2" fmla="*/ 102607 h 102625"/>
                    <a:gd name="connsiteX3" fmla="*/ 7904 w 98537"/>
                    <a:gd name="connsiteY3" fmla="*/ 99029 h 102625"/>
                    <a:gd name="connsiteX4" fmla="*/ 98538 w 98537"/>
                    <a:gd name="connsiteY4" fmla="*/ 0 h 102625"/>
                    <a:gd name="connsiteX5" fmla="*/ 93358 w 98537"/>
                    <a:gd name="connsiteY5" fmla="*/ 0 h 10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37" h="102625">
                      <a:moveTo>
                        <a:pt x="93358" y="0"/>
                      </a:moveTo>
                      <a:lnTo>
                        <a:pt x="40" y="102544"/>
                      </a:lnTo>
                      <a:cubicBezTo>
                        <a:pt x="-27" y="102619"/>
                        <a:pt x="-8" y="102647"/>
                        <a:pt x="87" y="102607"/>
                      </a:cubicBezTo>
                      <a:cubicBezTo>
                        <a:pt x="2747" y="101482"/>
                        <a:pt x="5353" y="100281"/>
                        <a:pt x="7904" y="99029"/>
                      </a:cubicBezTo>
                      <a:lnTo>
                        <a:pt x="98538" y="0"/>
                      </a:lnTo>
                      <a:lnTo>
                        <a:pt x="93358" y="0"/>
                      </a:lnTo>
                      <a:close/>
                    </a:path>
                  </a:pathLst>
                </a:custGeom>
                <a:grpFill/>
                <a:ln w="3929" cap="flat">
                  <a:noFill/>
                  <a:prstDash val="solid"/>
                  <a:miter/>
                </a:ln>
              </p:spPr>
              <p:txBody>
                <a:bodyPr rtlCol="0" anchor="ctr"/>
                <a:lstStyle/>
                <a:p>
                  <a:endParaRPr lang="en-GB"/>
                </a:p>
              </p:txBody>
            </p:sp>
            <p:sp>
              <p:nvSpPr>
                <p:cNvPr id="45" name="Dowolny kształt: kształt 44">
                  <a:extLst>
                    <a:ext uri="{FF2B5EF4-FFF2-40B4-BE49-F238E27FC236}">
                      <a16:creationId xmlns:a16="http://schemas.microsoft.com/office/drawing/2014/main" id="{76A4B234-DCA7-7A19-5DDA-C5BB7019B4BE}"/>
                    </a:ext>
                  </a:extLst>
                </p:cNvPr>
                <p:cNvSpPr/>
                <p:nvPr/>
              </p:nvSpPr>
              <p:spPr>
                <a:xfrm>
                  <a:off x="3900492" y="5160657"/>
                  <a:ext cx="141825" cy="101501"/>
                </a:xfrm>
                <a:custGeom>
                  <a:avLst/>
                  <a:gdLst>
                    <a:gd name="connsiteX0" fmla="*/ 136063 w 141825"/>
                    <a:gd name="connsiteY0" fmla="*/ 0 h 101501"/>
                    <a:gd name="connsiteX1" fmla="*/ 0 w 141825"/>
                    <a:gd name="connsiteY1" fmla="*/ 99561 h 101501"/>
                    <a:gd name="connsiteX2" fmla="*/ 3220 w 141825"/>
                    <a:gd name="connsiteY2" fmla="*/ 101501 h 101501"/>
                    <a:gd name="connsiteX3" fmla="*/ 141825 w 141825"/>
                    <a:gd name="connsiteY3" fmla="*/ 79 h 101501"/>
                    <a:gd name="connsiteX4" fmla="*/ 136063 w 141825"/>
                    <a:gd name="connsiteY4" fmla="*/ 0 h 10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25" h="101501">
                      <a:moveTo>
                        <a:pt x="136063" y="0"/>
                      </a:moveTo>
                      <a:lnTo>
                        <a:pt x="0" y="99561"/>
                      </a:lnTo>
                      <a:cubicBezTo>
                        <a:pt x="1059" y="100230"/>
                        <a:pt x="2133" y="100871"/>
                        <a:pt x="3220" y="101501"/>
                      </a:cubicBezTo>
                      <a:lnTo>
                        <a:pt x="141825" y="79"/>
                      </a:lnTo>
                      <a:lnTo>
                        <a:pt x="136063" y="0"/>
                      </a:lnTo>
                      <a:close/>
                    </a:path>
                  </a:pathLst>
                </a:custGeom>
                <a:grpFill/>
                <a:ln w="3929" cap="flat">
                  <a:noFill/>
                  <a:prstDash val="solid"/>
                  <a:miter/>
                </a:ln>
              </p:spPr>
              <p:txBody>
                <a:bodyPr rtlCol="0" anchor="ctr"/>
                <a:lstStyle/>
                <a:p>
                  <a:endParaRPr lang="en-GB"/>
                </a:p>
              </p:txBody>
            </p:sp>
            <p:sp>
              <p:nvSpPr>
                <p:cNvPr id="46" name="Dowolny kształt: kształt 45">
                  <a:extLst>
                    <a:ext uri="{FF2B5EF4-FFF2-40B4-BE49-F238E27FC236}">
                      <a16:creationId xmlns:a16="http://schemas.microsoft.com/office/drawing/2014/main" id="{C761727C-D8F3-49E3-E93F-08774B4A0E3B}"/>
                    </a:ext>
                  </a:extLst>
                </p:cNvPr>
                <p:cNvSpPr/>
                <p:nvPr/>
              </p:nvSpPr>
              <p:spPr>
                <a:xfrm>
                  <a:off x="3923529" y="5160724"/>
                  <a:ext cx="174564" cy="111372"/>
                </a:xfrm>
                <a:custGeom>
                  <a:avLst/>
                  <a:gdLst>
                    <a:gd name="connsiteX0" fmla="*/ 168118 w 174564"/>
                    <a:gd name="connsiteY0" fmla="*/ 94 h 111372"/>
                    <a:gd name="connsiteX1" fmla="*/ 0 w 174564"/>
                    <a:gd name="connsiteY1" fmla="*/ 110164 h 111372"/>
                    <a:gd name="connsiteX2" fmla="*/ 4487 w 174564"/>
                    <a:gd name="connsiteY2" fmla="*/ 111373 h 111372"/>
                    <a:gd name="connsiteX3" fmla="*/ 174565 w 174564"/>
                    <a:gd name="connsiteY3" fmla="*/ 0 h 111372"/>
                    <a:gd name="connsiteX4" fmla="*/ 168118 w 174564"/>
                    <a:gd name="connsiteY4" fmla="*/ 94 h 111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64" h="111372">
                      <a:moveTo>
                        <a:pt x="168118" y="94"/>
                      </a:moveTo>
                      <a:lnTo>
                        <a:pt x="0" y="110164"/>
                      </a:lnTo>
                      <a:cubicBezTo>
                        <a:pt x="1468" y="110617"/>
                        <a:pt x="2980" y="110991"/>
                        <a:pt x="4487" y="111373"/>
                      </a:cubicBezTo>
                      <a:lnTo>
                        <a:pt x="174565" y="0"/>
                      </a:lnTo>
                      <a:lnTo>
                        <a:pt x="168118" y="94"/>
                      </a:lnTo>
                      <a:close/>
                    </a:path>
                  </a:pathLst>
                </a:custGeom>
                <a:grpFill/>
                <a:ln w="3929" cap="flat">
                  <a:noFill/>
                  <a:prstDash val="solid"/>
                  <a:miter/>
                </a:ln>
              </p:spPr>
              <p:txBody>
                <a:bodyPr rtlCol="0" anchor="ctr"/>
                <a:lstStyle/>
                <a:p>
                  <a:endParaRPr lang="en-GB"/>
                </a:p>
              </p:txBody>
            </p:sp>
          </p:grpSp>
        </p:grpSp>
        <p:grpSp>
          <p:nvGrpSpPr>
            <p:cNvPr id="5" name="Grupa 4">
              <a:extLst>
                <a:ext uri="{FF2B5EF4-FFF2-40B4-BE49-F238E27FC236}">
                  <a16:creationId xmlns:a16="http://schemas.microsoft.com/office/drawing/2014/main" id="{BAA4D771-857F-5F3E-F4EE-6F8489AD7FA0}"/>
                </a:ext>
              </a:extLst>
            </p:cNvPr>
            <p:cNvGrpSpPr/>
            <p:nvPr/>
          </p:nvGrpSpPr>
          <p:grpSpPr>
            <a:xfrm>
              <a:off x="3868799" y="5176497"/>
              <a:ext cx="1220459" cy="1090167"/>
              <a:chOff x="3868799" y="5176497"/>
              <a:chExt cx="1220459" cy="1090167"/>
            </a:xfrm>
          </p:grpSpPr>
          <p:grpSp>
            <p:nvGrpSpPr>
              <p:cNvPr id="6" name="Grafika 2049" descr="Koie ryby">
                <a:extLst>
                  <a:ext uri="{FF2B5EF4-FFF2-40B4-BE49-F238E27FC236}">
                    <a16:creationId xmlns:a16="http://schemas.microsoft.com/office/drawing/2014/main" id="{256AF2F9-E807-790C-C614-F153FA4E8147}"/>
                  </a:ext>
                </a:extLst>
              </p:cNvPr>
              <p:cNvGrpSpPr/>
              <p:nvPr/>
            </p:nvGrpSpPr>
            <p:grpSpPr>
              <a:xfrm rot="9788034">
                <a:off x="4299383" y="5463762"/>
                <a:ext cx="361985" cy="162986"/>
                <a:chOff x="4450542" y="5772853"/>
                <a:chExt cx="361985" cy="162986"/>
              </a:xfrm>
              <a:solidFill>
                <a:schemeClr val="accent1"/>
              </a:solidFill>
            </p:grpSpPr>
            <p:sp>
              <p:nvSpPr>
                <p:cNvPr id="34" name="Dowolny kształt: kształt 33">
                  <a:extLst>
                    <a:ext uri="{FF2B5EF4-FFF2-40B4-BE49-F238E27FC236}">
                      <a16:creationId xmlns:a16="http://schemas.microsoft.com/office/drawing/2014/main" id="{700CEF1F-66FB-D026-EEC8-4F1BAF9893F0}"/>
                    </a:ext>
                  </a:extLst>
                </p:cNvPr>
                <p:cNvSpPr/>
                <p:nvPr/>
              </p:nvSpPr>
              <p:spPr>
                <a:xfrm>
                  <a:off x="4450542" y="5772853"/>
                  <a:ext cx="361985" cy="162986"/>
                </a:xfrm>
                <a:custGeom>
                  <a:avLst/>
                  <a:gdLst>
                    <a:gd name="connsiteX0" fmla="*/ 5200 w 361985"/>
                    <a:gd name="connsiteY0" fmla="*/ 0 h 162986"/>
                    <a:gd name="connsiteX1" fmla="*/ 418 w 361985"/>
                    <a:gd name="connsiteY1" fmla="*/ 25210 h 162986"/>
                    <a:gd name="connsiteX2" fmla="*/ 190 w 361985"/>
                    <a:gd name="connsiteY2" fmla="*/ 28760 h 162986"/>
                    <a:gd name="connsiteX3" fmla="*/ 6763 w 361985"/>
                    <a:gd name="connsiteY3" fmla="*/ 75898 h 162986"/>
                    <a:gd name="connsiteX4" fmla="*/ 8061 w 361985"/>
                    <a:gd name="connsiteY4" fmla="*/ 79515 h 162986"/>
                    <a:gd name="connsiteX5" fmla="*/ 16052 w 361985"/>
                    <a:gd name="connsiteY5" fmla="*/ 96542 h 162986"/>
                    <a:gd name="connsiteX6" fmla="*/ 18299 w 361985"/>
                    <a:gd name="connsiteY6" fmla="*/ 100399 h 162986"/>
                    <a:gd name="connsiteX7" fmla="*/ 88576 w 361985"/>
                    <a:gd name="connsiteY7" fmla="*/ 154487 h 162986"/>
                    <a:gd name="connsiteX8" fmla="*/ 277905 w 361985"/>
                    <a:gd name="connsiteY8" fmla="*/ 140708 h 162986"/>
                    <a:gd name="connsiteX9" fmla="*/ 285163 w 361985"/>
                    <a:gd name="connsiteY9" fmla="*/ 138326 h 162986"/>
                    <a:gd name="connsiteX10" fmla="*/ 322681 w 361985"/>
                    <a:gd name="connsiteY10" fmla="*/ 124416 h 162986"/>
                    <a:gd name="connsiteX11" fmla="*/ 327782 w 361985"/>
                    <a:gd name="connsiteY11" fmla="*/ 122315 h 162986"/>
                    <a:gd name="connsiteX12" fmla="*/ 346525 w 361985"/>
                    <a:gd name="connsiteY12" fmla="*/ 114116 h 162986"/>
                    <a:gd name="connsiteX13" fmla="*/ 352649 w 361985"/>
                    <a:gd name="connsiteY13" fmla="*/ 111258 h 162986"/>
                    <a:gd name="connsiteX14" fmla="*/ 361985 w 361985"/>
                    <a:gd name="connsiteY14" fmla="*/ 106661 h 162986"/>
                    <a:gd name="connsiteX15" fmla="*/ 5200 w 361985"/>
                    <a:gd name="connsiteY15" fmla="*/ 0 h 16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985" h="162986">
                      <a:moveTo>
                        <a:pt x="5200" y="0"/>
                      </a:moveTo>
                      <a:cubicBezTo>
                        <a:pt x="2693" y="8384"/>
                        <a:pt x="1126" y="16822"/>
                        <a:pt x="418" y="25210"/>
                      </a:cubicBezTo>
                      <a:cubicBezTo>
                        <a:pt x="315" y="26395"/>
                        <a:pt x="256" y="27575"/>
                        <a:pt x="190" y="28760"/>
                      </a:cubicBezTo>
                      <a:cubicBezTo>
                        <a:pt x="-712" y="45004"/>
                        <a:pt x="1622" y="60980"/>
                        <a:pt x="6763" y="75898"/>
                      </a:cubicBezTo>
                      <a:cubicBezTo>
                        <a:pt x="7180" y="77110"/>
                        <a:pt x="7609" y="78318"/>
                        <a:pt x="8061" y="79515"/>
                      </a:cubicBezTo>
                      <a:cubicBezTo>
                        <a:pt x="10293" y="85387"/>
                        <a:pt x="12966" y="91079"/>
                        <a:pt x="16052" y="96542"/>
                      </a:cubicBezTo>
                      <a:cubicBezTo>
                        <a:pt x="16784" y="97837"/>
                        <a:pt x="17524" y="99128"/>
                        <a:pt x="18299" y="100399"/>
                      </a:cubicBezTo>
                      <a:cubicBezTo>
                        <a:pt x="33708" y="125566"/>
                        <a:pt x="58076" y="145372"/>
                        <a:pt x="88576" y="154487"/>
                      </a:cubicBezTo>
                      <a:cubicBezTo>
                        <a:pt x="149859" y="172809"/>
                        <a:pt x="222785" y="158376"/>
                        <a:pt x="277905" y="140708"/>
                      </a:cubicBezTo>
                      <a:cubicBezTo>
                        <a:pt x="280365" y="139920"/>
                        <a:pt x="282781" y="139125"/>
                        <a:pt x="285163" y="138326"/>
                      </a:cubicBezTo>
                      <a:cubicBezTo>
                        <a:pt x="299155" y="133642"/>
                        <a:pt x="311837" y="128833"/>
                        <a:pt x="322681" y="124416"/>
                      </a:cubicBezTo>
                      <a:cubicBezTo>
                        <a:pt x="324432" y="123704"/>
                        <a:pt x="326128" y="123003"/>
                        <a:pt x="327782" y="122315"/>
                      </a:cubicBezTo>
                      <a:cubicBezTo>
                        <a:pt x="335059" y="119276"/>
                        <a:pt x="341380" y="116478"/>
                        <a:pt x="346525" y="114116"/>
                      </a:cubicBezTo>
                      <a:cubicBezTo>
                        <a:pt x="348804" y="113069"/>
                        <a:pt x="350842" y="112116"/>
                        <a:pt x="352649" y="111258"/>
                      </a:cubicBezTo>
                      <a:cubicBezTo>
                        <a:pt x="358659" y="108401"/>
                        <a:pt x="361985" y="106661"/>
                        <a:pt x="361985" y="106661"/>
                      </a:cubicBezTo>
                      <a:lnTo>
                        <a:pt x="5200" y="0"/>
                      </a:lnTo>
                      <a:close/>
                    </a:path>
                  </a:pathLst>
                </a:custGeom>
                <a:grpFill/>
                <a:ln w="3929" cap="flat">
                  <a:noFill/>
                  <a:prstDash val="solid"/>
                  <a:miter/>
                </a:ln>
              </p:spPr>
              <p:txBody>
                <a:bodyPr rtlCol="0" anchor="ctr"/>
                <a:lstStyle/>
                <a:p>
                  <a:endParaRPr lang="en-GB"/>
                </a:p>
              </p:txBody>
            </p:sp>
            <p:grpSp>
              <p:nvGrpSpPr>
                <p:cNvPr id="35" name="Grafika 2049" descr="Koie ryby">
                  <a:extLst>
                    <a:ext uri="{FF2B5EF4-FFF2-40B4-BE49-F238E27FC236}">
                      <a16:creationId xmlns:a16="http://schemas.microsoft.com/office/drawing/2014/main" id="{97914137-076A-C0B5-4DA9-AE29963FEDE0}"/>
                    </a:ext>
                  </a:extLst>
                </p:cNvPr>
                <p:cNvGrpSpPr/>
                <p:nvPr/>
              </p:nvGrpSpPr>
              <p:grpSpPr>
                <a:xfrm>
                  <a:off x="4450727" y="5798063"/>
                  <a:ext cx="352463" cy="115497"/>
                  <a:chOff x="4450727" y="5798063"/>
                  <a:chExt cx="352463" cy="115497"/>
                </a:xfrm>
                <a:grpFill/>
              </p:grpSpPr>
              <p:sp>
                <p:nvSpPr>
                  <p:cNvPr id="36" name="Dowolny kształt: kształt 35">
                    <a:extLst>
                      <a:ext uri="{FF2B5EF4-FFF2-40B4-BE49-F238E27FC236}">
                        <a16:creationId xmlns:a16="http://schemas.microsoft.com/office/drawing/2014/main" id="{04EBC81F-A869-726D-B561-EA9DF5D572E2}"/>
                      </a:ext>
                    </a:extLst>
                  </p:cNvPr>
                  <p:cNvSpPr/>
                  <p:nvPr/>
                </p:nvSpPr>
                <p:spPr>
                  <a:xfrm>
                    <a:off x="4466593" y="5869394"/>
                    <a:ext cx="269111" cy="44165"/>
                  </a:xfrm>
                  <a:custGeom>
                    <a:avLst/>
                    <a:gdLst>
                      <a:gd name="connsiteX0" fmla="*/ 269111 w 269111"/>
                      <a:gd name="connsiteY0" fmla="*/ 41784 h 44165"/>
                      <a:gd name="connsiteX1" fmla="*/ 0 w 269111"/>
                      <a:gd name="connsiteY1" fmla="*/ 0 h 44165"/>
                      <a:gd name="connsiteX2" fmla="*/ 2247 w 269111"/>
                      <a:gd name="connsiteY2" fmla="*/ 3857 h 44165"/>
                      <a:gd name="connsiteX3" fmla="*/ 261853 w 269111"/>
                      <a:gd name="connsiteY3" fmla="*/ 44166 h 44165"/>
                      <a:gd name="connsiteX4" fmla="*/ 269111 w 269111"/>
                      <a:gd name="connsiteY4" fmla="*/ 41784 h 44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11" h="44165">
                        <a:moveTo>
                          <a:pt x="269111" y="41784"/>
                        </a:moveTo>
                        <a:lnTo>
                          <a:pt x="0" y="0"/>
                        </a:lnTo>
                        <a:cubicBezTo>
                          <a:pt x="732" y="1295"/>
                          <a:pt x="1472" y="2586"/>
                          <a:pt x="2247" y="3857"/>
                        </a:cubicBezTo>
                        <a:lnTo>
                          <a:pt x="261853" y="44166"/>
                        </a:lnTo>
                        <a:cubicBezTo>
                          <a:pt x="264313" y="43375"/>
                          <a:pt x="266730" y="42583"/>
                          <a:pt x="269111" y="41784"/>
                        </a:cubicBezTo>
                        <a:close/>
                      </a:path>
                    </a:pathLst>
                  </a:custGeom>
                  <a:grpFill/>
                  <a:ln w="3929" cap="flat">
                    <a:noFill/>
                    <a:prstDash val="solid"/>
                    <a:miter/>
                  </a:ln>
                </p:spPr>
                <p:txBody>
                  <a:bodyPr rtlCol="0" anchor="ctr"/>
                  <a:lstStyle/>
                  <a:p>
                    <a:endParaRPr lang="en-GB"/>
                  </a:p>
                </p:txBody>
              </p:sp>
              <p:sp>
                <p:nvSpPr>
                  <p:cNvPr id="39" name="Dowolny kształt: kształt 38">
                    <a:extLst>
                      <a:ext uri="{FF2B5EF4-FFF2-40B4-BE49-F238E27FC236}">
                        <a16:creationId xmlns:a16="http://schemas.microsoft.com/office/drawing/2014/main" id="{62E7A981-8D35-ADE2-CDD7-50C145123027}"/>
                      </a:ext>
                    </a:extLst>
                  </p:cNvPr>
                  <p:cNvSpPr/>
                  <p:nvPr/>
                </p:nvSpPr>
                <p:spPr>
                  <a:xfrm>
                    <a:off x="4450727" y="5798063"/>
                    <a:ext cx="352463" cy="99210"/>
                  </a:xfrm>
                  <a:custGeom>
                    <a:avLst/>
                    <a:gdLst>
                      <a:gd name="connsiteX0" fmla="*/ 352464 w 352463"/>
                      <a:gd name="connsiteY0" fmla="*/ 86049 h 99210"/>
                      <a:gd name="connsiteX1" fmla="*/ 257642 w 352463"/>
                      <a:gd name="connsiteY1" fmla="*/ 76354 h 99210"/>
                      <a:gd name="connsiteX2" fmla="*/ 228 w 352463"/>
                      <a:gd name="connsiteY2" fmla="*/ 0 h 99210"/>
                      <a:gd name="connsiteX3" fmla="*/ 0 w 352463"/>
                      <a:gd name="connsiteY3" fmla="*/ 3550 h 99210"/>
                      <a:gd name="connsiteX4" fmla="*/ 238627 w 352463"/>
                      <a:gd name="connsiteY4" fmla="*/ 74331 h 99210"/>
                      <a:gd name="connsiteX5" fmla="*/ 238611 w 352463"/>
                      <a:gd name="connsiteY5" fmla="*/ 74410 h 99210"/>
                      <a:gd name="connsiteX6" fmla="*/ 6573 w 352463"/>
                      <a:gd name="connsiteY6" fmla="*/ 50688 h 99210"/>
                      <a:gd name="connsiteX7" fmla="*/ 7872 w 352463"/>
                      <a:gd name="connsiteY7" fmla="*/ 54305 h 99210"/>
                      <a:gd name="connsiteX8" fmla="*/ 256953 w 352463"/>
                      <a:gd name="connsiteY8" fmla="*/ 79771 h 99210"/>
                      <a:gd name="connsiteX9" fmla="*/ 322487 w 352463"/>
                      <a:gd name="connsiteY9" fmla="*/ 99210 h 99210"/>
                      <a:gd name="connsiteX10" fmla="*/ 327588 w 352463"/>
                      <a:gd name="connsiteY10" fmla="*/ 97109 h 99210"/>
                      <a:gd name="connsiteX11" fmla="*/ 275964 w 352463"/>
                      <a:gd name="connsiteY11" fmla="*/ 81798 h 99210"/>
                      <a:gd name="connsiteX12" fmla="*/ 275980 w 352463"/>
                      <a:gd name="connsiteY12" fmla="*/ 81719 h 99210"/>
                      <a:gd name="connsiteX13" fmla="*/ 346331 w 352463"/>
                      <a:gd name="connsiteY13" fmla="*/ 88910 h 99210"/>
                      <a:gd name="connsiteX14" fmla="*/ 352464 w 352463"/>
                      <a:gd name="connsiteY14" fmla="*/ 86049 h 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2463" h="99210">
                        <a:moveTo>
                          <a:pt x="352464" y="86049"/>
                        </a:moveTo>
                        <a:lnTo>
                          <a:pt x="257642" y="76354"/>
                        </a:lnTo>
                        <a:lnTo>
                          <a:pt x="228" y="0"/>
                        </a:lnTo>
                        <a:cubicBezTo>
                          <a:pt x="126" y="1185"/>
                          <a:pt x="67" y="2365"/>
                          <a:pt x="0" y="3550"/>
                        </a:cubicBezTo>
                        <a:lnTo>
                          <a:pt x="238627" y="74331"/>
                        </a:lnTo>
                        <a:cubicBezTo>
                          <a:pt x="238851" y="74398"/>
                          <a:pt x="238844" y="74433"/>
                          <a:pt x="238611" y="74410"/>
                        </a:cubicBezTo>
                        <a:lnTo>
                          <a:pt x="6573" y="50688"/>
                        </a:lnTo>
                        <a:cubicBezTo>
                          <a:pt x="6990" y="51900"/>
                          <a:pt x="7419" y="53108"/>
                          <a:pt x="7872" y="54305"/>
                        </a:cubicBezTo>
                        <a:lnTo>
                          <a:pt x="256953" y="79771"/>
                        </a:lnTo>
                        <a:lnTo>
                          <a:pt x="322487" y="99210"/>
                        </a:lnTo>
                        <a:cubicBezTo>
                          <a:pt x="324239" y="98498"/>
                          <a:pt x="325935" y="97797"/>
                          <a:pt x="327588" y="97109"/>
                        </a:cubicBezTo>
                        <a:lnTo>
                          <a:pt x="275964" y="81798"/>
                        </a:lnTo>
                        <a:cubicBezTo>
                          <a:pt x="275739" y="81731"/>
                          <a:pt x="275747" y="81695"/>
                          <a:pt x="275980" y="81719"/>
                        </a:cubicBezTo>
                        <a:lnTo>
                          <a:pt x="346331" y="88910"/>
                        </a:lnTo>
                        <a:cubicBezTo>
                          <a:pt x="348622" y="87859"/>
                          <a:pt x="350657" y="86907"/>
                          <a:pt x="352464" y="86049"/>
                        </a:cubicBezTo>
                        <a:close/>
                      </a:path>
                    </a:pathLst>
                  </a:custGeom>
                  <a:grpFill/>
                  <a:ln w="3929" cap="flat">
                    <a:noFill/>
                    <a:prstDash val="solid"/>
                    <a:miter/>
                  </a:ln>
                </p:spPr>
                <p:txBody>
                  <a:bodyPr rtlCol="0" anchor="ctr"/>
                  <a:lstStyle/>
                  <a:p>
                    <a:endParaRPr lang="en-GB"/>
                  </a:p>
                </p:txBody>
              </p:sp>
            </p:grpSp>
          </p:grpSp>
          <p:grpSp>
            <p:nvGrpSpPr>
              <p:cNvPr id="7" name="Grafika 2049" descr="Koie ryby">
                <a:extLst>
                  <a:ext uri="{FF2B5EF4-FFF2-40B4-BE49-F238E27FC236}">
                    <a16:creationId xmlns:a16="http://schemas.microsoft.com/office/drawing/2014/main" id="{0A59CB3B-0570-CFDD-08AA-B1C21CECF91D}"/>
                  </a:ext>
                </a:extLst>
              </p:cNvPr>
              <p:cNvGrpSpPr/>
              <p:nvPr/>
            </p:nvGrpSpPr>
            <p:grpSpPr>
              <a:xfrm rot="9788034">
                <a:off x="3868799" y="5728873"/>
                <a:ext cx="201880" cy="353671"/>
                <a:chOff x="5123847" y="5480716"/>
                <a:chExt cx="201880" cy="353671"/>
              </a:xfrm>
              <a:solidFill>
                <a:schemeClr val="accent1"/>
              </a:solidFill>
            </p:grpSpPr>
            <p:sp>
              <p:nvSpPr>
                <p:cNvPr id="30" name="Dowolny kształt: kształt 29">
                  <a:extLst>
                    <a:ext uri="{FF2B5EF4-FFF2-40B4-BE49-F238E27FC236}">
                      <a16:creationId xmlns:a16="http://schemas.microsoft.com/office/drawing/2014/main" id="{8B43CF8E-2233-6F4F-3F71-F0835D04CBD7}"/>
                    </a:ext>
                  </a:extLst>
                </p:cNvPr>
                <p:cNvSpPr/>
                <p:nvPr/>
              </p:nvSpPr>
              <p:spPr>
                <a:xfrm>
                  <a:off x="5123847" y="5480716"/>
                  <a:ext cx="201880" cy="353671"/>
                </a:xfrm>
                <a:custGeom>
                  <a:avLst/>
                  <a:gdLst>
                    <a:gd name="connsiteX0" fmla="*/ 191442 w 201880"/>
                    <a:gd name="connsiteY0" fmla="*/ 68171 h 353671"/>
                    <a:gd name="connsiteX1" fmla="*/ 189565 w 201880"/>
                    <a:gd name="connsiteY1" fmla="*/ 64121 h 353671"/>
                    <a:gd name="connsiteX2" fmla="*/ 180166 w 201880"/>
                    <a:gd name="connsiteY2" fmla="*/ 47830 h 353671"/>
                    <a:gd name="connsiteX3" fmla="*/ 177942 w 201880"/>
                    <a:gd name="connsiteY3" fmla="*/ 44697 h 353671"/>
                    <a:gd name="connsiteX4" fmla="*/ 143034 w 201880"/>
                    <a:gd name="connsiteY4" fmla="*/ 12343 h 353671"/>
                    <a:gd name="connsiteX5" fmla="*/ 139995 w 201880"/>
                    <a:gd name="connsiteY5" fmla="*/ 10497 h 353671"/>
                    <a:gd name="connsiteX6" fmla="*/ 116580 w 201880"/>
                    <a:gd name="connsiteY6" fmla="*/ 0 h 353671"/>
                    <a:gd name="connsiteX7" fmla="*/ 0 w 201880"/>
                    <a:gd name="connsiteY7" fmla="*/ 353672 h 353671"/>
                    <a:gd name="connsiteX8" fmla="*/ 9108 w 201880"/>
                    <a:gd name="connsiteY8" fmla="*/ 348642 h 353671"/>
                    <a:gd name="connsiteX9" fmla="*/ 14953 w 201880"/>
                    <a:gd name="connsiteY9" fmla="*/ 345257 h 353671"/>
                    <a:gd name="connsiteX10" fmla="*/ 32405 w 201880"/>
                    <a:gd name="connsiteY10" fmla="*/ 334567 h 353671"/>
                    <a:gd name="connsiteX11" fmla="*/ 37045 w 201880"/>
                    <a:gd name="connsiteY11" fmla="*/ 331587 h 353671"/>
                    <a:gd name="connsiteX12" fmla="*/ 69911 w 201880"/>
                    <a:gd name="connsiteY12" fmla="*/ 308766 h 353671"/>
                    <a:gd name="connsiteX13" fmla="*/ 76016 w 201880"/>
                    <a:gd name="connsiteY13" fmla="*/ 304173 h 353671"/>
                    <a:gd name="connsiteX14" fmla="*/ 195607 w 201880"/>
                    <a:gd name="connsiteY14" fmla="*/ 156751 h 353671"/>
                    <a:gd name="connsiteX15" fmla="*/ 191442 w 201880"/>
                    <a:gd name="connsiteY15" fmla="*/ 68171 h 3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880" h="353671">
                      <a:moveTo>
                        <a:pt x="191442" y="68171"/>
                      </a:moveTo>
                      <a:cubicBezTo>
                        <a:pt x="190848" y="66809"/>
                        <a:pt x="190210" y="65463"/>
                        <a:pt x="189565" y="64121"/>
                      </a:cubicBezTo>
                      <a:cubicBezTo>
                        <a:pt x="186845" y="58469"/>
                        <a:pt x="183712" y="53018"/>
                        <a:pt x="180166" y="47830"/>
                      </a:cubicBezTo>
                      <a:cubicBezTo>
                        <a:pt x="179442" y="46771"/>
                        <a:pt x="178698" y="45732"/>
                        <a:pt x="177942" y="44697"/>
                      </a:cubicBezTo>
                      <a:cubicBezTo>
                        <a:pt x="168645" y="31944"/>
                        <a:pt x="156877" y="20896"/>
                        <a:pt x="143034" y="12343"/>
                      </a:cubicBezTo>
                      <a:cubicBezTo>
                        <a:pt x="142026" y="11721"/>
                        <a:pt x="141022" y="11096"/>
                        <a:pt x="139995" y="10497"/>
                      </a:cubicBezTo>
                      <a:cubicBezTo>
                        <a:pt x="132710" y="6282"/>
                        <a:pt x="124893" y="2739"/>
                        <a:pt x="116580" y="0"/>
                      </a:cubicBezTo>
                      <a:lnTo>
                        <a:pt x="0" y="353672"/>
                      </a:lnTo>
                      <a:cubicBezTo>
                        <a:pt x="0" y="353672"/>
                        <a:pt x="3330" y="351940"/>
                        <a:pt x="9108" y="348642"/>
                      </a:cubicBezTo>
                      <a:cubicBezTo>
                        <a:pt x="10844" y="347650"/>
                        <a:pt x="12792" y="346524"/>
                        <a:pt x="14953" y="345257"/>
                      </a:cubicBezTo>
                      <a:cubicBezTo>
                        <a:pt x="19833" y="342384"/>
                        <a:pt x="25745" y="338802"/>
                        <a:pt x="32405" y="334567"/>
                      </a:cubicBezTo>
                      <a:cubicBezTo>
                        <a:pt x="33916" y="333606"/>
                        <a:pt x="35459" y="332614"/>
                        <a:pt x="37045" y="331587"/>
                      </a:cubicBezTo>
                      <a:cubicBezTo>
                        <a:pt x="46870" y="325219"/>
                        <a:pt x="58068" y="317567"/>
                        <a:pt x="69911" y="308766"/>
                      </a:cubicBezTo>
                      <a:cubicBezTo>
                        <a:pt x="71930" y="307267"/>
                        <a:pt x="73965" y="305740"/>
                        <a:pt x="76016" y="304173"/>
                      </a:cubicBezTo>
                      <a:cubicBezTo>
                        <a:pt x="122031" y="269064"/>
                        <a:pt x="175580" y="217499"/>
                        <a:pt x="195607" y="156751"/>
                      </a:cubicBezTo>
                      <a:cubicBezTo>
                        <a:pt x="205580" y="126522"/>
                        <a:pt x="203274" y="95204"/>
                        <a:pt x="191442" y="68171"/>
                      </a:cubicBezTo>
                      <a:close/>
                    </a:path>
                  </a:pathLst>
                </a:custGeom>
                <a:grpFill/>
                <a:ln w="3929" cap="flat">
                  <a:noFill/>
                  <a:prstDash val="solid"/>
                  <a:miter/>
                </a:ln>
              </p:spPr>
              <p:txBody>
                <a:bodyPr rtlCol="0" anchor="ctr"/>
                <a:lstStyle/>
                <a:p>
                  <a:endParaRPr lang="en-GB"/>
                </a:p>
              </p:txBody>
            </p:sp>
            <p:grpSp>
              <p:nvGrpSpPr>
                <p:cNvPr id="31" name="Grafika 2049" descr="Koie ryby">
                  <a:extLst>
                    <a:ext uri="{FF2B5EF4-FFF2-40B4-BE49-F238E27FC236}">
                      <a16:creationId xmlns:a16="http://schemas.microsoft.com/office/drawing/2014/main" id="{54FD10C2-0194-2B0A-35FF-2D620A1F1D0B}"/>
                    </a:ext>
                  </a:extLst>
                </p:cNvPr>
                <p:cNvGrpSpPr/>
                <p:nvPr/>
              </p:nvGrpSpPr>
              <p:grpSpPr>
                <a:xfrm>
                  <a:off x="5132967" y="5491213"/>
                  <a:ext cx="182322" cy="338148"/>
                  <a:chOff x="5132967" y="5491213"/>
                  <a:chExt cx="182322" cy="338148"/>
                </a:xfrm>
                <a:grpFill/>
              </p:grpSpPr>
              <p:sp>
                <p:nvSpPr>
                  <p:cNvPr id="32" name="Dowolny kształt: kształt 31">
                    <a:extLst>
                      <a:ext uri="{FF2B5EF4-FFF2-40B4-BE49-F238E27FC236}">
                        <a16:creationId xmlns:a16="http://schemas.microsoft.com/office/drawing/2014/main" id="{65F00CD9-316E-D74A-1B57-CECF1D6840F0}"/>
                      </a:ext>
                    </a:extLst>
                  </p:cNvPr>
                  <p:cNvSpPr/>
                  <p:nvPr/>
                </p:nvSpPr>
                <p:spPr>
                  <a:xfrm>
                    <a:off x="5132967" y="5491213"/>
                    <a:ext cx="171049" cy="338148"/>
                  </a:xfrm>
                  <a:custGeom>
                    <a:avLst/>
                    <a:gdLst>
                      <a:gd name="connsiteX0" fmla="*/ 168826 w 171049"/>
                      <a:gd name="connsiteY0" fmla="*/ 34200 h 338148"/>
                      <a:gd name="connsiteX1" fmla="*/ 55568 w 171049"/>
                      <a:gd name="connsiteY1" fmla="*/ 238100 h 338148"/>
                      <a:gd name="connsiteX2" fmla="*/ 55497 w 171049"/>
                      <a:gd name="connsiteY2" fmla="*/ 238068 h 338148"/>
                      <a:gd name="connsiteX3" fmla="*/ 133922 w 171049"/>
                      <a:gd name="connsiteY3" fmla="*/ 1846 h 338148"/>
                      <a:gd name="connsiteX4" fmla="*/ 130883 w 171049"/>
                      <a:gd name="connsiteY4" fmla="*/ 0 h 338148"/>
                      <a:gd name="connsiteX5" fmla="*/ 46287 w 171049"/>
                      <a:gd name="connsiteY5" fmla="*/ 254812 h 338148"/>
                      <a:gd name="connsiteX6" fmla="*/ 0 w 171049"/>
                      <a:gd name="connsiteY6" fmla="*/ 338148 h 338148"/>
                      <a:gd name="connsiteX7" fmla="*/ 5845 w 171049"/>
                      <a:gd name="connsiteY7" fmla="*/ 334763 h 338148"/>
                      <a:gd name="connsiteX8" fmla="*/ 40194 w 171049"/>
                      <a:gd name="connsiteY8" fmla="*/ 272921 h 338148"/>
                      <a:gd name="connsiteX9" fmla="*/ 40265 w 171049"/>
                      <a:gd name="connsiteY9" fmla="*/ 272953 h 338148"/>
                      <a:gd name="connsiteX10" fmla="*/ 23293 w 171049"/>
                      <a:gd name="connsiteY10" fmla="*/ 324073 h 338148"/>
                      <a:gd name="connsiteX11" fmla="*/ 27934 w 171049"/>
                      <a:gd name="connsiteY11" fmla="*/ 321094 h 338148"/>
                      <a:gd name="connsiteX12" fmla="*/ 49475 w 171049"/>
                      <a:gd name="connsiteY12" fmla="*/ 256209 h 338148"/>
                      <a:gd name="connsiteX13" fmla="*/ 171050 w 171049"/>
                      <a:gd name="connsiteY13" fmla="*/ 37337 h 338148"/>
                      <a:gd name="connsiteX14" fmla="*/ 168826 w 171049"/>
                      <a:gd name="connsiteY14" fmla="*/ 34200 h 33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049" h="338148">
                        <a:moveTo>
                          <a:pt x="168826" y="34200"/>
                        </a:moveTo>
                        <a:lnTo>
                          <a:pt x="55568" y="238100"/>
                        </a:lnTo>
                        <a:cubicBezTo>
                          <a:pt x="55454" y="238300"/>
                          <a:pt x="55423" y="238289"/>
                          <a:pt x="55497" y="238068"/>
                        </a:cubicBezTo>
                        <a:lnTo>
                          <a:pt x="133922" y="1846"/>
                        </a:lnTo>
                        <a:cubicBezTo>
                          <a:pt x="132914" y="1224"/>
                          <a:pt x="131911" y="598"/>
                          <a:pt x="130883" y="0"/>
                        </a:cubicBezTo>
                        <a:lnTo>
                          <a:pt x="46287" y="254812"/>
                        </a:lnTo>
                        <a:lnTo>
                          <a:pt x="0" y="338148"/>
                        </a:lnTo>
                        <a:cubicBezTo>
                          <a:pt x="1736" y="337156"/>
                          <a:pt x="3684" y="336031"/>
                          <a:pt x="5845" y="334763"/>
                        </a:cubicBezTo>
                        <a:lnTo>
                          <a:pt x="40194" y="272921"/>
                        </a:lnTo>
                        <a:cubicBezTo>
                          <a:pt x="40308" y="272720"/>
                          <a:pt x="40340" y="272732"/>
                          <a:pt x="40265" y="272953"/>
                        </a:cubicBezTo>
                        <a:lnTo>
                          <a:pt x="23293" y="324073"/>
                        </a:lnTo>
                        <a:cubicBezTo>
                          <a:pt x="24804" y="323113"/>
                          <a:pt x="26347" y="322121"/>
                          <a:pt x="27934" y="321094"/>
                        </a:cubicBezTo>
                        <a:lnTo>
                          <a:pt x="49475" y="256209"/>
                        </a:lnTo>
                        <a:lnTo>
                          <a:pt x="171050" y="37337"/>
                        </a:lnTo>
                        <a:cubicBezTo>
                          <a:pt x="170326" y="36274"/>
                          <a:pt x="169582" y="35235"/>
                          <a:pt x="168826" y="34200"/>
                        </a:cubicBezTo>
                        <a:close/>
                      </a:path>
                    </a:pathLst>
                  </a:custGeom>
                  <a:grpFill/>
                  <a:ln w="3929" cap="flat">
                    <a:noFill/>
                    <a:prstDash val="solid"/>
                    <a:miter/>
                  </a:ln>
                </p:spPr>
                <p:txBody>
                  <a:bodyPr rtlCol="0" anchor="ctr"/>
                  <a:lstStyle/>
                  <a:p>
                    <a:endParaRPr lang="en-GB"/>
                  </a:p>
                </p:txBody>
              </p:sp>
              <p:sp>
                <p:nvSpPr>
                  <p:cNvPr id="33" name="Dowolny kształt: kształt 32">
                    <a:extLst>
                      <a:ext uri="{FF2B5EF4-FFF2-40B4-BE49-F238E27FC236}">
                        <a16:creationId xmlns:a16="http://schemas.microsoft.com/office/drawing/2014/main" id="{5A9B05AD-D5B5-B778-1EB6-EDAD2D4CF513}"/>
                      </a:ext>
                    </a:extLst>
                  </p:cNvPr>
                  <p:cNvSpPr/>
                  <p:nvPr/>
                </p:nvSpPr>
                <p:spPr>
                  <a:xfrm>
                    <a:off x="5194439" y="5544837"/>
                    <a:ext cx="120851" cy="243342"/>
                  </a:xfrm>
                  <a:custGeom>
                    <a:avLst/>
                    <a:gdLst>
                      <a:gd name="connsiteX0" fmla="*/ 118986 w 120851"/>
                      <a:gd name="connsiteY0" fmla="*/ 0 h 243342"/>
                      <a:gd name="connsiteX1" fmla="*/ 5 w 120851"/>
                      <a:gd name="connsiteY1" fmla="*/ 243283 h 243342"/>
                      <a:gd name="connsiteX2" fmla="*/ 64 w 120851"/>
                      <a:gd name="connsiteY2" fmla="*/ 243334 h 243342"/>
                      <a:gd name="connsiteX3" fmla="*/ 6007 w 120851"/>
                      <a:gd name="connsiteY3" fmla="*/ 238863 h 243342"/>
                      <a:gd name="connsiteX4" fmla="*/ 120851 w 120851"/>
                      <a:gd name="connsiteY4" fmla="*/ 4030 h 243342"/>
                      <a:gd name="connsiteX5" fmla="*/ 118986 w 120851"/>
                      <a:gd name="connsiteY5" fmla="*/ 0 h 24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51" h="243342">
                        <a:moveTo>
                          <a:pt x="118986" y="0"/>
                        </a:moveTo>
                        <a:lnTo>
                          <a:pt x="5" y="243283"/>
                        </a:lnTo>
                        <a:cubicBezTo>
                          <a:pt x="-15" y="243323"/>
                          <a:pt x="32" y="243358"/>
                          <a:pt x="64" y="243334"/>
                        </a:cubicBezTo>
                        <a:cubicBezTo>
                          <a:pt x="2032" y="241874"/>
                          <a:pt x="4008" y="240386"/>
                          <a:pt x="6007" y="238863"/>
                        </a:cubicBezTo>
                        <a:lnTo>
                          <a:pt x="120851" y="4030"/>
                        </a:lnTo>
                        <a:cubicBezTo>
                          <a:pt x="120261" y="2673"/>
                          <a:pt x="119627" y="1334"/>
                          <a:pt x="118986" y="0"/>
                        </a:cubicBezTo>
                        <a:close/>
                      </a:path>
                    </a:pathLst>
                  </a:custGeom>
                  <a:grpFill/>
                  <a:ln w="3929" cap="flat">
                    <a:noFill/>
                    <a:prstDash val="solid"/>
                    <a:miter/>
                  </a:ln>
                </p:spPr>
                <p:txBody>
                  <a:bodyPr rtlCol="0" anchor="ctr"/>
                  <a:lstStyle/>
                  <a:p>
                    <a:endParaRPr lang="en-GB"/>
                  </a:p>
                </p:txBody>
              </p:sp>
            </p:grpSp>
          </p:grpSp>
          <p:sp>
            <p:nvSpPr>
              <p:cNvPr id="11" name="Dowolny kształt: kształt 10">
                <a:extLst>
                  <a:ext uri="{FF2B5EF4-FFF2-40B4-BE49-F238E27FC236}">
                    <a16:creationId xmlns:a16="http://schemas.microsoft.com/office/drawing/2014/main" id="{01EE6C04-886C-46A5-5D00-359EB019810D}"/>
                  </a:ext>
                </a:extLst>
              </p:cNvPr>
              <p:cNvSpPr/>
              <p:nvPr/>
            </p:nvSpPr>
            <p:spPr>
              <a:xfrm rot="9788034">
                <a:off x="3997359" y="5176497"/>
                <a:ext cx="1091899" cy="1090167"/>
              </a:xfrm>
              <a:custGeom>
                <a:avLst/>
                <a:gdLst>
                  <a:gd name="connsiteX0" fmla="*/ 845343 w 1091899"/>
                  <a:gd name="connsiteY0" fmla="*/ 531148 h 1090167"/>
                  <a:gd name="connsiteX1" fmla="*/ 939347 w 1091899"/>
                  <a:gd name="connsiteY1" fmla="*/ 1090121 h 1090167"/>
                  <a:gd name="connsiteX2" fmla="*/ 939398 w 1091899"/>
                  <a:gd name="connsiteY2" fmla="*/ 1090164 h 1090167"/>
                  <a:gd name="connsiteX3" fmla="*/ 1091528 w 1091899"/>
                  <a:gd name="connsiteY3" fmla="*/ 772373 h 1090167"/>
                  <a:gd name="connsiteX4" fmla="*/ 997717 w 1091899"/>
                  <a:gd name="connsiteY4" fmla="*/ 451637 h 1090167"/>
                  <a:gd name="connsiteX5" fmla="*/ 0 w 1091899"/>
                  <a:gd name="connsiteY5" fmla="*/ 38961 h 1090167"/>
                  <a:gd name="connsiteX6" fmla="*/ 845343 w 1091899"/>
                  <a:gd name="connsiteY6" fmla="*/ 531148 h 1090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99" h="1090167">
                    <a:moveTo>
                      <a:pt x="845343" y="531148"/>
                    </a:moveTo>
                    <a:cubicBezTo>
                      <a:pt x="938555" y="709779"/>
                      <a:pt x="967044" y="905015"/>
                      <a:pt x="939347" y="1090121"/>
                    </a:cubicBezTo>
                    <a:cubicBezTo>
                      <a:pt x="939343" y="1090152"/>
                      <a:pt x="939370" y="1090176"/>
                      <a:pt x="939398" y="1090164"/>
                    </a:cubicBezTo>
                    <a:cubicBezTo>
                      <a:pt x="1051109" y="1051269"/>
                      <a:pt x="1096542" y="914599"/>
                      <a:pt x="1091528" y="772373"/>
                    </a:cubicBezTo>
                    <a:cubicBezTo>
                      <a:pt x="1087489" y="657808"/>
                      <a:pt x="1043780" y="539917"/>
                      <a:pt x="997717" y="451637"/>
                    </a:cubicBezTo>
                    <a:cubicBezTo>
                      <a:pt x="806176" y="84575"/>
                      <a:pt x="381527" y="-81862"/>
                      <a:pt x="0" y="38961"/>
                    </a:cubicBezTo>
                    <a:cubicBezTo>
                      <a:pt x="341825" y="27007"/>
                      <a:pt x="676557" y="207689"/>
                      <a:pt x="845343" y="531148"/>
                    </a:cubicBezTo>
                    <a:close/>
                  </a:path>
                </a:pathLst>
              </a:custGeom>
              <a:solidFill>
                <a:srgbClr val="CDCDCD"/>
              </a:solidFill>
              <a:ln w="3929" cap="flat">
                <a:noFill/>
                <a:prstDash val="solid"/>
                <a:miter/>
              </a:ln>
            </p:spPr>
            <p:txBody>
              <a:bodyPr rtlCol="0" anchor="ctr"/>
              <a:lstStyle/>
              <a:p>
                <a:endParaRPr lang="en-GB"/>
              </a:p>
            </p:txBody>
          </p:sp>
          <p:sp>
            <p:nvSpPr>
              <p:cNvPr id="12" name="Dowolny kształt: kształt 11">
                <a:extLst>
                  <a:ext uri="{FF2B5EF4-FFF2-40B4-BE49-F238E27FC236}">
                    <a16:creationId xmlns:a16="http://schemas.microsoft.com/office/drawing/2014/main" id="{AFE85EA1-ED92-497B-4193-46F572090144}"/>
                  </a:ext>
                </a:extLst>
              </p:cNvPr>
              <p:cNvSpPr/>
              <p:nvPr/>
            </p:nvSpPr>
            <p:spPr>
              <a:xfrm rot="9788034">
                <a:off x="4094650" y="5328535"/>
                <a:ext cx="67759" cy="45070"/>
              </a:xfrm>
              <a:custGeom>
                <a:avLst/>
                <a:gdLst>
                  <a:gd name="connsiteX0" fmla="*/ 34654 w 67759"/>
                  <a:gd name="connsiteY0" fmla="*/ 45071 h 45070"/>
                  <a:gd name="connsiteX1" fmla="*/ 24283 w 67759"/>
                  <a:gd name="connsiteY1" fmla="*/ 43473 h 45070"/>
                  <a:gd name="connsiteX2" fmla="*/ 1596 w 67759"/>
                  <a:gd name="connsiteY2" fmla="*/ 0 h 45070"/>
                  <a:gd name="connsiteX3" fmla="*/ 8216 w 67759"/>
                  <a:gd name="connsiteY3" fmla="*/ 2078 h 45070"/>
                  <a:gd name="connsiteX4" fmla="*/ 26357 w 67759"/>
                  <a:gd name="connsiteY4" fmla="*/ 36857 h 45070"/>
                  <a:gd name="connsiteX5" fmla="*/ 61140 w 67759"/>
                  <a:gd name="connsiteY5" fmla="*/ 18708 h 45070"/>
                  <a:gd name="connsiteX6" fmla="*/ 67760 w 67759"/>
                  <a:gd name="connsiteY6" fmla="*/ 20786 h 45070"/>
                  <a:gd name="connsiteX7" fmla="*/ 34654 w 67759"/>
                  <a:gd name="connsiteY7" fmla="*/ 45071 h 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59" h="45070">
                    <a:moveTo>
                      <a:pt x="34654" y="45071"/>
                    </a:moveTo>
                    <a:cubicBezTo>
                      <a:pt x="31218" y="45071"/>
                      <a:pt x="27727" y="44555"/>
                      <a:pt x="24283" y="43473"/>
                    </a:cubicBezTo>
                    <a:cubicBezTo>
                      <a:pt x="6044" y="37742"/>
                      <a:pt x="-4131" y="18239"/>
                      <a:pt x="1596" y="0"/>
                    </a:cubicBezTo>
                    <a:lnTo>
                      <a:pt x="8216" y="2078"/>
                    </a:lnTo>
                    <a:cubicBezTo>
                      <a:pt x="3631" y="16669"/>
                      <a:pt x="11771" y="32271"/>
                      <a:pt x="26357" y="36857"/>
                    </a:cubicBezTo>
                    <a:cubicBezTo>
                      <a:pt x="40960" y="41450"/>
                      <a:pt x="56554" y="33294"/>
                      <a:pt x="61140" y="18708"/>
                    </a:cubicBezTo>
                    <a:lnTo>
                      <a:pt x="67760" y="20786"/>
                    </a:lnTo>
                    <a:cubicBezTo>
                      <a:pt x="63108" y="35581"/>
                      <a:pt x="49399" y="45071"/>
                      <a:pt x="34654" y="45071"/>
                    </a:cubicBezTo>
                    <a:close/>
                  </a:path>
                </a:pathLst>
              </a:custGeom>
              <a:solidFill>
                <a:schemeClr val="bg2"/>
              </a:solidFill>
              <a:ln w="3929" cap="flat">
                <a:noFill/>
                <a:prstDash val="solid"/>
                <a:miter/>
              </a:ln>
            </p:spPr>
            <p:txBody>
              <a:bodyPr rtlCol="0" anchor="ctr"/>
              <a:lstStyle/>
              <a:p>
                <a:endParaRPr lang="en-GB"/>
              </a:p>
            </p:txBody>
          </p:sp>
          <p:grpSp>
            <p:nvGrpSpPr>
              <p:cNvPr id="13" name="Grafika 2049" descr="Koie ryby">
                <a:extLst>
                  <a:ext uri="{FF2B5EF4-FFF2-40B4-BE49-F238E27FC236}">
                    <a16:creationId xmlns:a16="http://schemas.microsoft.com/office/drawing/2014/main" id="{01CD53E5-ADD1-3734-D1FB-A410BB8B3C58}"/>
                  </a:ext>
                </a:extLst>
              </p:cNvPr>
              <p:cNvGrpSpPr/>
              <p:nvPr/>
            </p:nvGrpSpPr>
            <p:grpSpPr>
              <a:xfrm rot="9788034">
                <a:off x="4181090" y="5568185"/>
                <a:ext cx="164928" cy="287880"/>
                <a:chOff x="4804981" y="5613622"/>
                <a:chExt cx="164928" cy="287880"/>
              </a:xfrm>
              <a:solidFill>
                <a:schemeClr val="bg1">
                  <a:lumMod val="95000"/>
                </a:schemeClr>
              </a:solidFill>
            </p:grpSpPr>
            <p:sp>
              <p:nvSpPr>
                <p:cNvPr id="21" name="Dowolny kształt: kształt 20">
                  <a:extLst>
                    <a:ext uri="{FF2B5EF4-FFF2-40B4-BE49-F238E27FC236}">
                      <a16:creationId xmlns:a16="http://schemas.microsoft.com/office/drawing/2014/main" id="{66742A97-D765-CE70-73CA-EFEFB638962A}"/>
                    </a:ext>
                  </a:extLst>
                </p:cNvPr>
                <p:cNvSpPr/>
                <p:nvPr/>
              </p:nvSpPr>
              <p:spPr>
                <a:xfrm rot="-1885595">
                  <a:off x="4813330" y="5658035"/>
                  <a:ext cx="44562" cy="44562"/>
                </a:xfrm>
                <a:custGeom>
                  <a:avLst/>
                  <a:gdLst>
                    <a:gd name="connsiteX0" fmla="*/ 44563 w 44562"/>
                    <a:gd name="connsiteY0" fmla="*/ 22281 h 44562"/>
                    <a:gd name="connsiteX1" fmla="*/ 22281 w 44562"/>
                    <a:gd name="connsiteY1" fmla="*/ 44563 h 44562"/>
                    <a:gd name="connsiteX2" fmla="*/ 0 w 44562"/>
                    <a:gd name="connsiteY2" fmla="*/ 22281 h 44562"/>
                    <a:gd name="connsiteX3" fmla="*/ 22281 w 44562"/>
                    <a:gd name="connsiteY3" fmla="*/ 0 h 44562"/>
                    <a:gd name="connsiteX4" fmla="*/ 44563 w 44562"/>
                    <a:gd name="connsiteY4" fmla="*/ 22281 h 4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62" h="44562">
                      <a:moveTo>
                        <a:pt x="44563" y="22281"/>
                      </a:moveTo>
                      <a:cubicBezTo>
                        <a:pt x="44563" y="34587"/>
                        <a:pt x="34587" y="44563"/>
                        <a:pt x="22281" y="44563"/>
                      </a:cubicBezTo>
                      <a:cubicBezTo>
                        <a:pt x="9976" y="44563"/>
                        <a:pt x="0" y="34587"/>
                        <a:pt x="0" y="22281"/>
                      </a:cubicBezTo>
                      <a:cubicBezTo>
                        <a:pt x="0" y="9976"/>
                        <a:pt x="9976" y="0"/>
                        <a:pt x="22281" y="0"/>
                      </a:cubicBezTo>
                      <a:cubicBezTo>
                        <a:pt x="34587" y="0"/>
                        <a:pt x="44563" y="9976"/>
                        <a:pt x="44563" y="22281"/>
                      </a:cubicBezTo>
                      <a:close/>
                    </a:path>
                  </a:pathLst>
                </a:custGeom>
                <a:grpFill/>
                <a:ln w="3929" cap="flat">
                  <a:noFill/>
                  <a:prstDash val="solid"/>
                  <a:miter/>
                </a:ln>
              </p:spPr>
              <p:txBody>
                <a:bodyPr rtlCol="0" anchor="ctr"/>
                <a:lstStyle/>
                <a:p>
                  <a:endParaRPr lang="en-GB"/>
                </a:p>
              </p:txBody>
            </p:sp>
            <p:sp>
              <p:nvSpPr>
                <p:cNvPr id="22" name="Dowolny kształt: kształt 21">
                  <a:extLst>
                    <a:ext uri="{FF2B5EF4-FFF2-40B4-BE49-F238E27FC236}">
                      <a16:creationId xmlns:a16="http://schemas.microsoft.com/office/drawing/2014/main" id="{24BC6203-04FE-4462-7288-2EAA2140BEAD}"/>
                    </a:ext>
                  </a:extLst>
                </p:cNvPr>
                <p:cNvSpPr/>
                <p:nvPr/>
              </p:nvSpPr>
              <p:spPr>
                <a:xfrm rot="-1885595">
                  <a:off x="4858242" y="5785387"/>
                  <a:ext cx="44562" cy="44562"/>
                </a:xfrm>
                <a:custGeom>
                  <a:avLst/>
                  <a:gdLst>
                    <a:gd name="connsiteX0" fmla="*/ 44563 w 44562"/>
                    <a:gd name="connsiteY0" fmla="*/ 22281 h 44562"/>
                    <a:gd name="connsiteX1" fmla="*/ 22281 w 44562"/>
                    <a:gd name="connsiteY1" fmla="*/ 44563 h 44562"/>
                    <a:gd name="connsiteX2" fmla="*/ 0 w 44562"/>
                    <a:gd name="connsiteY2" fmla="*/ 22281 h 44562"/>
                    <a:gd name="connsiteX3" fmla="*/ 22281 w 44562"/>
                    <a:gd name="connsiteY3" fmla="*/ 0 h 44562"/>
                    <a:gd name="connsiteX4" fmla="*/ 44563 w 44562"/>
                    <a:gd name="connsiteY4" fmla="*/ 22281 h 4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62" h="44562">
                      <a:moveTo>
                        <a:pt x="44563" y="22281"/>
                      </a:moveTo>
                      <a:cubicBezTo>
                        <a:pt x="44563" y="34587"/>
                        <a:pt x="34587" y="44563"/>
                        <a:pt x="22281" y="44563"/>
                      </a:cubicBezTo>
                      <a:cubicBezTo>
                        <a:pt x="9976" y="44563"/>
                        <a:pt x="0" y="34587"/>
                        <a:pt x="0" y="22281"/>
                      </a:cubicBezTo>
                      <a:cubicBezTo>
                        <a:pt x="0" y="9976"/>
                        <a:pt x="9976" y="0"/>
                        <a:pt x="22281" y="0"/>
                      </a:cubicBezTo>
                      <a:cubicBezTo>
                        <a:pt x="34587" y="0"/>
                        <a:pt x="44563" y="9976"/>
                        <a:pt x="44563" y="22281"/>
                      </a:cubicBezTo>
                      <a:close/>
                    </a:path>
                  </a:pathLst>
                </a:custGeom>
                <a:grpFill/>
                <a:ln w="3929" cap="flat">
                  <a:noFill/>
                  <a:prstDash val="solid"/>
                  <a:miter/>
                </a:ln>
              </p:spPr>
              <p:txBody>
                <a:bodyPr rtlCol="0" anchor="ctr"/>
                <a:lstStyle/>
                <a:p>
                  <a:endParaRPr lang="en-GB"/>
                </a:p>
              </p:txBody>
            </p:sp>
            <p:sp>
              <p:nvSpPr>
                <p:cNvPr id="23" name="Dowolny kształt: kształt 22">
                  <a:extLst>
                    <a:ext uri="{FF2B5EF4-FFF2-40B4-BE49-F238E27FC236}">
                      <a16:creationId xmlns:a16="http://schemas.microsoft.com/office/drawing/2014/main" id="{DAE4A9B8-F607-9539-CF8D-DA0F08348D55}"/>
                    </a:ext>
                  </a:extLst>
                </p:cNvPr>
                <p:cNvSpPr/>
                <p:nvPr/>
              </p:nvSpPr>
              <p:spPr>
                <a:xfrm rot="-1885595">
                  <a:off x="4916998" y="5848591"/>
                  <a:ext cx="44562" cy="44562"/>
                </a:xfrm>
                <a:custGeom>
                  <a:avLst/>
                  <a:gdLst>
                    <a:gd name="connsiteX0" fmla="*/ 44563 w 44562"/>
                    <a:gd name="connsiteY0" fmla="*/ 22281 h 44562"/>
                    <a:gd name="connsiteX1" fmla="*/ 22281 w 44562"/>
                    <a:gd name="connsiteY1" fmla="*/ 44563 h 44562"/>
                    <a:gd name="connsiteX2" fmla="*/ 0 w 44562"/>
                    <a:gd name="connsiteY2" fmla="*/ 22281 h 44562"/>
                    <a:gd name="connsiteX3" fmla="*/ 22281 w 44562"/>
                    <a:gd name="connsiteY3" fmla="*/ 0 h 44562"/>
                    <a:gd name="connsiteX4" fmla="*/ 44563 w 44562"/>
                    <a:gd name="connsiteY4" fmla="*/ 22281 h 4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62" h="44562">
                      <a:moveTo>
                        <a:pt x="44563" y="22281"/>
                      </a:moveTo>
                      <a:cubicBezTo>
                        <a:pt x="44563" y="34587"/>
                        <a:pt x="34587" y="44563"/>
                        <a:pt x="22281" y="44563"/>
                      </a:cubicBezTo>
                      <a:cubicBezTo>
                        <a:pt x="9976" y="44563"/>
                        <a:pt x="0" y="34587"/>
                        <a:pt x="0" y="22281"/>
                      </a:cubicBezTo>
                      <a:cubicBezTo>
                        <a:pt x="0" y="9976"/>
                        <a:pt x="9976" y="0"/>
                        <a:pt x="22281" y="0"/>
                      </a:cubicBezTo>
                      <a:cubicBezTo>
                        <a:pt x="34587" y="0"/>
                        <a:pt x="44563" y="9976"/>
                        <a:pt x="44563" y="22281"/>
                      </a:cubicBezTo>
                      <a:close/>
                    </a:path>
                  </a:pathLst>
                </a:custGeom>
                <a:grpFill/>
                <a:ln w="3929" cap="flat">
                  <a:noFill/>
                  <a:prstDash val="solid"/>
                  <a:miter/>
                </a:ln>
              </p:spPr>
              <p:txBody>
                <a:bodyPr rtlCol="0" anchor="ctr"/>
                <a:lstStyle/>
                <a:p>
                  <a:endParaRPr lang="en-GB"/>
                </a:p>
              </p:txBody>
            </p:sp>
            <p:sp>
              <p:nvSpPr>
                <p:cNvPr id="24" name="Dowolny kształt: kształt 23">
                  <a:extLst>
                    <a:ext uri="{FF2B5EF4-FFF2-40B4-BE49-F238E27FC236}">
                      <a16:creationId xmlns:a16="http://schemas.microsoft.com/office/drawing/2014/main" id="{D7E2BB6A-3DA8-2DB9-AADD-9EFAF6E35B63}"/>
                    </a:ext>
                  </a:extLst>
                </p:cNvPr>
                <p:cNvSpPr/>
                <p:nvPr/>
              </p:nvSpPr>
              <p:spPr>
                <a:xfrm rot="-1885595">
                  <a:off x="4869413" y="5706504"/>
                  <a:ext cx="50923" cy="50923"/>
                </a:xfrm>
                <a:custGeom>
                  <a:avLst/>
                  <a:gdLst>
                    <a:gd name="connsiteX0" fmla="*/ 50923 w 50923"/>
                    <a:gd name="connsiteY0" fmla="*/ 25462 h 50923"/>
                    <a:gd name="connsiteX1" fmla="*/ 25462 w 50923"/>
                    <a:gd name="connsiteY1" fmla="*/ 50923 h 50923"/>
                    <a:gd name="connsiteX2" fmla="*/ 0 w 50923"/>
                    <a:gd name="connsiteY2" fmla="*/ 25462 h 50923"/>
                    <a:gd name="connsiteX3" fmla="*/ 25462 w 50923"/>
                    <a:gd name="connsiteY3" fmla="*/ 0 h 50923"/>
                    <a:gd name="connsiteX4" fmla="*/ 50923 w 50923"/>
                    <a:gd name="connsiteY4" fmla="*/ 25462 h 5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3" h="50923">
                      <a:moveTo>
                        <a:pt x="50923" y="25462"/>
                      </a:moveTo>
                      <a:cubicBezTo>
                        <a:pt x="50923" y="39524"/>
                        <a:pt x="39524" y="50923"/>
                        <a:pt x="25462" y="50923"/>
                      </a:cubicBezTo>
                      <a:cubicBezTo>
                        <a:pt x="11400" y="50923"/>
                        <a:pt x="0" y="39524"/>
                        <a:pt x="0" y="25462"/>
                      </a:cubicBezTo>
                      <a:cubicBezTo>
                        <a:pt x="0" y="11400"/>
                        <a:pt x="11400" y="0"/>
                        <a:pt x="25462" y="0"/>
                      </a:cubicBezTo>
                      <a:cubicBezTo>
                        <a:pt x="39524" y="0"/>
                        <a:pt x="50923" y="11400"/>
                        <a:pt x="50923" y="25462"/>
                      </a:cubicBezTo>
                      <a:close/>
                    </a:path>
                  </a:pathLst>
                </a:custGeom>
                <a:grpFill/>
                <a:ln w="3929" cap="flat">
                  <a:noFill/>
                  <a:prstDash val="solid"/>
                  <a:miter/>
                </a:ln>
              </p:spPr>
              <p:txBody>
                <a:bodyPr rtlCol="0" anchor="ctr"/>
                <a:lstStyle/>
                <a:p>
                  <a:endParaRPr lang="en-GB"/>
                </a:p>
              </p:txBody>
            </p:sp>
            <p:sp>
              <p:nvSpPr>
                <p:cNvPr id="25" name="Dowolny kształt: kształt 24">
                  <a:extLst>
                    <a:ext uri="{FF2B5EF4-FFF2-40B4-BE49-F238E27FC236}">
                      <a16:creationId xmlns:a16="http://schemas.microsoft.com/office/drawing/2014/main" id="{255DFA07-C40A-C069-AFF5-B4676186C830}"/>
                    </a:ext>
                  </a:extLst>
                </p:cNvPr>
                <p:cNvSpPr/>
                <p:nvPr/>
              </p:nvSpPr>
              <p:spPr>
                <a:xfrm>
                  <a:off x="4834179" y="5613622"/>
                  <a:ext cx="24269" cy="24269"/>
                </a:xfrm>
                <a:custGeom>
                  <a:avLst/>
                  <a:gdLst>
                    <a:gd name="connsiteX0" fmla="*/ 24269 w 24269"/>
                    <a:gd name="connsiteY0" fmla="*/ 12135 h 24269"/>
                    <a:gd name="connsiteX1" fmla="*/ 12135 w 24269"/>
                    <a:gd name="connsiteY1" fmla="*/ 24269 h 24269"/>
                    <a:gd name="connsiteX2" fmla="*/ 0 w 24269"/>
                    <a:gd name="connsiteY2" fmla="*/ 12135 h 24269"/>
                    <a:gd name="connsiteX3" fmla="*/ 12135 w 24269"/>
                    <a:gd name="connsiteY3" fmla="*/ 0 h 24269"/>
                    <a:gd name="connsiteX4" fmla="*/ 24269 w 24269"/>
                    <a:gd name="connsiteY4" fmla="*/ 12135 h 24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9" h="24269">
                      <a:moveTo>
                        <a:pt x="24269" y="12135"/>
                      </a:moveTo>
                      <a:cubicBezTo>
                        <a:pt x="24269" y="18836"/>
                        <a:pt x="18836" y="24269"/>
                        <a:pt x="12135" y="24269"/>
                      </a:cubicBezTo>
                      <a:cubicBezTo>
                        <a:pt x="5433" y="24269"/>
                        <a:pt x="0" y="18836"/>
                        <a:pt x="0" y="12135"/>
                      </a:cubicBezTo>
                      <a:cubicBezTo>
                        <a:pt x="0" y="5433"/>
                        <a:pt x="5433" y="0"/>
                        <a:pt x="12135" y="0"/>
                      </a:cubicBezTo>
                      <a:cubicBezTo>
                        <a:pt x="18836" y="0"/>
                        <a:pt x="24269" y="5433"/>
                        <a:pt x="24269" y="12135"/>
                      </a:cubicBezTo>
                      <a:close/>
                    </a:path>
                  </a:pathLst>
                </a:custGeom>
                <a:grpFill/>
                <a:ln w="3929" cap="flat">
                  <a:noFill/>
                  <a:prstDash val="solid"/>
                  <a:miter/>
                </a:ln>
              </p:spPr>
              <p:txBody>
                <a:bodyPr rtlCol="0" anchor="ctr"/>
                <a:lstStyle/>
                <a:p>
                  <a:endParaRPr lang="en-GB"/>
                </a:p>
              </p:txBody>
            </p:sp>
            <p:sp>
              <p:nvSpPr>
                <p:cNvPr id="28" name="Dowolny kształt: kształt 27">
                  <a:extLst>
                    <a:ext uri="{FF2B5EF4-FFF2-40B4-BE49-F238E27FC236}">
                      <a16:creationId xmlns:a16="http://schemas.microsoft.com/office/drawing/2014/main" id="{A7601395-944B-9DD2-A4C9-48F0ACF10A0A}"/>
                    </a:ext>
                  </a:extLst>
                </p:cNvPr>
                <p:cNvSpPr/>
                <p:nvPr/>
              </p:nvSpPr>
              <p:spPr>
                <a:xfrm>
                  <a:off x="4827944" y="5754747"/>
                  <a:ext cx="31204" cy="31204"/>
                </a:xfrm>
                <a:custGeom>
                  <a:avLst/>
                  <a:gdLst>
                    <a:gd name="connsiteX0" fmla="*/ 31204 w 31204"/>
                    <a:gd name="connsiteY0" fmla="*/ 15602 h 31204"/>
                    <a:gd name="connsiteX1" fmla="*/ 15602 w 31204"/>
                    <a:gd name="connsiteY1" fmla="*/ 31204 h 31204"/>
                    <a:gd name="connsiteX2" fmla="*/ 0 w 31204"/>
                    <a:gd name="connsiteY2" fmla="*/ 15602 h 31204"/>
                    <a:gd name="connsiteX3" fmla="*/ 15602 w 31204"/>
                    <a:gd name="connsiteY3" fmla="*/ 0 h 31204"/>
                    <a:gd name="connsiteX4" fmla="*/ 31204 w 31204"/>
                    <a:gd name="connsiteY4" fmla="*/ 15602 h 3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04" h="31204">
                      <a:moveTo>
                        <a:pt x="31204" y="15602"/>
                      </a:moveTo>
                      <a:cubicBezTo>
                        <a:pt x="31204" y="24219"/>
                        <a:pt x="24219" y="31204"/>
                        <a:pt x="15602" y="31204"/>
                      </a:cubicBezTo>
                      <a:cubicBezTo>
                        <a:pt x="6985" y="31204"/>
                        <a:pt x="0" y="24219"/>
                        <a:pt x="0" y="15602"/>
                      </a:cubicBezTo>
                      <a:cubicBezTo>
                        <a:pt x="0" y="6985"/>
                        <a:pt x="6985" y="0"/>
                        <a:pt x="15602" y="0"/>
                      </a:cubicBezTo>
                      <a:cubicBezTo>
                        <a:pt x="24219" y="0"/>
                        <a:pt x="31204" y="6985"/>
                        <a:pt x="31204" y="15602"/>
                      </a:cubicBezTo>
                      <a:close/>
                    </a:path>
                  </a:pathLst>
                </a:custGeom>
                <a:grpFill/>
                <a:ln w="3929" cap="flat">
                  <a:noFill/>
                  <a:prstDash val="solid"/>
                  <a:miter/>
                </a:ln>
              </p:spPr>
              <p:txBody>
                <a:bodyPr rtlCol="0" anchor="ctr"/>
                <a:lstStyle/>
                <a:p>
                  <a:endParaRPr lang="en-GB"/>
                </a:p>
              </p:txBody>
            </p:sp>
          </p:grpSp>
          <p:grpSp>
            <p:nvGrpSpPr>
              <p:cNvPr id="14" name="Grafika 2049" descr="Koie ryby">
                <a:extLst>
                  <a:ext uri="{FF2B5EF4-FFF2-40B4-BE49-F238E27FC236}">
                    <a16:creationId xmlns:a16="http://schemas.microsoft.com/office/drawing/2014/main" id="{5D8A6FAF-9551-1C6A-23BF-DC5B026D7D4B}"/>
                  </a:ext>
                </a:extLst>
              </p:cNvPr>
              <p:cNvGrpSpPr/>
              <p:nvPr/>
            </p:nvGrpSpPr>
            <p:grpSpPr>
              <a:xfrm rot="9788034">
                <a:off x="4103769" y="5657879"/>
                <a:ext cx="208399" cy="375154"/>
                <a:chOff x="4875124" y="5458517"/>
                <a:chExt cx="208399" cy="375154"/>
              </a:xfrm>
              <a:solidFill>
                <a:schemeClr val="tx1">
                  <a:lumMod val="65000"/>
                  <a:lumOff val="35000"/>
                </a:schemeClr>
              </a:solidFill>
            </p:grpSpPr>
            <p:sp>
              <p:nvSpPr>
                <p:cNvPr id="15" name="Dowolny kształt: kształt 14">
                  <a:extLst>
                    <a:ext uri="{FF2B5EF4-FFF2-40B4-BE49-F238E27FC236}">
                      <a16:creationId xmlns:a16="http://schemas.microsoft.com/office/drawing/2014/main" id="{A2CC3662-5702-09C0-65F2-838E7E3DE1C3}"/>
                    </a:ext>
                  </a:extLst>
                </p:cNvPr>
                <p:cNvSpPr/>
                <p:nvPr/>
              </p:nvSpPr>
              <p:spPr>
                <a:xfrm rot="-1880820">
                  <a:off x="5008430" y="5758578"/>
                  <a:ext cx="63256" cy="63256"/>
                </a:xfrm>
                <a:custGeom>
                  <a:avLst/>
                  <a:gdLst>
                    <a:gd name="connsiteX0" fmla="*/ 63257 w 63256"/>
                    <a:gd name="connsiteY0" fmla="*/ 31628 h 63256"/>
                    <a:gd name="connsiteX1" fmla="*/ 31628 w 63256"/>
                    <a:gd name="connsiteY1" fmla="*/ 63257 h 63256"/>
                    <a:gd name="connsiteX2" fmla="*/ 0 w 63256"/>
                    <a:gd name="connsiteY2" fmla="*/ 31628 h 63256"/>
                    <a:gd name="connsiteX3" fmla="*/ 31628 w 63256"/>
                    <a:gd name="connsiteY3" fmla="*/ 0 h 63256"/>
                    <a:gd name="connsiteX4" fmla="*/ 63257 w 63256"/>
                    <a:gd name="connsiteY4" fmla="*/ 31628 h 63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6" h="63256">
                      <a:moveTo>
                        <a:pt x="63257" y="31628"/>
                      </a:moveTo>
                      <a:cubicBezTo>
                        <a:pt x="63257" y="49096"/>
                        <a:pt x="49096" y="63257"/>
                        <a:pt x="31628" y="63257"/>
                      </a:cubicBezTo>
                      <a:cubicBezTo>
                        <a:pt x="14160" y="63257"/>
                        <a:pt x="0" y="49096"/>
                        <a:pt x="0" y="31628"/>
                      </a:cubicBezTo>
                      <a:cubicBezTo>
                        <a:pt x="0" y="14161"/>
                        <a:pt x="14160" y="0"/>
                        <a:pt x="31628" y="0"/>
                      </a:cubicBezTo>
                      <a:cubicBezTo>
                        <a:pt x="49096" y="0"/>
                        <a:pt x="63257" y="14161"/>
                        <a:pt x="63257" y="31628"/>
                      </a:cubicBezTo>
                      <a:close/>
                    </a:path>
                  </a:pathLst>
                </a:custGeom>
                <a:grpFill/>
                <a:ln w="3929" cap="flat">
                  <a:noFill/>
                  <a:prstDash val="solid"/>
                  <a:miter/>
                </a:ln>
              </p:spPr>
              <p:txBody>
                <a:bodyPr rtlCol="0" anchor="ctr"/>
                <a:lstStyle/>
                <a:p>
                  <a:endParaRPr lang="en-GB"/>
                </a:p>
              </p:txBody>
            </p:sp>
            <p:sp>
              <p:nvSpPr>
                <p:cNvPr id="16" name="Dowolny kształt: kształt 15">
                  <a:extLst>
                    <a:ext uri="{FF2B5EF4-FFF2-40B4-BE49-F238E27FC236}">
                      <a16:creationId xmlns:a16="http://schemas.microsoft.com/office/drawing/2014/main" id="{0A5B938A-9249-9100-4D0A-FE72370DE73F}"/>
                    </a:ext>
                  </a:extLst>
                </p:cNvPr>
                <p:cNvSpPr/>
                <p:nvPr/>
              </p:nvSpPr>
              <p:spPr>
                <a:xfrm rot="-1880820">
                  <a:off x="4955741" y="5627617"/>
                  <a:ext cx="63256" cy="63256"/>
                </a:xfrm>
                <a:custGeom>
                  <a:avLst/>
                  <a:gdLst>
                    <a:gd name="connsiteX0" fmla="*/ 63257 w 63256"/>
                    <a:gd name="connsiteY0" fmla="*/ 31628 h 63256"/>
                    <a:gd name="connsiteX1" fmla="*/ 31628 w 63256"/>
                    <a:gd name="connsiteY1" fmla="*/ 63257 h 63256"/>
                    <a:gd name="connsiteX2" fmla="*/ 0 w 63256"/>
                    <a:gd name="connsiteY2" fmla="*/ 31628 h 63256"/>
                    <a:gd name="connsiteX3" fmla="*/ 31628 w 63256"/>
                    <a:gd name="connsiteY3" fmla="*/ 0 h 63256"/>
                    <a:gd name="connsiteX4" fmla="*/ 63257 w 63256"/>
                    <a:gd name="connsiteY4" fmla="*/ 31628 h 63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6" h="63256">
                      <a:moveTo>
                        <a:pt x="63257" y="31628"/>
                      </a:moveTo>
                      <a:cubicBezTo>
                        <a:pt x="63257" y="49096"/>
                        <a:pt x="49096" y="63257"/>
                        <a:pt x="31628" y="63257"/>
                      </a:cubicBezTo>
                      <a:cubicBezTo>
                        <a:pt x="14160" y="63257"/>
                        <a:pt x="0" y="49096"/>
                        <a:pt x="0" y="31628"/>
                      </a:cubicBezTo>
                      <a:cubicBezTo>
                        <a:pt x="0" y="14161"/>
                        <a:pt x="14160" y="0"/>
                        <a:pt x="31628" y="0"/>
                      </a:cubicBezTo>
                      <a:cubicBezTo>
                        <a:pt x="49096" y="0"/>
                        <a:pt x="63257" y="14161"/>
                        <a:pt x="63257" y="31628"/>
                      </a:cubicBezTo>
                      <a:close/>
                    </a:path>
                  </a:pathLst>
                </a:custGeom>
                <a:grpFill/>
                <a:ln w="3929" cap="flat">
                  <a:noFill/>
                  <a:prstDash val="solid"/>
                  <a:miter/>
                </a:ln>
              </p:spPr>
              <p:txBody>
                <a:bodyPr rtlCol="0" anchor="ctr"/>
                <a:lstStyle/>
                <a:p>
                  <a:endParaRPr lang="en-GB"/>
                </a:p>
              </p:txBody>
            </p:sp>
            <p:sp>
              <p:nvSpPr>
                <p:cNvPr id="17" name="Dowolny kształt: kształt 16">
                  <a:extLst>
                    <a:ext uri="{FF2B5EF4-FFF2-40B4-BE49-F238E27FC236}">
                      <a16:creationId xmlns:a16="http://schemas.microsoft.com/office/drawing/2014/main" id="{416B08FB-F69C-58D1-0EE1-A6B4C3A47ED9}"/>
                    </a:ext>
                  </a:extLst>
                </p:cNvPr>
                <p:cNvSpPr/>
                <p:nvPr/>
              </p:nvSpPr>
              <p:spPr>
                <a:xfrm rot="-1846270">
                  <a:off x="4883337" y="5466730"/>
                  <a:ext cx="44294" cy="44294"/>
                </a:xfrm>
                <a:custGeom>
                  <a:avLst/>
                  <a:gdLst>
                    <a:gd name="connsiteX0" fmla="*/ 44295 w 44294"/>
                    <a:gd name="connsiteY0" fmla="*/ 22147 h 44294"/>
                    <a:gd name="connsiteX1" fmla="*/ 22147 w 44294"/>
                    <a:gd name="connsiteY1" fmla="*/ 44295 h 44294"/>
                    <a:gd name="connsiteX2" fmla="*/ 0 w 44294"/>
                    <a:gd name="connsiteY2" fmla="*/ 22147 h 44294"/>
                    <a:gd name="connsiteX3" fmla="*/ 22147 w 44294"/>
                    <a:gd name="connsiteY3" fmla="*/ 0 h 44294"/>
                    <a:gd name="connsiteX4" fmla="*/ 44295 w 44294"/>
                    <a:gd name="connsiteY4" fmla="*/ 22147 h 4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94" h="44294">
                      <a:moveTo>
                        <a:pt x="44295" y="22147"/>
                      </a:moveTo>
                      <a:cubicBezTo>
                        <a:pt x="44295" y="34379"/>
                        <a:pt x="34379" y="44295"/>
                        <a:pt x="22147" y="44295"/>
                      </a:cubicBezTo>
                      <a:cubicBezTo>
                        <a:pt x="9916" y="44295"/>
                        <a:pt x="0" y="34379"/>
                        <a:pt x="0" y="22147"/>
                      </a:cubicBezTo>
                      <a:cubicBezTo>
                        <a:pt x="0" y="9916"/>
                        <a:pt x="9916" y="0"/>
                        <a:pt x="22147" y="0"/>
                      </a:cubicBezTo>
                      <a:cubicBezTo>
                        <a:pt x="34379" y="0"/>
                        <a:pt x="44295" y="9916"/>
                        <a:pt x="44295" y="22147"/>
                      </a:cubicBezTo>
                      <a:close/>
                    </a:path>
                  </a:pathLst>
                </a:custGeom>
                <a:grpFill/>
                <a:ln w="3929" cap="flat">
                  <a:noFill/>
                  <a:prstDash val="solid"/>
                  <a:miter/>
                </a:ln>
              </p:spPr>
              <p:txBody>
                <a:bodyPr rtlCol="0" anchor="ctr"/>
                <a:lstStyle/>
                <a:p>
                  <a:endParaRPr lang="en-GB"/>
                </a:p>
              </p:txBody>
            </p:sp>
            <p:sp>
              <p:nvSpPr>
                <p:cNvPr id="19" name="Dowolny kształt: kształt 18">
                  <a:extLst>
                    <a:ext uri="{FF2B5EF4-FFF2-40B4-BE49-F238E27FC236}">
                      <a16:creationId xmlns:a16="http://schemas.microsoft.com/office/drawing/2014/main" id="{B760A67B-73C4-7342-52DD-B25031C7AF15}"/>
                    </a:ext>
                  </a:extLst>
                </p:cNvPr>
                <p:cNvSpPr/>
                <p:nvPr/>
              </p:nvSpPr>
              <p:spPr>
                <a:xfrm>
                  <a:off x="5033914" y="5668624"/>
                  <a:ext cx="29535" cy="29535"/>
                </a:xfrm>
                <a:custGeom>
                  <a:avLst/>
                  <a:gdLst>
                    <a:gd name="connsiteX0" fmla="*/ 29536 w 29535"/>
                    <a:gd name="connsiteY0" fmla="*/ 14768 h 29535"/>
                    <a:gd name="connsiteX1" fmla="*/ 14768 w 29535"/>
                    <a:gd name="connsiteY1" fmla="*/ 29536 h 29535"/>
                    <a:gd name="connsiteX2" fmla="*/ 0 w 29535"/>
                    <a:gd name="connsiteY2" fmla="*/ 14768 h 29535"/>
                    <a:gd name="connsiteX3" fmla="*/ 14768 w 29535"/>
                    <a:gd name="connsiteY3" fmla="*/ 0 h 29535"/>
                    <a:gd name="connsiteX4" fmla="*/ 29536 w 29535"/>
                    <a:gd name="connsiteY4" fmla="*/ 14768 h 2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29535">
                      <a:moveTo>
                        <a:pt x="29536" y="14768"/>
                      </a:moveTo>
                      <a:cubicBezTo>
                        <a:pt x="29536" y="22924"/>
                        <a:pt x="22924" y="29536"/>
                        <a:pt x="14768" y="29536"/>
                      </a:cubicBezTo>
                      <a:cubicBezTo>
                        <a:pt x="6612" y="29536"/>
                        <a:pt x="0" y="22924"/>
                        <a:pt x="0" y="14768"/>
                      </a:cubicBezTo>
                      <a:cubicBezTo>
                        <a:pt x="0" y="6612"/>
                        <a:pt x="6612" y="0"/>
                        <a:pt x="14768" y="0"/>
                      </a:cubicBezTo>
                      <a:cubicBezTo>
                        <a:pt x="22924" y="0"/>
                        <a:pt x="29536" y="6612"/>
                        <a:pt x="29536" y="14768"/>
                      </a:cubicBezTo>
                      <a:close/>
                    </a:path>
                  </a:pathLst>
                </a:custGeom>
                <a:grpFill/>
                <a:ln w="3929" cap="flat">
                  <a:noFill/>
                  <a:prstDash val="solid"/>
                  <a:miter/>
                </a:ln>
              </p:spPr>
              <p:txBody>
                <a:bodyPr rtlCol="0" anchor="ctr"/>
                <a:lstStyle/>
                <a:p>
                  <a:endParaRPr lang="en-GB"/>
                </a:p>
              </p:txBody>
            </p:sp>
            <p:sp>
              <p:nvSpPr>
                <p:cNvPr id="20" name="Dowolny kształt: kształt 19">
                  <a:extLst>
                    <a:ext uri="{FF2B5EF4-FFF2-40B4-BE49-F238E27FC236}">
                      <a16:creationId xmlns:a16="http://schemas.microsoft.com/office/drawing/2014/main" id="{FCA5C9B4-3460-3AB3-CE16-D82B0B104394}"/>
                    </a:ext>
                  </a:extLst>
                </p:cNvPr>
                <p:cNvSpPr/>
                <p:nvPr/>
              </p:nvSpPr>
              <p:spPr>
                <a:xfrm rot="-1846270">
                  <a:off x="4980908" y="5558798"/>
                  <a:ext cx="34454" cy="34454"/>
                </a:xfrm>
                <a:custGeom>
                  <a:avLst/>
                  <a:gdLst>
                    <a:gd name="connsiteX0" fmla="*/ 34455 w 34454"/>
                    <a:gd name="connsiteY0" fmla="*/ 17227 h 34454"/>
                    <a:gd name="connsiteX1" fmla="*/ 17227 w 34454"/>
                    <a:gd name="connsiteY1" fmla="*/ 34455 h 34454"/>
                    <a:gd name="connsiteX2" fmla="*/ 0 w 34454"/>
                    <a:gd name="connsiteY2" fmla="*/ 17227 h 34454"/>
                    <a:gd name="connsiteX3" fmla="*/ 17227 w 34454"/>
                    <a:gd name="connsiteY3" fmla="*/ 0 h 34454"/>
                    <a:gd name="connsiteX4" fmla="*/ 34455 w 34454"/>
                    <a:gd name="connsiteY4" fmla="*/ 17227 h 3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54" h="34454">
                      <a:moveTo>
                        <a:pt x="34455" y="17227"/>
                      </a:moveTo>
                      <a:cubicBezTo>
                        <a:pt x="34455" y="26742"/>
                        <a:pt x="26742" y="34455"/>
                        <a:pt x="17227" y="34455"/>
                      </a:cubicBezTo>
                      <a:cubicBezTo>
                        <a:pt x="7713" y="34455"/>
                        <a:pt x="0" y="26742"/>
                        <a:pt x="0" y="17227"/>
                      </a:cubicBezTo>
                      <a:cubicBezTo>
                        <a:pt x="0" y="7713"/>
                        <a:pt x="7713" y="0"/>
                        <a:pt x="17227" y="0"/>
                      </a:cubicBezTo>
                      <a:cubicBezTo>
                        <a:pt x="26742" y="0"/>
                        <a:pt x="34455" y="7713"/>
                        <a:pt x="34455" y="17227"/>
                      </a:cubicBezTo>
                      <a:close/>
                    </a:path>
                  </a:pathLst>
                </a:custGeom>
                <a:grpFill/>
                <a:ln w="3929" cap="flat">
                  <a:noFill/>
                  <a:prstDash val="solid"/>
                  <a:miter/>
                </a:ln>
              </p:spPr>
              <p:txBody>
                <a:bodyPr rtlCol="0" anchor="ctr"/>
                <a:lstStyle/>
                <a:p>
                  <a:endParaRPr lang="en-GB"/>
                </a:p>
              </p:txBody>
            </p:sp>
          </p:grpSp>
        </p:grpSp>
      </p:grpSp>
      <p:grpSp>
        <p:nvGrpSpPr>
          <p:cNvPr id="47" name="Grupa 46">
            <a:extLst>
              <a:ext uri="{FF2B5EF4-FFF2-40B4-BE49-F238E27FC236}">
                <a16:creationId xmlns:a16="http://schemas.microsoft.com/office/drawing/2014/main" id="{1EFE8D7B-5288-9CED-E8E9-D30F73861347}"/>
              </a:ext>
            </a:extLst>
          </p:cNvPr>
          <p:cNvGrpSpPr/>
          <p:nvPr/>
        </p:nvGrpSpPr>
        <p:grpSpPr>
          <a:xfrm flipH="1">
            <a:off x="3298096" y="5725439"/>
            <a:ext cx="703278" cy="717741"/>
            <a:chOff x="4014" y="5658552"/>
            <a:chExt cx="968445" cy="803910"/>
          </a:xfrm>
        </p:grpSpPr>
        <p:grpSp>
          <p:nvGrpSpPr>
            <p:cNvPr id="48" name="Grafika 2051" descr="Koie ryby">
              <a:extLst>
                <a:ext uri="{FF2B5EF4-FFF2-40B4-BE49-F238E27FC236}">
                  <a16:creationId xmlns:a16="http://schemas.microsoft.com/office/drawing/2014/main" id="{2A0D1E39-8208-3491-22F1-5768B5669EAD}"/>
                </a:ext>
              </a:extLst>
            </p:cNvPr>
            <p:cNvGrpSpPr/>
            <p:nvPr/>
          </p:nvGrpSpPr>
          <p:grpSpPr>
            <a:xfrm rot="2656293">
              <a:off x="21669" y="5678853"/>
              <a:ext cx="570096" cy="293834"/>
              <a:chOff x="-77207" y="5839181"/>
              <a:chExt cx="570096" cy="293834"/>
            </a:xfrm>
            <a:solidFill>
              <a:schemeClr val="accent4"/>
            </a:solidFill>
          </p:grpSpPr>
          <p:sp>
            <p:nvSpPr>
              <p:cNvPr id="66" name="Dowolny kształt: kształt 65">
                <a:extLst>
                  <a:ext uri="{FF2B5EF4-FFF2-40B4-BE49-F238E27FC236}">
                    <a16:creationId xmlns:a16="http://schemas.microsoft.com/office/drawing/2014/main" id="{9C7DA7E4-3864-F514-BF48-985B6FB9062F}"/>
                  </a:ext>
                </a:extLst>
              </p:cNvPr>
              <p:cNvSpPr/>
              <p:nvPr/>
            </p:nvSpPr>
            <p:spPr>
              <a:xfrm>
                <a:off x="280467" y="5839181"/>
                <a:ext cx="212421" cy="94233"/>
              </a:xfrm>
              <a:custGeom>
                <a:avLst/>
                <a:gdLst>
                  <a:gd name="connsiteX0" fmla="*/ 0 w 212421"/>
                  <a:gd name="connsiteY0" fmla="*/ 34634 h 94233"/>
                  <a:gd name="connsiteX1" fmla="*/ 159622 w 212421"/>
                  <a:gd name="connsiteY1" fmla="*/ 4490 h 94233"/>
                  <a:gd name="connsiteX2" fmla="*/ 209634 w 212421"/>
                  <a:gd name="connsiteY2" fmla="*/ 94234 h 94233"/>
                  <a:gd name="connsiteX3" fmla="*/ 0 w 212421"/>
                  <a:gd name="connsiteY3" fmla="*/ 34634 h 94233"/>
                </a:gdLst>
                <a:ahLst/>
                <a:cxnLst>
                  <a:cxn ang="0">
                    <a:pos x="connsiteX0" y="connsiteY0"/>
                  </a:cxn>
                  <a:cxn ang="0">
                    <a:pos x="connsiteX1" y="connsiteY1"/>
                  </a:cxn>
                  <a:cxn ang="0">
                    <a:pos x="connsiteX2" y="connsiteY2"/>
                  </a:cxn>
                  <a:cxn ang="0">
                    <a:pos x="connsiteX3" y="connsiteY3"/>
                  </a:cxn>
                </a:cxnLst>
                <a:rect l="l" t="t" r="r" b="b"/>
                <a:pathLst>
                  <a:path w="212421" h="94233">
                    <a:moveTo>
                      <a:pt x="0" y="34634"/>
                    </a:moveTo>
                    <a:cubicBezTo>
                      <a:pt x="0" y="34634"/>
                      <a:pt x="91537" y="-14868"/>
                      <a:pt x="159622" y="4490"/>
                    </a:cubicBezTo>
                    <a:cubicBezTo>
                      <a:pt x="198215" y="15461"/>
                      <a:pt x="220605" y="55642"/>
                      <a:pt x="209634" y="94234"/>
                    </a:cubicBezTo>
                    <a:lnTo>
                      <a:pt x="0" y="34634"/>
                    </a:lnTo>
                    <a:close/>
                  </a:path>
                </a:pathLst>
              </a:custGeom>
              <a:solidFill>
                <a:schemeClr val="accent4"/>
              </a:solidFill>
              <a:ln w="2520" cap="flat">
                <a:noFill/>
                <a:prstDash val="solid"/>
                <a:miter/>
              </a:ln>
            </p:spPr>
            <p:txBody>
              <a:bodyPr rtlCol="0" anchor="ctr"/>
              <a:lstStyle/>
              <a:p>
                <a:endParaRPr lang="en-GB"/>
              </a:p>
            </p:txBody>
          </p:sp>
          <p:sp>
            <p:nvSpPr>
              <p:cNvPr id="67" name="Dowolny kształt: kształt 66">
                <a:extLst>
                  <a:ext uri="{FF2B5EF4-FFF2-40B4-BE49-F238E27FC236}">
                    <a16:creationId xmlns:a16="http://schemas.microsoft.com/office/drawing/2014/main" id="{FC0C954F-1C7B-9C3B-9CBA-8679F2425935}"/>
                  </a:ext>
                </a:extLst>
              </p:cNvPr>
              <p:cNvSpPr/>
              <p:nvPr/>
            </p:nvSpPr>
            <p:spPr>
              <a:xfrm>
                <a:off x="-77207" y="5879259"/>
                <a:ext cx="141941" cy="253755"/>
              </a:xfrm>
              <a:custGeom>
                <a:avLst/>
                <a:gdLst>
                  <a:gd name="connsiteX0" fmla="*/ 141941 w 141941"/>
                  <a:gd name="connsiteY0" fmla="*/ 0 h 253755"/>
                  <a:gd name="connsiteX1" fmla="*/ 4114 w 141941"/>
                  <a:gd name="connsiteY1" fmla="*/ 142549 h 253755"/>
                  <a:gd name="connsiteX2" fmla="*/ 62077 w 141941"/>
                  <a:gd name="connsiteY2" fmla="*/ 253756 h 253755"/>
                  <a:gd name="connsiteX3" fmla="*/ 141941 w 141941"/>
                  <a:gd name="connsiteY3" fmla="*/ 0 h 253755"/>
                </a:gdLst>
                <a:ahLst/>
                <a:cxnLst>
                  <a:cxn ang="0">
                    <a:pos x="connsiteX0" y="connsiteY0"/>
                  </a:cxn>
                  <a:cxn ang="0">
                    <a:pos x="connsiteX1" y="connsiteY1"/>
                  </a:cxn>
                  <a:cxn ang="0">
                    <a:pos x="connsiteX2" y="connsiteY2"/>
                  </a:cxn>
                  <a:cxn ang="0">
                    <a:pos x="connsiteX3" y="connsiteY3"/>
                  </a:cxn>
                </a:cxnLst>
                <a:rect l="l" t="t" r="r" b="b"/>
                <a:pathLst>
                  <a:path w="141941" h="253755">
                    <a:moveTo>
                      <a:pt x="141941" y="0"/>
                    </a:moveTo>
                    <a:cubicBezTo>
                      <a:pt x="141941" y="0"/>
                      <a:pt x="30053" y="60131"/>
                      <a:pt x="4114" y="142549"/>
                    </a:cubicBezTo>
                    <a:cubicBezTo>
                      <a:pt x="-10588" y="189265"/>
                      <a:pt x="15364" y="239054"/>
                      <a:pt x="62077" y="253756"/>
                    </a:cubicBezTo>
                    <a:lnTo>
                      <a:pt x="141941" y="0"/>
                    </a:lnTo>
                    <a:close/>
                  </a:path>
                </a:pathLst>
              </a:custGeom>
              <a:solidFill>
                <a:schemeClr val="accent4"/>
              </a:solidFill>
              <a:ln w="2520" cap="flat">
                <a:noFill/>
                <a:prstDash val="solid"/>
                <a:miter/>
              </a:ln>
            </p:spPr>
            <p:txBody>
              <a:bodyPr rtlCol="0" anchor="ctr"/>
              <a:lstStyle/>
              <a:p>
                <a:endParaRPr lang="en-GB"/>
              </a:p>
            </p:txBody>
          </p:sp>
        </p:grpSp>
        <p:grpSp>
          <p:nvGrpSpPr>
            <p:cNvPr id="49" name="Grafika 2051" descr="Koie ryby">
              <a:extLst>
                <a:ext uri="{FF2B5EF4-FFF2-40B4-BE49-F238E27FC236}">
                  <a16:creationId xmlns:a16="http://schemas.microsoft.com/office/drawing/2014/main" id="{61E8E654-D059-89C1-AA52-560CF7648CEA}"/>
                </a:ext>
              </a:extLst>
            </p:cNvPr>
            <p:cNvGrpSpPr/>
            <p:nvPr/>
          </p:nvGrpSpPr>
          <p:grpSpPr>
            <a:xfrm rot="2656293">
              <a:off x="4014" y="5658552"/>
              <a:ext cx="968445" cy="803910"/>
              <a:chOff x="17454" y="5625513"/>
              <a:chExt cx="968445" cy="803910"/>
            </a:xfrm>
          </p:grpSpPr>
          <p:sp>
            <p:nvSpPr>
              <p:cNvPr id="58" name="Dowolny kształt: kształt 57">
                <a:extLst>
                  <a:ext uri="{FF2B5EF4-FFF2-40B4-BE49-F238E27FC236}">
                    <a16:creationId xmlns:a16="http://schemas.microsoft.com/office/drawing/2014/main" id="{E74D5AD1-DE11-E3F5-2BC6-EB30C105188B}"/>
                  </a:ext>
                </a:extLst>
              </p:cNvPr>
              <p:cNvSpPr/>
              <p:nvPr/>
            </p:nvSpPr>
            <p:spPr>
              <a:xfrm>
                <a:off x="549376" y="6196168"/>
                <a:ext cx="436524" cy="233255"/>
              </a:xfrm>
              <a:custGeom>
                <a:avLst/>
                <a:gdLst>
                  <a:gd name="connsiteX0" fmla="*/ 436524 w 436524"/>
                  <a:gd name="connsiteY0" fmla="*/ 203831 h 233255"/>
                  <a:gd name="connsiteX1" fmla="*/ 359426 w 436524"/>
                  <a:gd name="connsiteY1" fmla="*/ 121838 h 233255"/>
                  <a:gd name="connsiteX2" fmla="*/ 296688 w 436524"/>
                  <a:gd name="connsiteY2" fmla="*/ 132870 h 233255"/>
                  <a:gd name="connsiteX3" fmla="*/ 296658 w 436524"/>
                  <a:gd name="connsiteY3" fmla="*/ 132835 h 233255"/>
                  <a:gd name="connsiteX4" fmla="*/ 316591 w 436524"/>
                  <a:gd name="connsiteY4" fmla="*/ 79112 h 233255"/>
                  <a:gd name="connsiteX5" fmla="*/ 236478 w 436524"/>
                  <a:gd name="connsiteY5" fmla="*/ 0 h 233255"/>
                  <a:gd name="connsiteX6" fmla="*/ 231997 w 436524"/>
                  <a:gd name="connsiteY6" fmla="*/ 201333 h 233255"/>
                  <a:gd name="connsiteX7" fmla="*/ 51985 w 436524"/>
                  <a:gd name="connsiteY7" fmla="*/ 158338 h 233255"/>
                  <a:gd name="connsiteX8" fmla="*/ 51968 w 436524"/>
                  <a:gd name="connsiteY8" fmla="*/ 158338 h 233255"/>
                  <a:gd name="connsiteX9" fmla="*/ 11364 w 436524"/>
                  <a:gd name="connsiteY9" fmla="*/ 185772 h 233255"/>
                  <a:gd name="connsiteX10" fmla="*/ 2349 w 436524"/>
                  <a:gd name="connsiteY10" fmla="*/ 229684 h 233255"/>
                  <a:gd name="connsiteX11" fmla="*/ 2372 w 436524"/>
                  <a:gd name="connsiteY11" fmla="*/ 229701 h 233255"/>
                  <a:gd name="connsiteX12" fmla="*/ 252627 w 436524"/>
                  <a:gd name="connsiteY12" fmla="*/ 203853 h 233255"/>
                  <a:gd name="connsiteX13" fmla="*/ 436524 w 436524"/>
                  <a:gd name="connsiteY13" fmla="*/ 203831 h 23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524" h="233255">
                    <a:moveTo>
                      <a:pt x="436524" y="203831"/>
                    </a:moveTo>
                    <a:cubicBezTo>
                      <a:pt x="436524" y="203831"/>
                      <a:pt x="415575" y="128488"/>
                      <a:pt x="359426" y="121838"/>
                    </a:cubicBezTo>
                    <a:cubicBezTo>
                      <a:pt x="334753" y="118918"/>
                      <a:pt x="313916" y="124009"/>
                      <a:pt x="296688" y="132870"/>
                    </a:cubicBezTo>
                    <a:cubicBezTo>
                      <a:pt x="296645" y="132893"/>
                      <a:pt x="296630" y="132878"/>
                      <a:pt x="296658" y="132835"/>
                    </a:cubicBezTo>
                    <a:cubicBezTo>
                      <a:pt x="307910" y="115343"/>
                      <a:pt x="316201" y="96629"/>
                      <a:pt x="316591" y="79112"/>
                    </a:cubicBezTo>
                    <a:cubicBezTo>
                      <a:pt x="317850" y="22618"/>
                      <a:pt x="236478" y="0"/>
                      <a:pt x="236478" y="0"/>
                    </a:cubicBezTo>
                    <a:lnTo>
                      <a:pt x="231997" y="201333"/>
                    </a:lnTo>
                    <a:cubicBezTo>
                      <a:pt x="170594" y="197817"/>
                      <a:pt x="108722" y="183497"/>
                      <a:pt x="51985" y="158338"/>
                    </a:cubicBezTo>
                    <a:cubicBezTo>
                      <a:pt x="51980" y="158338"/>
                      <a:pt x="51973" y="158338"/>
                      <a:pt x="51968" y="158338"/>
                    </a:cubicBezTo>
                    <a:cubicBezTo>
                      <a:pt x="29600" y="164496"/>
                      <a:pt x="20144" y="173410"/>
                      <a:pt x="11364" y="185772"/>
                    </a:cubicBezTo>
                    <a:cubicBezTo>
                      <a:pt x="3233" y="197219"/>
                      <a:pt x="-3829" y="213120"/>
                      <a:pt x="2349" y="229684"/>
                    </a:cubicBezTo>
                    <a:cubicBezTo>
                      <a:pt x="2351" y="229694"/>
                      <a:pt x="2361" y="229699"/>
                      <a:pt x="2372" y="229701"/>
                    </a:cubicBezTo>
                    <a:cubicBezTo>
                      <a:pt x="85142" y="238740"/>
                      <a:pt x="170389" y="230684"/>
                      <a:pt x="252627" y="203853"/>
                    </a:cubicBezTo>
                    <a:lnTo>
                      <a:pt x="436524" y="203831"/>
                    </a:lnTo>
                    <a:close/>
                  </a:path>
                </a:pathLst>
              </a:custGeom>
              <a:solidFill>
                <a:schemeClr val="accent4"/>
              </a:solidFill>
              <a:ln w="2520" cap="flat">
                <a:noFill/>
                <a:prstDash val="solid"/>
                <a:miter/>
              </a:ln>
            </p:spPr>
            <p:txBody>
              <a:bodyPr rtlCol="0" anchor="ctr"/>
              <a:lstStyle/>
              <a:p>
                <a:endParaRPr lang="en-GB"/>
              </a:p>
            </p:txBody>
          </p:sp>
          <p:sp>
            <p:nvSpPr>
              <p:cNvPr id="59" name="Dowolny kształt: kształt 58">
                <a:extLst>
                  <a:ext uri="{FF2B5EF4-FFF2-40B4-BE49-F238E27FC236}">
                    <a16:creationId xmlns:a16="http://schemas.microsoft.com/office/drawing/2014/main" id="{E9CEF730-718C-BD35-44A6-202EA757DFBF}"/>
                  </a:ext>
                </a:extLst>
              </p:cNvPr>
              <p:cNvSpPr/>
              <p:nvPr/>
            </p:nvSpPr>
            <p:spPr>
              <a:xfrm>
                <a:off x="19421" y="5625513"/>
                <a:ext cx="379254" cy="721755"/>
              </a:xfrm>
              <a:custGeom>
                <a:avLst/>
                <a:gdLst>
                  <a:gd name="connsiteX0" fmla="*/ 362604 w 379254"/>
                  <a:gd name="connsiteY0" fmla="*/ 501587 h 721755"/>
                  <a:gd name="connsiteX1" fmla="*/ 324856 w 379254"/>
                  <a:gd name="connsiteY1" fmla="*/ 351114 h 721755"/>
                  <a:gd name="connsiteX2" fmla="*/ 298813 w 379254"/>
                  <a:gd name="connsiteY2" fmla="*/ 290502 h 721755"/>
                  <a:gd name="connsiteX3" fmla="*/ 306306 w 379254"/>
                  <a:gd name="connsiteY3" fmla="*/ 230535 h 721755"/>
                  <a:gd name="connsiteX4" fmla="*/ 238841 w 379254"/>
                  <a:gd name="connsiteY4" fmla="*/ 73795 h 721755"/>
                  <a:gd name="connsiteX5" fmla="*/ 237326 w 379254"/>
                  <a:gd name="connsiteY5" fmla="*/ 53796 h 721755"/>
                  <a:gd name="connsiteX6" fmla="*/ 208405 w 379254"/>
                  <a:gd name="connsiteY6" fmla="*/ 44738 h 721755"/>
                  <a:gd name="connsiteX7" fmla="*/ 201766 w 379254"/>
                  <a:gd name="connsiteY7" fmla="*/ 40231 h 721755"/>
                  <a:gd name="connsiteX8" fmla="*/ 183768 w 379254"/>
                  <a:gd name="connsiteY8" fmla="*/ 22352 h 721755"/>
                  <a:gd name="connsiteX9" fmla="*/ 131654 w 379254"/>
                  <a:gd name="connsiteY9" fmla="*/ 446 h 721755"/>
                  <a:gd name="connsiteX10" fmla="*/ 83069 w 379254"/>
                  <a:gd name="connsiteY10" fmla="*/ 34962 h 721755"/>
                  <a:gd name="connsiteX11" fmla="*/ 68554 w 379254"/>
                  <a:gd name="connsiteY11" fmla="*/ 51635 h 721755"/>
                  <a:gd name="connsiteX12" fmla="*/ 58736 w 379254"/>
                  <a:gd name="connsiteY12" fmla="*/ 60180 h 721755"/>
                  <a:gd name="connsiteX13" fmla="*/ 21012 w 379254"/>
                  <a:gd name="connsiteY13" fmla="*/ 149997 h 721755"/>
                  <a:gd name="connsiteX14" fmla="*/ 0 w 379254"/>
                  <a:gd name="connsiteY14" fmla="*/ 279450 h 721755"/>
                  <a:gd name="connsiteX15" fmla="*/ 5654 w 379254"/>
                  <a:gd name="connsiteY15" fmla="*/ 317624 h 721755"/>
                  <a:gd name="connsiteX16" fmla="*/ 127404 w 379254"/>
                  <a:gd name="connsiteY16" fmla="*/ 489436 h 721755"/>
                  <a:gd name="connsiteX17" fmla="*/ 221329 w 379254"/>
                  <a:gd name="connsiteY17" fmla="*/ 671955 h 721755"/>
                  <a:gd name="connsiteX18" fmla="*/ 293212 w 379254"/>
                  <a:gd name="connsiteY18" fmla="*/ 721366 h 721755"/>
                  <a:gd name="connsiteX19" fmla="*/ 293222 w 379254"/>
                  <a:gd name="connsiteY19" fmla="*/ 721369 h 721755"/>
                  <a:gd name="connsiteX20" fmla="*/ 366533 w 379254"/>
                  <a:gd name="connsiteY20" fmla="*/ 681953 h 721755"/>
                  <a:gd name="connsiteX21" fmla="*/ 362607 w 379254"/>
                  <a:gd name="connsiteY21" fmla="*/ 501595 h 721755"/>
                  <a:gd name="connsiteX22" fmla="*/ 362604 w 379254"/>
                  <a:gd name="connsiteY22" fmla="*/ 501587 h 72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9254" h="721755">
                    <a:moveTo>
                      <a:pt x="362604" y="501587"/>
                    </a:moveTo>
                    <a:cubicBezTo>
                      <a:pt x="341721" y="447543"/>
                      <a:pt x="333319" y="404779"/>
                      <a:pt x="324856" y="351114"/>
                    </a:cubicBezTo>
                    <a:cubicBezTo>
                      <a:pt x="305399" y="335085"/>
                      <a:pt x="301006" y="309753"/>
                      <a:pt x="298813" y="290502"/>
                    </a:cubicBezTo>
                    <a:cubicBezTo>
                      <a:pt x="296295" y="268431"/>
                      <a:pt x="298813" y="246088"/>
                      <a:pt x="306306" y="230535"/>
                    </a:cubicBezTo>
                    <a:cubicBezTo>
                      <a:pt x="294514" y="171569"/>
                      <a:pt x="271437" y="113358"/>
                      <a:pt x="238841" y="73795"/>
                    </a:cubicBezTo>
                    <a:cubicBezTo>
                      <a:pt x="241372" y="67478"/>
                      <a:pt x="241065" y="60104"/>
                      <a:pt x="237326" y="53796"/>
                    </a:cubicBezTo>
                    <a:cubicBezTo>
                      <a:pt x="231358" y="43727"/>
                      <a:pt x="218814" y="39968"/>
                      <a:pt x="208405" y="44738"/>
                    </a:cubicBezTo>
                    <a:cubicBezTo>
                      <a:pt x="206219" y="43162"/>
                      <a:pt x="204016" y="41640"/>
                      <a:pt x="201766" y="40231"/>
                    </a:cubicBezTo>
                    <a:cubicBezTo>
                      <a:pt x="194516" y="35694"/>
                      <a:pt x="188376" y="29557"/>
                      <a:pt x="183768" y="22352"/>
                    </a:cubicBezTo>
                    <a:cubicBezTo>
                      <a:pt x="175457" y="9357"/>
                      <a:pt x="154635" y="-2467"/>
                      <a:pt x="131654" y="446"/>
                    </a:cubicBezTo>
                    <a:cubicBezTo>
                      <a:pt x="108772" y="3346"/>
                      <a:pt x="90833" y="21235"/>
                      <a:pt x="83069" y="34962"/>
                    </a:cubicBezTo>
                    <a:cubicBezTo>
                      <a:pt x="79401" y="41450"/>
                      <a:pt x="74411" y="47028"/>
                      <a:pt x="68554" y="51635"/>
                    </a:cubicBezTo>
                    <a:cubicBezTo>
                      <a:pt x="65147" y="54315"/>
                      <a:pt x="61884" y="57178"/>
                      <a:pt x="58736" y="60180"/>
                    </a:cubicBezTo>
                    <a:cubicBezTo>
                      <a:pt x="47357" y="82109"/>
                      <a:pt x="26367" y="132713"/>
                      <a:pt x="21012" y="149997"/>
                    </a:cubicBezTo>
                    <a:cubicBezTo>
                      <a:pt x="9867" y="185967"/>
                      <a:pt x="11893" y="237643"/>
                      <a:pt x="0" y="279450"/>
                    </a:cubicBezTo>
                    <a:cubicBezTo>
                      <a:pt x="1284" y="292199"/>
                      <a:pt x="3199" y="304953"/>
                      <a:pt x="5654" y="317624"/>
                    </a:cubicBezTo>
                    <a:cubicBezTo>
                      <a:pt x="17466" y="332888"/>
                      <a:pt x="87380" y="425601"/>
                      <a:pt x="127404" y="489436"/>
                    </a:cubicBezTo>
                    <a:cubicBezTo>
                      <a:pt x="167194" y="552898"/>
                      <a:pt x="204917" y="619638"/>
                      <a:pt x="221329" y="671955"/>
                    </a:cubicBezTo>
                    <a:cubicBezTo>
                      <a:pt x="244158" y="690249"/>
                      <a:pt x="268202" y="706727"/>
                      <a:pt x="293212" y="721366"/>
                    </a:cubicBezTo>
                    <a:cubicBezTo>
                      <a:pt x="293215" y="721369"/>
                      <a:pt x="293217" y="721369"/>
                      <a:pt x="293222" y="721369"/>
                    </a:cubicBezTo>
                    <a:cubicBezTo>
                      <a:pt x="312332" y="725011"/>
                      <a:pt x="357414" y="702216"/>
                      <a:pt x="366533" y="681953"/>
                    </a:cubicBezTo>
                    <a:cubicBezTo>
                      <a:pt x="397121" y="613979"/>
                      <a:pt x="362990" y="549729"/>
                      <a:pt x="362607" y="501595"/>
                    </a:cubicBezTo>
                    <a:cubicBezTo>
                      <a:pt x="362604" y="501592"/>
                      <a:pt x="362604" y="501590"/>
                      <a:pt x="362604" y="501587"/>
                    </a:cubicBezTo>
                    <a:close/>
                  </a:path>
                </a:pathLst>
              </a:custGeom>
              <a:solidFill>
                <a:schemeClr val="accent4"/>
              </a:solidFill>
              <a:ln w="2520" cap="flat">
                <a:noFill/>
                <a:prstDash val="solid"/>
                <a:miter/>
              </a:ln>
            </p:spPr>
            <p:txBody>
              <a:bodyPr rtlCol="0" anchor="ctr"/>
              <a:lstStyle/>
              <a:p>
                <a:endParaRPr lang="en-GB"/>
              </a:p>
            </p:txBody>
          </p:sp>
          <p:grpSp>
            <p:nvGrpSpPr>
              <p:cNvPr id="60" name="Grafika 2051" descr="Koie ryby">
                <a:extLst>
                  <a:ext uri="{FF2B5EF4-FFF2-40B4-BE49-F238E27FC236}">
                    <a16:creationId xmlns:a16="http://schemas.microsoft.com/office/drawing/2014/main" id="{CD669C35-8521-E5B1-7F9D-E81C5CE7A905}"/>
                  </a:ext>
                </a:extLst>
              </p:cNvPr>
              <p:cNvGrpSpPr/>
              <p:nvPr/>
            </p:nvGrpSpPr>
            <p:grpSpPr>
              <a:xfrm>
                <a:off x="17454" y="5685711"/>
                <a:ext cx="583893" cy="740153"/>
                <a:chOff x="17454" y="5685711"/>
                <a:chExt cx="583893" cy="740153"/>
              </a:xfrm>
              <a:solidFill>
                <a:srgbClr val="EAEAEA"/>
              </a:solidFill>
            </p:grpSpPr>
            <p:sp>
              <p:nvSpPr>
                <p:cNvPr id="62" name="Dowolny kształt: kształt 61">
                  <a:extLst>
                    <a:ext uri="{FF2B5EF4-FFF2-40B4-BE49-F238E27FC236}">
                      <a16:creationId xmlns:a16="http://schemas.microsoft.com/office/drawing/2014/main" id="{5F44774D-10B9-1012-F340-251E75F37EEF}"/>
                    </a:ext>
                  </a:extLst>
                </p:cNvPr>
                <p:cNvSpPr/>
                <p:nvPr/>
              </p:nvSpPr>
              <p:spPr>
                <a:xfrm>
                  <a:off x="25075" y="5918023"/>
                  <a:ext cx="258363" cy="379444"/>
                </a:xfrm>
                <a:custGeom>
                  <a:avLst/>
                  <a:gdLst>
                    <a:gd name="connsiteX0" fmla="*/ 256499 w 258363"/>
                    <a:gd name="connsiteY0" fmla="*/ 203331 h 379444"/>
                    <a:gd name="connsiteX1" fmla="*/ 62903 w 258363"/>
                    <a:gd name="connsiteY1" fmla="*/ 828 h 379444"/>
                    <a:gd name="connsiteX2" fmla="*/ 0 w 258363"/>
                    <a:gd name="connsiteY2" fmla="*/ 25113 h 379444"/>
                    <a:gd name="connsiteX3" fmla="*/ 62991 w 258363"/>
                    <a:gd name="connsiteY3" fmla="*/ 195950 h 379444"/>
                    <a:gd name="connsiteX4" fmla="*/ 215676 w 258363"/>
                    <a:gd name="connsiteY4" fmla="*/ 379445 h 379444"/>
                    <a:gd name="connsiteX5" fmla="*/ 256499 w 258363"/>
                    <a:gd name="connsiteY5" fmla="*/ 203331 h 37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363" h="379444">
                      <a:moveTo>
                        <a:pt x="256499" y="203331"/>
                      </a:moveTo>
                      <a:cubicBezTo>
                        <a:pt x="242696" y="80986"/>
                        <a:pt x="156020" y="-9677"/>
                        <a:pt x="62903" y="828"/>
                      </a:cubicBezTo>
                      <a:cubicBezTo>
                        <a:pt x="39932" y="3419"/>
                        <a:pt x="18722" y="11933"/>
                        <a:pt x="0" y="25113"/>
                      </a:cubicBezTo>
                      <a:cubicBezTo>
                        <a:pt x="12088" y="87542"/>
                        <a:pt x="37120" y="147965"/>
                        <a:pt x="62991" y="195950"/>
                      </a:cubicBezTo>
                      <a:cubicBezTo>
                        <a:pt x="102381" y="269018"/>
                        <a:pt x="154739" y="330616"/>
                        <a:pt x="215676" y="379445"/>
                      </a:cubicBezTo>
                      <a:cubicBezTo>
                        <a:pt x="247737" y="334674"/>
                        <a:pt x="264162" y="271267"/>
                        <a:pt x="256499" y="203331"/>
                      </a:cubicBezTo>
                      <a:close/>
                    </a:path>
                  </a:pathLst>
                </a:custGeom>
                <a:solidFill>
                  <a:srgbClr val="EAEAEA"/>
                </a:solidFill>
                <a:ln w="2520" cap="flat">
                  <a:noFill/>
                  <a:prstDash val="solid"/>
                  <a:miter/>
                </a:ln>
              </p:spPr>
              <p:txBody>
                <a:bodyPr rtlCol="0" anchor="ctr"/>
                <a:lstStyle/>
                <a:p>
                  <a:endParaRPr lang="en-GB"/>
                </a:p>
              </p:txBody>
            </p:sp>
            <p:sp>
              <p:nvSpPr>
                <p:cNvPr id="63" name="Dowolny kształt: kształt 62">
                  <a:extLst>
                    <a:ext uri="{FF2B5EF4-FFF2-40B4-BE49-F238E27FC236}">
                      <a16:creationId xmlns:a16="http://schemas.microsoft.com/office/drawing/2014/main" id="{0B37BF25-58DD-B3EA-5C08-5A7C111F40A8}"/>
                    </a:ext>
                  </a:extLst>
                </p:cNvPr>
                <p:cNvSpPr/>
                <p:nvPr/>
              </p:nvSpPr>
              <p:spPr>
                <a:xfrm>
                  <a:off x="300578" y="6127114"/>
                  <a:ext cx="300770" cy="298750"/>
                </a:xfrm>
                <a:custGeom>
                  <a:avLst/>
                  <a:gdLst>
                    <a:gd name="connsiteX0" fmla="*/ 300770 w 300770"/>
                    <a:gd name="connsiteY0" fmla="*/ 227390 h 298750"/>
                    <a:gd name="connsiteX1" fmla="*/ 89644 w 300770"/>
                    <a:gd name="connsiteY1" fmla="*/ 20279 h 298750"/>
                    <a:gd name="connsiteX2" fmla="*/ 81460 w 300770"/>
                    <a:gd name="connsiteY2" fmla="*/ 16 h 298750"/>
                    <a:gd name="connsiteX3" fmla="*/ 81422 w 300770"/>
                    <a:gd name="connsiteY3" fmla="*/ 3 h 298750"/>
                    <a:gd name="connsiteX4" fmla="*/ 1266 w 300770"/>
                    <a:gd name="connsiteY4" fmla="*/ 173920 h 298750"/>
                    <a:gd name="connsiteX5" fmla="*/ 12057 w 300770"/>
                    <a:gd name="connsiteY5" fmla="*/ 219765 h 298750"/>
                    <a:gd name="connsiteX6" fmla="*/ 251149 w 300770"/>
                    <a:gd name="connsiteY6" fmla="*/ 298750 h 298750"/>
                    <a:gd name="connsiteX7" fmla="*/ 300770 w 300770"/>
                    <a:gd name="connsiteY7" fmla="*/ 227390 h 29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770" h="298750">
                      <a:moveTo>
                        <a:pt x="300770" y="227390"/>
                      </a:moveTo>
                      <a:cubicBezTo>
                        <a:pt x="209078" y="186733"/>
                        <a:pt x="130805" y="117769"/>
                        <a:pt x="89644" y="20279"/>
                      </a:cubicBezTo>
                      <a:cubicBezTo>
                        <a:pt x="86708" y="13323"/>
                        <a:pt x="84000" y="6597"/>
                        <a:pt x="81460" y="16"/>
                      </a:cubicBezTo>
                      <a:cubicBezTo>
                        <a:pt x="81454" y="1"/>
                        <a:pt x="81437" y="-4"/>
                        <a:pt x="81422" y="3"/>
                      </a:cubicBezTo>
                      <a:cubicBezTo>
                        <a:pt x="26620" y="31956"/>
                        <a:pt x="-7088" y="99859"/>
                        <a:pt x="1266" y="173920"/>
                      </a:cubicBezTo>
                      <a:cubicBezTo>
                        <a:pt x="3082" y="190013"/>
                        <a:pt x="6778" y="205374"/>
                        <a:pt x="12057" y="219765"/>
                      </a:cubicBezTo>
                      <a:cubicBezTo>
                        <a:pt x="85325" y="262653"/>
                        <a:pt x="166948" y="289553"/>
                        <a:pt x="251149" y="298750"/>
                      </a:cubicBezTo>
                      <a:cubicBezTo>
                        <a:pt x="273091" y="280507"/>
                        <a:pt x="290258" y="255832"/>
                        <a:pt x="300770" y="227390"/>
                      </a:cubicBezTo>
                      <a:close/>
                    </a:path>
                  </a:pathLst>
                </a:custGeom>
                <a:solidFill>
                  <a:srgbClr val="EAEAEA"/>
                </a:solidFill>
                <a:ln w="2520" cap="flat">
                  <a:noFill/>
                  <a:prstDash val="solid"/>
                  <a:miter/>
                </a:ln>
              </p:spPr>
              <p:txBody>
                <a:bodyPr rtlCol="0" anchor="ctr"/>
                <a:lstStyle/>
                <a:p>
                  <a:endParaRPr lang="en-GB"/>
                </a:p>
              </p:txBody>
            </p:sp>
            <p:sp>
              <p:nvSpPr>
                <p:cNvPr id="64" name="Dowolny kształt: kształt 63">
                  <a:extLst>
                    <a:ext uri="{FF2B5EF4-FFF2-40B4-BE49-F238E27FC236}">
                      <a16:creationId xmlns:a16="http://schemas.microsoft.com/office/drawing/2014/main" id="{78D6820C-F0E6-B7F0-E543-D3D824A1AA10}"/>
                    </a:ext>
                  </a:extLst>
                </p:cNvPr>
                <p:cNvSpPr/>
                <p:nvPr/>
              </p:nvSpPr>
              <p:spPr>
                <a:xfrm>
                  <a:off x="17454" y="5685711"/>
                  <a:ext cx="74671" cy="219229"/>
                </a:xfrm>
                <a:custGeom>
                  <a:avLst/>
                  <a:gdLst>
                    <a:gd name="connsiteX0" fmla="*/ 73406 w 74671"/>
                    <a:gd name="connsiteY0" fmla="*/ 50849 h 219229"/>
                    <a:gd name="connsiteX1" fmla="*/ 60712 w 74671"/>
                    <a:gd name="connsiteY1" fmla="*/ 17 h 219229"/>
                    <a:gd name="connsiteX2" fmla="*/ 60669 w 74671"/>
                    <a:gd name="connsiteY2" fmla="*/ 7 h 219229"/>
                    <a:gd name="connsiteX3" fmla="*/ 505 w 74671"/>
                    <a:gd name="connsiteY3" fmla="*/ 200061 h 219229"/>
                    <a:gd name="connsiteX4" fmla="*/ 1959 w 74671"/>
                    <a:gd name="connsiteY4" fmla="*/ 219206 h 219229"/>
                    <a:gd name="connsiteX5" fmla="*/ 1999 w 74671"/>
                    <a:gd name="connsiteY5" fmla="*/ 219224 h 219229"/>
                    <a:gd name="connsiteX6" fmla="*/ 73406 w 74671"/>
                    <a:gd name="connsiteY6" fmla="*/ 50849 h 21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71" h="219229">
                      <a:moveTo>
                        <a:pt x="73406" y="50849"/>
                      </a:moveTo>
                      <a:cubicBezTo>
                        <a:pt x="71379" y="32884"/>
                        <a:pt x="67017" y="15826"/>
                        <a:pt x="60712" y="17"/>
                      </a:cubicBezTo>
                      <a:cubicBezTo>
                        <a:pt x="60704" y="-1"/>
                        <a:pt x="60684" y="-6"/>
                        <a:pt x="60669" y="7"/>
                      </a:cubicBezTo>
                      <a:cubicBezTo>
                        <a:pt x="14791" y="43769"/>
                        <a:pt x="-3358" y="120827"/>
                        <a:pt x="505" y="200061"/>
                      </a:cubicBezTo>
                      <a:cubicBezTo>
                        <a:pt x="816" y="206434"/>
                        <a:pt x="1318" y="212820"/>
                        <a:pt x="1959" y="219206"/>
                      </a:cubicBezTo>
                      <a:cubicBezTo>
                        <a:pt x="1961" y="219226"/>
                        <a:pt x="1984" y="219237"/>
                        <a:pt x="1999" y="219224"/>
                      </a:cubicBezTo>
                      <a:cubicBezTo>
                        <a:pt x="51593" y="185396"/>
                        <a:pt x="81306" y="120878"/>
                        <a:pt x="73406" y="50849"/>
                      </a:cubicBezTo>
                      <a:close/>
                    </a:path>
                  </a:pathLst>
                </a:custGeom>
                <a:solidFill>
                  <a:srgbClr val="EAEAEA"/>
                </a:solidFill>
                <a:ln w="2520" cap="flat">
                  <a:noFill/>
                  <a:prstDash val="solid"/>
                  <a:miter/>
                </a:ln>
              </p:spPr>
              <p:txBody>
                <a:bodyPr rtlCol="0" anchor="ctr"/>
                <a:lstStyle/>
                <a:p>
                  <a:endParaRPr lang="en-GB"/>
                </a:p>
              </p:txBody>
            </p:sp>
            <p:sp>
              <p:nvSpPr>
                <p:cNvPr id="65" name="Dowolny kształt: kształt 64">
                  <a:extLst>
                    <a:ext uri="{FF2B5EF4-FFF2-40B4-BE49-F238E27FC236}">
                      <a16:creationId xmlns:a16="http://schemas.microsoft.com/office/drawing/2014/main" id="{6B9D0F30-EA03-ED45-4AB0-2B2D023297A1}"/>
                    </a:ext>
                  </a:extLst>
                </p:cNvPr>
                <p:cNvSpPr/>
                <p:nvPr/>
              </p:nvSpPr>
              <p:spPr>
                <a:xfrm>
                  <a:off x="283577" y="5856045"/>
                  <a:ext cx="60699" cy="120581"/>
                </a:xfrm>
                <a:custGeom>
                  <a:avLst/>
                  <a:gdLst>
                    <a:gd name="connsiteX0" fmla="*/ 396 w 60699"/>
                    <a:gd name="connsiteY0" fmla="*/ 65623 h 120581"/>
                    <a:gd name="connsiteX1" fmla="*/ 60700 w 60699"/>
                    <a:gd name="connsiteY1" fmla="*/ 120582 h 120581"/>
                    <a:gd name="connsiteX2" fmla="*/ 48905 w 60699"/>
                    <a:gd name="connsiteY2" fmla="*/ 44560 h 120581"/>
                    <a:gd name="connsiteX3" fmla="*/ 42149 w 60699"/>
                    <a:gd name="connsiteY3" fmla="*/ 0 h 120581"/>
                    <a:gd name="connsiteX4" fmla="*/ 396 w 60699"/>
                    <a:gd name="connsiteY4" fmla="*/ 65623 h 120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9" h="120581">
                      <a:moveTo>
                        <a:pt x="396" y="65623"/>
                      </a:moveTo>
                      <a:cubicBezTo>
                        <a:pt x="3919" y="96857"/>
                        <a:pt x="30102" y="120009"/>
                        <a:pt x="60700" y="120582"/>
                      </a:cubicBezTo>
                      <a:cubicBezTo>
                        <a:pt x="57105" y="97779"/>
                        <a:pt x="53495" y="73017"/>
                        <a:pt x="48905" y="44560"/>
                      </a:cubicBezTo>
                      <a:cubicBezTo>
                        <a:pt x="47396" y="29850"/>
                        <a:pt x="45128" y="14902"/>
                        <a:pt x="42149" y="0"/>
                      </a:cubicBezTo>
                      <a:cubicBezTo>
                        <a:pt x="15080" y="9096"/>
                        <a:pt x="-2935" y="36097"/>
                        <a:pt x="396" y="65623"/>
                      </a:cubicBezTo>
                      <a:close/>
                    </a:path>
                  </a:pathLst>
                </a:custGeom>
                <a:solidFill>
                  <a:srgbClr val="EAEAEA"/>
                </a:solidFill>
                <a:ln w="2520" cap="flat">
                  <a:noFill/>
                  <a:prstDash val="solid"/>
                  <a:miter/>
                </a:ln>
              </p:spPr>
              <p:txBody>
                <a:bodyPr rtlCol="0" anchor="ctr"/>
                <a:lstStyle/>
                <a:p>
                  <a:endParaRPr lang="en-GB"/>
                </a:p>
              </p:txBody>
            </p:sp>
          </p:grpSp>
          <p:sp>
            <p:nvSpPr>
              <p:cNvPr id="61" name="Dowolny kształt: kształt 60">
                <a:extLst>
                  <a:ext uri="{FF2B5EF4-FFF2-40B4-BE49-F238E27FC236}">
                    <a16:creationId xmlns:a16="http://schemas.microsoft.com/office/drawing/2014/main" id="{10A39B17-CC09-E133-7101-EC8FF3D55736}"/>
                  </a:ext>
                </a:extLst>
              </p:cNvPr>
              <p:cNvSpPr/>
              <p:nvPr/>
            </p:nvSpPr>
            <p:spPr>
              <a:xfrm>
                <a:off x="112070" y="5677377"/>
                <a:ext cx="46475" cy="38512"/>
              </a:xfrm>
              <a:custGeom>
                <a:avLst/>
                <a:gdLst>
                  <a:gd name="connsiteX0" fmla="*/ 5324 w 46475"/>
                  <a:gd name="connsiteY0" fmla="*/ 38513 h 38512"/>
                  <a:gd name="connsiteX1" fmla="*/ 3478 w 46475"/>
                  <a:gd name="connsiteY1" fmla="*/ 37461 h 38512"/>
                  <a:gd name="connsiteX2" fmla="*/ 785 w 46475"/>
                  <a:gd name="connsiteY2" fmla="*/ 18660 h 38512"/>
                  <a:gd name="connsiteX3" fmla="*/ 12174 w 46475"/>
                  <a:gd name="connsiteY3" fmla="*/ 3462 h 38512"/>
                  <a:gd name="connsiteX4" fmla="*/ 46176 w 46475"/>
                  <a:gd name="connsiteY4" fmla="*/ 12155 h 38512"/>
                  <a:gd name="connsiteX5" fmla="*/ 45424 w 46475"/>
                  <a:gd name="connsiteY5" fmla="*/ 15096 h 38512"/>
                  <a:gd name="connsiteX6" fmla="*/ 42483 w 46475"/>
                  <a:gd name="connsiteY6" fmla="*/ 14344 h 38512"/>
                  <a:gd name="connsiteX7" fmla="*/ 14360 w 46475"/>
                  <a:gd name="connsiteY7" fmla="*/ 7152 h 38512"/>
                  <a:gd name="connsiteX8" fmla="*/ 4939 w 46475"/>
                  <a:gd name="connsiteY8" fmla="*/ 19722 h 38512"/>
                  <a:gd name="connsiteX9" fmla="*/ 7168 w 46475"/>
                  <a:gd name="connsiteY9" fmla="*/ 35270 h 38512"/>
                  <a:gd name="connsiteX10" fmla="*/ 6416 w 46475"/>
                  <a:gd name="connsiteY10" fmla="*/ 38211 h 38512"/>
                  <a:gd name="connsiteX11" fmla="*/ 5324 w 46475"/>
                  <a:gd name="connsiteY11" fmla="*/ 38513 h 3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75" h="38512">
                    <a:moveTo>
                      <a:pt x="5324" y="38513"/>
                    </a:moveTo>
                    <a:cubicBezTo>
                      <a:pt x="4592" y="38513"/>
                      <a:pt x="3878" y="38138"/>
                      <a:pt x="3478" y="37461"/>
                    </a:cubicBezTo>
                    <a:cubicBezTo>
                      <a:pt x="98" y="31759"/>
                      <a:pt x="-859" y="25082"/>
                      <a:pt x="785" y="18660"/>
                    </a:cubicBezTo>
                    <a:cubicBezTo>
                      <a:pt x="2426" y="12239"/>
                      <a:pt x="6472" y="6841"/>
                      <a:pt x="12174" y="3462"/>
                    </a:cubicBezTo>
                    <a:cubicBezTo>
                      <a:pt x="23950" y="-3515"/>
                      <a:pt x="39200" y="389"/>
                      <a:pt x="46176" y="12155"/>
                    </a:cubicBezTo>
                    <a:cubicBezTo>
                      <a:pt x="46779" y="13174"/>
                      <a:pt x="46442" y="14491"/>
                      <a:pt x="45424" y="15096"/>
                    </a:cubicBezTo>
                    <a:cubicBezTo>
                      <a:pt x="44405" y="15702"/>
                      <a:pt x="43088" y="15362"/>
                      <a:pt x="42483" y="14344"/>
                    </a:cubicBezTo>
                    <a:cubicBezTo>
                      <a:pt x="36712" y="4609"/>
                      <a:pt x="24097" y="1379"/>
                      <a:pt x="14360" y="7152"/>
                    </a:cubicBezTo>
                    <a:cubicBezTo>
                      <a:pt x="9643" y="9946"/>
                      <a:pt x="6297" y="14412"/>
                      <a:pt x="4939" y="19722"/>
                    </a:cubicBezTo>
                    <a:cubicBezTo>
                      <a:pt x="3582" y="25031"/>
                      <a:pt x="4372" y="30556"/>
                      <a:pt x="7168" y="35270"/>
                    </a:cubicBezTo>
                    <a:cubicBezTo>
                      <a:pt x="7771" y="36288"/>
                      <a:pt x="7434" y="37606"/>
                      <a:pt x="6416" y="38211"/>
                    </a:cubicBezTo>
                    <a:cubicBezTo>
                      <a:pt x="6074" y="38416"/>
                      <a:pt x="5697" y="38513"/>
                      <a:pt x="5324" y="38513"/>
                    </a:cubicBezTo>
                    <a:close/>
                  </a:path>
                </a:pathLst>
              </a:custGeom>
              <a:solidFill>
                <a:schemeClr val="bg1"/>
              </a:solidFill>
              <a:ln w="2520" cap="flat">
                <a:noFill/>
                <a:prstDash val="solid"/>
                <a:miter/>
              </a:ln>
            </p:spPr>
            <p:txBody>
              <a:bodyPr rtlCol="0" anchor="ctr"/>
              <a:lstStyle/>
              <a:p>
                <a:endParaRPr lang="en-GB"/>
              </a:p>
            </p:txBody>
          </p:sp>
        </p:grpSp>
        <p:grpSp>
          <p:nvGrpSpPr>
            <p:cNvPr id="50" name="Grafika 2051" descr="Koie ryby">
              <a:extLst>
                <a:ext uri="{FF2B5EF4-FFF2-40B4-BE49-F238E27FC236}">
                  <a16:creationId xmlns:a16="http://schemas.microsoft.com/office/drawing/2014/main" id="{91127A97-B57C-B2FE-5B38-E8EBA82A320D}"/>
                </a:ext>
              </a:extLst>
            </p:cNvPr>
            <p:cNvGrpSpPr/>
            <p:nvPr/>
          </p:nvGrpSpPr>
          <p:grpSpPr>
            <a:xfrm rot="2656293">
              <a:off x="159452" y="6140524"/>
              <a:ext cx="101090" cy="65096"/>
              <a:chOff x="330478" y="6269749"/>
              <a:chExt cx="101090" cy="65096"/>
            </a:xfrm>
            <a:solidFill>
              <a:schemeClr val="bg2">
                <a:lumMod val="75000"/>
              </a:schemeClr>
            </a:solidFill>
          </p:grpSpPr>
          <p:sp>
            <p:nvSpPr>
              <p:cNvPr id="56" name="Dowolny kształt: kształt 55">
                <a:extLst>
                  <a:ext uri="{FF2B5EF4-FFF2-40B4-BE49-F238E27FC236}">
                    <a16:creationId xmlns:a16="http://schemas.microsoft.com/office/drawing/2014/main" id="{13A2E6B0-CD93-102A-061F-CD488D490643}"/>
                  </a:ext>
                </a:extLst>
              </p:cNvPr>
              <p:cNvSpPr/>
              <p:nvPr/>
            </p:nvSpPr>
            <p:spPr>
              <a:xfrm rot="-3024519">
                <a:off x="339694" y="6280444"/>
                <a:ext cx="45185" cy="45185"/>
              </a:xfrm>
              <a:custGeom>
                <a:avLst/>
                <a:gdLst>
                  <a:gd name="connsiteX0" fmla="*/ 45185 w 45185"/>
                  <a:gd name="connsiteY0" fmla="*/ 22593 h 45185"/>
                  <a:gd name="connsiteX1" fmla="*/ 22593 w 45185"/>
                  <a:gd name="connsiteY1" fmla="*/ 45185 h 45185"/>
                  <a:gd name="connsiteX2" fmla="*/ 0 w 45185"/>
                  <a:gd name="connsiteY2" fmla="*/ 22593 h 45185"/>
                  <a:gd name="connsiteX3" fmla="*/ 22593 w 45185"/>
                  <a:gd name="connsiteY3" fmla="*/ 0 h 45185"/>
                  <a:gd name="connsiteX4" fmla="*/ 45185 w 45185"/>
                  <a:gd name="connsiteY4" fmla="*/ 22593 h 45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85" h="45185">
                    <a:moveTo>
                      <a:pt x="45185" y="22593"/>
                    </a:moveTo>
                    <a:cubicBezTo>
                      <a:pt x="45185" y="35070"/>
                      <a:pt x="35070" y="45185"/>
                      <a:pt x="22593" y="45185"/>
                    </a:cubicBezTo>
                    <a:cubicBezTo>
                      <a:pt x="10115" y="45185"/>
                      <a:pt x="0" y="35070"/>
                      <a:pt x="0" y="22593"/>
                    </a:cubicBezTo>
                    <a:cubicBezTo>
                      <a:pt x="0" y="10115"/>
                      <a:pt x="10115" y="0"/>
                      <a:pt x="22593" y="0"/>
                    </a:cubicBezTo>
                    <a:cubicBezTo>
                      <a:pt x="35070" y="0"/>
                      <a:pt x="45185" y="10115"/>
                      <a:pt x="45185" y="22593"/>
                    </a:cubicBezTo>
                    <a:close/>
                  </a:path>
                </a:pathLst>
              </a:custGeom>
              <a:grpFill/>
              <a:ln w="2520" cap="flat">
                <a:noFill/>
                <a:prstDash val="solid"/>
                <a:miter/>
              </a:ln>
            </p:spPr>
            <p:txBody>
              <a:bodyPr rtlCol="0" anchor="ctr"/>
              <a:lstStyle/>
              <a:p>
                <a:endParaRPr lang="en-GB"/>
              </a:p>
            </p:txBody>
          </p:sp>
          <p:sp>
            <p:nvSpPr>
              <p:cNvPr id="57" name="Dowolny kształt: kształt 56">
                <a:extLst>
                  <a:ext uri="{FF2B5EF4-FFF2-40B4-BE49-F238E27FC236}">
                    <a16:creationId xmlns:a16="http://schemas.microsoft.com/office/drawing/2014/main" id="{411C4267-9A65-5C03-A129-0F8E13FB91DF}"/>
                  </a:ext>
                </a:extLst>
              </p:cNvPr>
              <p:cNvSpPr/>
              <p:nvPr/>
            </p:nvSpPr>
            <p:spPr>
              <a:xfrm rot="-2907241">
                <a:off x="404689" y="6274337"/>
                <a:ext cx="22290" cy="22290"/>
              </a:xfrm>
              <a:custGeom>
                <a:avLst/>
                <a:gdLst>
                  <a:gd name="connsiteX0" fmla="*/ 22291 w 22290"/>
                  <a:gd name="connsiteY0" fmla="*/ 11145 h 22290"/>
                  <a:gd name="connsiteX1" fmla="*/ 11145 w 22290"/>
                  <a:gd name="connsiteY1" fmla="*/ 22291 h 22290"/>
                  <a:gd name="connsiteX2" fmla="*/ 0 w 22290"/>
                  <a:gd name="connsiteY2" fmla="*/ 11145 h 22290"/>
                  <a:gd name="connsiteX3" fmla="*/ 11145 w 22290"/>
                  <a:gd name="connsiteY3" fmla="*/ 0 h 22290"/>
                  <a:gd name="connsiteX4" fmla="*/ 22291 w 22290"/>
                  <a:gd name="connsiteY4" fmla="*/ 11145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90" h="22290">
                    <a:moveTo>
                      <a:pt x="22291" y="11145"/>
                    </a:moveTo>
                    <a:cubicBezTo>
                      <a:pt x="22291" y="17301"/>
                      <a:pt x="17301" y="22291"/>
                      <a:pt x="11145" y="22291"/>
                    </a:cubicBezTo>
                    <a:cubicBezTo>
                      <a:pt x="4990" y="22291"/>
                      <a:pt x="0" y="17301"/>
                      <a:pt x="0" y="11145"/>
                    </a:cubicBezTo>
                    <a:cubicBezTo>
                      <a:pt x="0" y="4990"/>
                      <a:pt x="4990" y="0"/>
                      <a:pt x="11145" y="0"/>
                    </a:cubicBezTo>
                    <a:cubicBezTo>
                      <a:pt x="17301" y="0"/>
                      <a:pt x="22291" y="4990"/>
                      <a:pt x="22291" y="11145"/>
                    </a:cubicBezTo>
                    <a:close/>
                  </a:path>
                </a:pathLst>
              </a:custGeom>
              <a:grpFill/>
              <a:ln w="2520" cap="flat">
                <a:noFill/>
                <a:prstDash val="solid"/>
                <a:miter/>
              </a:ln>
            </p:spPr>
            <p:txBody>
              <a:bodyPr rtlCol="0" anchor="ctr"/>
              <a:lstStyle/>
              <a:p>
                <a:endParaRPr lang="en-GB"/>
              </a:p>
            </p:txBody>
          </p:sp>
        </p:grpSp>
        <p:grpSp>
          <p:nvGrpSpPr>
            <p:cNvPr id="51" name="Grafika 2051" descr="Koie ryby">
              <a:extLst>
                <a:ext uri="{FF2B5EF4-FFF2-40B4-BE49-F238E27FC236}">
                  <a16:creationId xmlns:a16="http://schemas.microsoft.com/office/drawing/2014/main" id="{3803B2B7-85CB-2A41-D5AC-DF7B28D0A163}"/>
                </a:ext>
              </a:extLst>
            </p:cNvPr>
            <p:cNvGrpSpPr/>
            <p:nvPr/>
          </p:nvGrpSpPr>
          <p:grpSpPr>
            <a:xfrm rot="2656293">
              <a:off x="193041" y="5757702"/>
              <a:ext cx="105931" cy="190683"/>
              <a:chOff x="130443" y="5952665"/>
              <a:chExt cx="105931" cy="190683"/>
            </a:xfrm>
            <a:solidFill>
              <a:schemeClr val="bg2">
                <a:lumMod val="75000"/>
              </a:schemeClr>
            </a:solidFill>
          </p:grpSpPr>
          <p:sp>
            <p:nvSpPr>
              <p:cNvPr id="52" name="Dowolny kształt: kształt 51">
                <a:extLst>
                  <a:ext uri="{FF2B5EF4-FFF2-40B4-BE49-F238E27FC236}">
                    <a16:creationId xmlns:a16="http://schemas.microsoft.com/office/drawing/2014/main" id="{3D3B348F-5C85-1E8E-6474-6F652085620C}"/>
                  </a:ext>
                </a:extLst>
              </p:cNvPr>
              <p:cNvSpPr/>
              <p:nvPr/>
            </p:nvSpPr>
            <p:spPr>
              <a:xfrm rot="-3024519">
                <a:off x="139659" y="5961881"/>
                <a:ext cx="45185" cy="45185"/>
              </a:xfrm>
              <a:custGeom>
                <a:avLst/>
                <a:gdLst>
                  <a:gd name="connsiteX0" fmla="*/ 45185 w 45185"/>
                  <a:gd name="connsiteY0" fmla="*/ 22593 h 45185"/>
                  <a:gd name="connsiteX1" fmla="*/ 22593 w 45185"/>
                  <a:gd name="connsiteY1" fmla="*/ 45185 h 45185"/>
                  <a:gd name="connsiteX2" fmla="*/ 0 w 45185"/>
                  <a:gd name="connsiteY2" fmla="*/ 22593 h 45185"/>
                  <a:gd name="connsiteX3" fmla="*/ 22593 w 45185"/>
                  <a:gd name="connsiteY3" fmla="*/ 0 h 45185"/>
                  <a:gd name="connsiteX4" fmla="*/ 45185 w 45185"/>
                  <a:gd name="connsiteY4" fmla="*/ 22593 h 45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85" h="45185">
                    <a:moveTo>
                      <a:pt x="45185" y="22593"/>
                    </a:moveTo>
                    <a:cubicBezTo>
                      <a:pt x="45185" y="35070"/>
                      <a:pt x="35070" y="45185"/>
                      <a:pt x="22593" y="45185"/>
                    </a:cubicBezTo>
                    <a:cubicBezTo>
                      <a:pt x="10115" y="45185"/>
                      <a:pt x="0" y="35070"/>
                      <a:pt x="0" y="22593"/>
                    </a:cubicBezTo>
                    <a:cubicBezTo>
                      <a:pt x="0" y="10115"/>
                      <a:pt x="10115" y="0"/>
                      <a:pt x="22593" y="0"/>
                    </a:cubicBezTo>
                    <a:cubicBezTo>
                      <a:pt x="35070" y="0"/>
                      <a:pt x="45185" y="10115"/>
                      <a:pt x="45185" y="22593"/>
                    </a:cubicBezTo>
                    <a:close/>
                  </a:path>
                </a:pathLst>
              </a:custGeom>
              <a:grpFill/>
              <a:ln w="2520" cap="flat">
                <a:noFill/>
                <a:prstDash val="solid"/>
                <a:miter/>
              </a:ln>
            </p:spPr>
            <p:txBody>
              <a:bodyPr rtlCol="0" anchor="ctr"/>
              <a:lstStyle/>
              <a:p>
                <a:endParaRPr lang="en-GB"/>
              </a:p>
            </p:txBody>
          </p:sp>
          <p:sp>
            <p:nvSpPr>
              <p:cNvPr id="53" name="Dowolny kształt: kształt 52">
                <a:extLst>
                  <a:ext uri="{FF2B5EF4-FFF2-40B4-BE49-F238E27FC236}">
                    <a16:creationId xmlns:a16="http://schemas.microsoft.com/office/drawing/2014/main" id="{32F1F573-FD08-A45E-2F27-DB134C3A3771}"/>
                  </a:ext>
                </a:extLst>
              </p:cNvPr>
              <p:cNvSpPr/>
              <p:nvPr/>
            </p:nvSpPr>
            <p:spPr>
              <a:xfrm rot="-3040894">
                <a:off x="163257" y="6059281"/>
                <a:ext cx="31829" cy="31829"/>
              </a:xfrm>
              <a:custGeom>
                <a:avLst/>
                <a:gdLst>
                  <a:gd name="connsiteX0" fmla="*/ 31830 w 31829"/>
                  <a:gd name="connsiteY0" fmla="*/ 15915 h 31829"/>
                  <a:gd name="connsiteX1" fmla="*/ 15915 w 31829"/>
                  <a:gd name="connsiteY1" fmla="*/ 31830 h 31829"/>
                  <a:gd name="connsiteX2" fmla="*/ 0 w 31829"/>
                  <a:gd name="connsiteY2" fmla="*/ 15915 h 31829"/>
                  <a:gd name="connsiteX3" fmla="*/ 15915 w 31829"/>
                  <a:gd name="connsiteY3" fmla="*/ 0 h 31829"/>
                  <a:gd name="connsiteX4" fmla="*/ 31830 w 31829"/>
                  <a:gd name="connsiteY4" fmla="*/ 15915 h 3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9" h="31829">
                    <a:moveTo>
                      <a:pt x="31830" y="15915"/>
                    </a:moveTo>
                    <a:cubicBezTo>
                      <a:pt x="31830" y="24704"/>
                      <a:pt x="24704" y="31830"/>
                      <a:pt x="15915" y="31830"/>
                    </a:cubicBezTo>
                    <a:cubicBezTo>
                      <a:pt x="7125" y="31830"/>
                      <a:pt x="0" y="24704"/>
                      <a:pt x="0" y="15915"/>
                    </a:cubicBezTo>
                    <a:cubicBezTo>
                      <a:pt x="0" y="7125"/>
                      <a:pt x="7125" y="0"/>
                      <a:pt x="15915" y="0"/>
                    </a:cubicBezTo>
                    <a:cubicBezTo>
                      <a:pt x="24704" y="0"/>
                      <a:pt x="31830" y="7125"/>
                      <a:pt x="31830" y="15915"/>
                    </a:cubicBezTo>
                    <a:close/>
                  </a:path>
                </a:pathLst>
              </a:custGeom>
              <a:grpFill/>
              <a:ln w="2520" cap="flat">
                <a:noFill/>
                <a:prstDash val="solid"/>
                <a:miter/>
              </a:ln>
            </p:spPr>
            <p:txBody>
              <a:bodyPr rtlCol="0" anchor="ctr"/>
              <a:lstStyle/>
              <a:p>
                <a:endParaRPr lang="en-GB"/>
              </a:p>
            </p:txBody>
          </p:sp>
          <p:sp>
            <p:nvSpPr>
              <p:cNvPr id="54" name="Dowolny kształt: kształt 53">
                <a:extLst>
                  <a:ext uri="{FF2B5EF4-FFF2-40B4-BE49-F238E27FC236}">
                    <a16:creationId xmlns:a16="http://schemas.microsoft.com/office/drawing/2014/main" id="{1DEDB820-17D5-0447-AB72-AAAF396D5B20}"/>
                  </a:ext>
                </a:extLst>
              </p:cNvPr>
              <p:cNvSpPr/>
              <p:nvPr/>
            </p:nvSpPr>
            <p:spPr>
              <a:xfrm rot="-3040894">
                <a:off x="191351" y="6001975"/>
                <a:ext cx="36379" cy="36379"/>
              </a:xfrm>
              <a:custGeom>
                <a:avLst/>
                <a:gdLst>
                  <a:gd name="connsiteX0" fmla="*/ 36379 w 36379"/>
                  <a:gd name="connsiteY0" fmla="*/ 18190 h 36379"/>
                  <a:gd name="connsiteX1" fmla="*/ 18190 w 36379"/>
                  <a:gd name="connsiteY1" fmla="*/ 36379 h 36379"/>
                  <a:gd name="connsiteX2" fmla="*/ 0 w 36379"/>
                  <a:gd name="connsiteY2" fmla="*/ 18190 h 36379"/>
                  <a:gd name="connsiteX3" fmla="*/ 18190 w 36379"/>
                  <a:gd name="connsiteY3" fmla="*/ 0 h 36379"/>
                  <a:gd name="connsiteX4" fmla="*/ 36379 w 36379"/>
                  <a:gd name="connsiteY4" fmla="*/ 18190 h 3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9" h="36379">
                    <a:moveTo>
                      <a:pt x="36379" y="18190"/>
                    </a:moveTo>
                    <a:cubicBezTo>
                      <a:pt x="36379" y="28235"/>
                      <a:pt x="28235" y="36379"/>
                      <a:pt x="18190" y="36379"/>
                    </a:cubicBezTo>
                    <a:cubicBezTo>
                      <a:pt x="8144" y="36379"/>
                      <a:pt x="0" y="28235"/>
                      <a:pt x="0" y="18190"/>
                    </a:cubicBezTo>
                    <a:cubicBezTo>
                      <a:pt x="0" y="8144"/>
                      <a:pt x="8144" y="0"/>
                      <a:pt x="18190" y="0"/>
                    </a:cubicBezTo>
                    <a:cubicBezTo>
                      <a:pt x="28235" y="0"/>
                      <a:pt x="36379" y="8144"/>
                      <a:pt x="36379" y="18190"/>
                    </a:cubicBezTo>
                    <a:close/>
                  </a:path>
                </a:pathLst>
              </a:custGeom>
              <a:grpFill/>
              <a:ln w="2520" cap="flat">
                <a:noFill/>
                <a:prstDash val="solid"/>
                <a:miter/>
              </a:ln>
            </p:spPr>
            <p:txBody>
              <a:bodyPr rtlCol="0" anchor="ctr"/>
              <a:lstStyle/>
              <a:p>
                <a:endParaRPr lang="en-GB"/>
              </a:p>
            </p:txBody>
          </p:sp>
          <p:sp>
            <p:nvSpPr>
              <p:cNvPr id="55" name="Dowolny kształt: kształt 54">
                <a:extLst>
                  <a:ext uri="{FF2B5EF4-FFF2-40B4-BE49-F238E27FC236}">
                    <a16:creationId xmlns:a16="http://schemas.microsoft.com/office/drawing/2014/main" id="{225F0F88-36DE-67CB-1F8F-5B38D9C5ECB8}"/>
                  </a:ext>
                </a:extLst>
              </p:cNvPr>
              <p:cNvSpPr/>
              <p:nvPr/>
            </p:nvSpPr>
            <p:spPr>
              <a:xfrm rot="-2893594">
                <a:off x="210933" y="6117907"/>
                <a:ext cx="21096" cy="21096"/>
              </a:xfrm>
              <a:custGeom>
                <a:avLst/>
                <a:gdLst>
                  <a:gd name="connsiteX0" fmla="*/ 21096 w 21096"/>
                  <a:gd name="connsiteY0" fmla="*/ 10548 h 21096"/>
                  <a:gd name="connsiteX1" fmla="*/ 10548 w 21096"/>
                  <a:gd name="connsiteY1" fmla="*/ 21096 h 21096"/>
                  <a:gd name="connsiteX2" fmla="*/ 0 w 21096"/>
                  <a:gd name="connsiteY2" fmla="*/ 10548 h 21096"/>
                  <a:gd name="connsiteX3" fmla="*/ 10548 w 21096"/>
                  <a:gd name="connsiteY3" fmla="*/ 0 h 21096"/>
                  <a:gd name="connsiteX4" fmla="*/ 21096 w 21096"/>
                  <a:gd name="connsiteY4" fmla="*/ 10548 h 2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6" h="21096">
                    <a:moveTo>
                      <a:pt x="21096" y="10548"/>
                    </a:moveTo>
                    <a:cubicBezTo>
                      <a:pt x="21096" y="16374"/>
                      <a:pt x="16374" y="21096"/>
                      <a:pt x="10548" y="21096"/>
                    </a:cubicBezTo>
                    <a:cubicBezTo>
                      <a:pt x="4723" y="21096"/>
                      <a:pt x="0" y="16374"/>
                      <a:pt x="0" y="10548"/>
                    </a:cubicBezTo>
                    <a:cubicBezTo>
                      <a:pt x="0" y="4723"/>
                      <a:pt x="4723" y="0"/>
                      <a:pt x="10548" y="0"/>
                    </a:cubicBezTo>
                    <a:cubicBezTo>
                      <a:pt x="16374" y="0"/>
                      <a:pt x="21096" y="4723"/>
                      <a:pt x="21096" y="10548"/>
                    </a:cubicBezTo>
                    <a:close/>
                  </a:path>
                </a:pathLst>
              </a:custGeom>
              <a:grpFill/>
              <a:ln w="2520" cap="flat">
                <a:noFill/>
                <a:prstDash val="solid"/>
                <a:miter/>
              </a:ln>
            </p:spPr>
            <p:txBody>
              <a:bodyPr rtlCol="0" anchor="ctr"/>
              <a:lstStyle/>
              <a:p>
                <a:endParaRPr lang="en-GB"/>
              </a:p>
            </p:txBody>
          </p:sp>
        </p:grpSp>
      </p:grpSp>
      <p:pic>
        <p:nvPicPr>
          <p:cNvPr id="68" name="Grafika 67">
            <a:extLst>
              <a:ext uri="{FF2B5EF4-FFF2-40B4-BE49-F238E27FC236}">
                <a16:creationId xmlns:a16="http://schemas.microsoft.com/office/drawing/2014/main" id="{EEC5EE8F-5067-D786-C9F1-B4D6C26FFC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44439" y="5772895"/>
            <a:ext cx="2019207" cy="624684"/>
          </a:xfrm>
          <a:prstGeom prst="rect">
            <a:avLst/>
          </a:prstGeom>
        </p:spPr>
      </p:pic>
      <p:sp>
        <p:nvSpPr>
          <p:cNvPr id="2" name="pole tekstowe 1">
            <a:extLst>
              <a:ext uri="{FF2B5EF4-FFF2-40B4-BE49-F238E27FC236}">
                <a16:creationId xmlns:a16="http://schemas.microsoft.com/office/drawing/2014/main" id="{E2753861-24B4-D4B3-F14D-70065643577F}"/>
              </a:ext>
            </a:extLst>
          </p:cNvPr>
          <p:cNvSpPr txBox="1"/>
          <p:nvPr/>
        </p:nvSpPr>
        <p:spPr>
          <a:xfrm>
            <a:off x="6536190" y="5462421"/>
            <a:ext cx="5143396" cy="1200329"/>
          </a:xfrm>
          <a:prstGeom prst="rect">
            <a:avLst/>
          </a:prstGeom>
          <a:solidFill>
            <a:schemeClr val="bg1">
              <a:lumMod val="95000"/>
            </a:schemeClr>
          </a:solidFill>
          <a:ln>
            <a:solidFill>
              <a:schemeClr val="bg2">
                <a:lumMod val="90000"/>
              </a:schemeClr>
            </a:solidFill>
          </a:ln>
        </p:spPr>
        <p:txBody>
          <a:bodyPr wrap="none" rtlCol="0">
            <a:spAutoFit/>
          </a:bodyPr>
          <a:lstStyle/>
          <a:p>
            <a:r>
              <a:rPr lang="pl-PL" dirty="0" err="1"/>
              <a:t>Interested</a:t>
            </a:r>
            <a:r>
              <a:rPr lang="pl-PL" dirty="0"/>
              <a:t> in a </a:t>
            </a:r>
            <a:r>
              <a:rPr lang="pl-PL" dirty="0" err="1"/>
              <a:t>thesis</a:t>
            </a:r>
            <a:r>
              <a:rPr lang="pl-PL" dirty="0"/>
              <a:t> in KM3NeT? Write to </a:t>
            </a:r>
            <a:r>
              <a:rPr lang="pl-PL" dirty="0" err="1"/>
              <a:t>us</a:t>
            </a:r>
            <a:r>
              <a:rPr lang="pl-PL" dirty="0"/>
              <a:t> </a:t>
            </a:r>
            <a:r>
              <a:rPr lang="pl-PL" dirty="0" err="1"/>
              <a:t>at</a:t>
            </a:r>
            <a:r>
              <a:rPr lang="pl-PL" dirty="0"/>
              <a:t>:</a:t>
            </a:r>
            <a:br>
              <a:rPr lang="pl-PL" dirty="0"/>
            </a:br>
            <a:r>
              <a:rPr lang="pl-PL" dirty="0"/>
              <a:t>	</a:t>
            </a:r>
            <a:r>
              <a:rPr lang="pl-PL" dirty="0">
                <a:hlinkClick r:id="rId8"/>
              </a:rPr>
              <a:t>pkalaczynski@camk.edu.pl</a:t>
            </a:r>
            <a:br>
              <a:rPr lang="pl-PL" dirty="0"/>
            </a:br>
            <a:r>
              <a:rPr lang="pl-PL" dirty="0"/>
              <a:t>	</a:t>
            </a:r>
            <a:r>
              <a:rPr lang="en-US" dirty="0">
                <a:hlinkClick r:id="rId9"/>
              </a:rPr>
              <a:t>gawron@camk.edu.pl</a:t>
            </a:r>
            <a:br>
              <a:rPr lang="pl-PL" dirty="0"/>
            </a:br>
            <a:r>
              <a:rPr lang="pl-PL" dirty="0"/>
              <a:t>	</a:t>
            </a:r>
            <a:r>
              <a:rPr lang="en-US" dirty="0">
                <a:hlinkClick r:id="rId10"/>
              </a:rPr>
              <a:t>artur.ukleja@ncbj.gov.pl</a:t>
            </a:r>
            <a:endParaRPr lang="pl-PL" dirty="0"/>
          </a:p>
        </p:txBody>
      </p:sp>
    </p:spTree>
    <p:extLst>
      <p:ext uri="{BB962C8B-B14F-4D97-AF65-F5344CB8AC3E}">
        <p14:creationId xmlns:p14="http://schemas.microsoft.com/office/powerpoint/2010/main" val="2857231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1">
            <a:extLst>
              <a:ext uri="{FF2B5EF4-FFF2-40B4-BE49-F238E27FC236}">
                <a16:creationId xmlns:a16="http://schemas.microsoft.com/office/drawing/2014/main" id="{73AB3A43-94C5-4CE9-B1BB-AE0035D66904}"/>
              </a:ext>
            </a:extLst>
          </p:cNvPr>
          <p:cNvSpPr txBox="1">
            <a:spLocks/>
          </p:cNvSpPr>
          <p:nvPr/>
        </p:nvSpPr>
        <p:spPr>
          <a:xfrm>
            <a:off x="1523998" y="1974574"/>
            <a:ext cx="9144000" cy="2387599"/>
          </a:xfrm>
          <a:prstGeom prst="snip2DiagRect">
            <a:avLst/>
          </a:prstGeom>
          <a:solidFill>
            <a:schemeClr val="accent5"/>
          </a:solid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pl-PL">
              <a:solidFill>
                <a:schemeClr val="bg1"/>
              </a:solidFill>
            </a:endParaRPr>
          </a:p>
        </p:txBody>
      </p:sp>
      <p:sp>
        <p:nvSpPr>
          <p:cNvPr id="12" name="Trójkąt prostokątny 11">
            <a:extLst>
              <a:ext uri="{FF2B5EF4-FFF2-40B4-BE49-F238E27FC236}">
                <a16:creationId xmlns:a16="http://schemas.microsoft.com/office/drawing/2014/main" id="{D1843ECF-5A12-4070-BAF6-7AC3D8DABE63}"/>
              </a:ext>
            </a:extLst>
          </p:cNvPr>
          <p:cNvSpPr/>
          <p:nvPr/>
        </p:nvSpPr>
        <p:spPr>
          <a:xfrm flipH="1" flipV="1">
            <a:off x="9982199" y="-1"/>
            <a:ext cx="2209799" cy="2119086"/>
          </a:xfrm>
          <a:prstGeom prst="rtTriangl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Trójkąt prostokątny 10">
            <a:extLst>
              <a:ext uri="{FF2B5EF4-FFF2-40B4-BE49-F238E27FC236}">
                <a16:creationId xmlns:a16="http://schemas.microsoft.com/office/drawing/2014/main" id="{CEE5E498-7EB2-43B9-AFC5-DDC93F2839E6}"/>
              </a:ext>
            </a:extLst>
          </p:cNvPr>
          <p:cNvSpPr/>
          <p:nvPr/>
        </p:nvSpPr>
        <p:spPr>
          <a:xfrm flipH="1" flipV="1">
            <a:off x="10508974" y="-1"/>
            <a:ext cx="1683026" cy="1652451"/>
          </a:xfrm>
          <a:prstGeom prst="rtTriangle">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Symbol zastępczy numeru slajdu 4">
            <a:extLst>
              <a:ext uri="{FF2B5EF4-FFF2-40B4-BE49-F238E27FC236}">
                <a16:creationId xmlns:a16="http://schemas.microsoft.com/office/drawing/2014/main" id="{D0B560F0-32BE-425D-AA61-6615E799C98F}"/>
              </a:ext>
            </a:extLst>
          </p:cNvPr>
          <p:cNvSpPr txBox="1">
            <a:spLocks/>
          </p:cNvSpPr>
          <p:nvPr/>
        </p:nvSpPr>
        <p:spPr>
          <a:xfrm>
            <a:off x="11425084" y="0"/>
            <a:ext cx="766915" cy="79011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89F47DB-76C7-457A-AB1A-7DCB2748CA45}" type="slidenum">
              <a:rPr lang="pl-PL" sz="2400" smtClean="0">
                <a:solidFill>
                  <a:schemeClr val="bg1"/>
                </a:solidFill>
              </a:rPr>
              <a:pPr algn="ctr"/>
              <a:t>34</a:t>
            </a:fld>
            <a:endParaRPr lang="pl-PL" sz="2400">
              <a:solidFill>
                <a:schemeClr val="bg1"/>
              </a:solidFill>
            </a:endParaRPr>
          </a:p>
        </p:txBody>
      </p:sp>
      <p:sp>
        <p:nvSpPr>
          <p:cNvPr id="9" name="Tytuł 8">
            <a:extLst>
              <a:ext uri="{FF2B5EF4-FFF2-40B4-BE49-F238E27FC236}">
                <a16:creationId xmlns:a16="http://schemas.microsoft.com/office/drawing/2014/main" id="{ECBC6E2B-0107-4A01-AC2E-81BD47437B68}"/>
              </a:ext>
            </a:extLst>
          </p:cNvPr>
          <p:cNvSpPr>
            <a:spLocks noGrp="1"/>
          </p:cNvSpPr>
          <p:nvPr>
            <p:ph type="ctrTitle"/>
          </p:nvPr>
        </p:nvSpPr>
        <p:spPr>
          <a:xfrm>
            <a:off x="1524000" y="2687172"/>
            <a:ext cx="9144000" cy="1005302"/>
          </a:xfrm>
        </p:spPr>
        <p:txBody>
          <a:bodyPr>
            <a:noAutofit/>
          </a:bodyPr>
          <a:lstStyle/>
          <a:p>
            <a:r>
              <a:rPr lang="pl-PL">
                <a:solidFill>
                  <a:schemeClr val="bg1"/>
                </a:solidFill>
                <a:latin typeface="Helvetica" panose="020B0604020202020204" pitchFamily="34" charset="0"/>
                <a:cs typeface="Helvetica" panose="020B0604020202020204" pitchFamily="34" charset="0"/>
              </a:rPr>
              <a:t>Backup</a:t>
            </a:r>
            <a:endParaRPr lang="en-GB">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655729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1612C-6373-29E1-F10D-08D6DDE52FD2}"/>
            </a:ext>
          </a:extLst>
        </p:cNvPr>
        <p:cNvGrpSpPr/>
        <p:nvPr/>
      </p:nvGrpSpPr>
      <p:grpSpPr>
        <a:xfrm>
          <a:off x="0" y="0"/>
          <a:ext cx="0" cy="0"/>
          <a:chOff x="0" y="0"/>
          <a:chExt cx="0" cy="0"/>
        </a:xfrm>
      </p:grpSpPr>
      <p:sp>
        <p:nvSpPr>
          <p:cNvPr id="6" name="Prostokąt 5">
            <a:extLst>
              <a:ext uri="{FF2B5EF4-FFF2-40B4-BE49-F238E27FC236}">
                <a16:creationId xmlns:a16="http://schemas.microsoft.com/office/drawing/2014/main" id="{58D1772B-DA60-5736-FD50-8BB61CFE321F}"/>
              </a:ext>
            </a:extLst>
          </p:cNvPr>
          <p:cNvSpPr/>
          <p:nvPr/>
        </p:nvSpPr>
        <p:spPr>
          <a:xfrm>
            <a:off x="1455174" y="2981834"/>
            <a:ext cx="4365523" cy="2996179"/>
          </a:xfrm>
          <a:prstGeom prst="rect">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134" name="Grafika 133" descr="Brushstroke">
            <a:extLst>
              <a:ext uri="{FF2B5EF4-FFF2-40B4-BE49-F238E27FC236}">
                <a16:creationId xmlns:a16="http://schemas.microsoft.com/office/drawing/2014/main" id="{16381873-4274-FEF2-185F-9A32CC022F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1729" y="-3488170"/>
            <a:ext cx="6913926" cy="10812121"/>
          </a:xfrm>
          <a:prstGeom prst="rect">
            <a:avLst/>
          </a:prstGeom>
        </p:spPr>
      </p:pic>
      <mc:AlternateContent xmlns:mc="http://schemas.openxmlformats.org/markup-compatibility/2006" xmlns:a14="http://schemas.microsoft.com/office/drawing/2010/main">
        <mc:Choice Requires="a14">
          <p:sp>
            <p:nvSpPr>
              <p:cNvPr id="20" name="pole tekstowe 19">
                <a:extLst>
                  <a:ext uri="{FF2B5EF4-FFF2-40B4-BE49-F238E27FC236}">
                    <a16:creationId xmlns:a16="http://schemas.microsoft.com/office/drawing/2014/main" id="{20035CD1-FC70-7A58-6F16-D0EEDA318DDF}"/>
                  </a:ext>
                </a:extLst>
              </p:cNvPr>
              <p:cNvSpPr txBox="1"/>
              <p:nvPr/>
            </p:nvSpPr>
            <p:spPr>
              <a:xfrm>
                <a:off x="3331133" y="6403695"/>
                <a:ext cx="2764866" cy="369332"/>
              </a:xfrm>
              <a:prstGeom prst="rect">
                <a:avLst/>
              </a:prstGeom>
              <a:noFill/>
            </p:spPr>
            <p:txBody>
              <a:bodyPr wrap="square">
                <a:spAutoFit/>
              </a:bodyPr>
              <a:lstStyle/>
              <a:p>
                <a:r>
                  <a:rPr lang="pl-PL" sz="1800">
                    <a:latin typeface="Helvetica" panose="020B0604020202020204" pitchFamily="34" charset="0"/>
                    <a:cs typeface="Helvetica" panose="020B0604020202020204" pitchFamily="34" charset="0"/>
                  </a:rPr>
                  <a:t>e.g. in water, </a:t>
                </a:r>
                <a14:m>
                  <m:oMath xmlns:m="http://schemas.openxmlformats.org/officeDocument/2006/math">
                    <m:sSub>
                      <m:sSubPr>
                        <m:ctrlPr>
                          <a:rPr lang="pl-PL" sz="1800" b="0" i="1" smtClean="0">
                            <a:latin typeface="Cambria Math" panose="02040503050406030204" pitchFamily="18" charset="0"/>
                          </a:rPr>
                        </m:ctrlPr>
                      </m:sSubPr>
                      <m:e>
                        <m:r>
                          <a:rPr lang="pl-PL" sz="1800" b="0" i="1" smtClean="0">
                            <a:latin typeface="Cambria Math" panose="02040503050406030204" pitchFamily="18" charset="0"/>
                          </a:rPr>
                          <m:t>𝜃</m:t>
                        </m:r>
                      </m:e>
                      <m:sub>
                        <m:r>
                          <m:rPr>
                            <m:sty m:val="p"/>
                          </m:rPr>
                          <a:rPr lang="pl-PL" sz="1800" b="0" i="0" smtClean="0">
                            <a:latin typeface="Cambria Math" panose="02040503050406030204" pitchFamily="18" charset="0"/>
                          </a:rPr>
                          <m:t>Cher</m:t>
                        </m:r>
                      </m:sub>
                    </m:sSub>
                    <m:r>
                      <a:rPr lang="pl-PL" sz="1800" b="0" i="1" smtClean="0">
                        <a:latin typeface="Cambria Math" panose="02040503050406030204" pitchFamily="18" charset="0"/>
                      </a:rPr>
                      <m:t>≈41° </m:t>
                    </m:r>
                  </m:oMath>
                </a14:m>
                <a:r>
                  <a:rPr lang="pl-PL" sz="1800">
                    <a:latin typeface="Helvetica" panose="020B0604020202020204" pitchFamily="34" charset="0"/>
                    <a:cs typeface="Helvetica" panose="020B0604020202020204" pitchFamily="34" charset="0"/>
                  </a:rPr>
                  <a:t> </a:t>
                </a:r>
                <a:endParaRPr lang="en-GB" sz="1800">
                  <a:latin typeface="Helvetica" panose="020B0604020202020204" pitchFamily="34" charset="0"/>
                  <a:cs typeface="Helvetica" panose="020B0604020202020204" pitchFamily="34" charset="0"/>
                </a:endParaRPr>
              </a:p>
            </p:txBody>
          </p:sp>
        </mc:Choice>
        <mc:Fallback xmlns="">
          <p:sp>
            <p:nvSpPr>
              <p:cNvPr id="20" name="pole tekstowe 19">
                <a:extLst>
                  <a:ext uri="{FF2B5EF4-FFF2-40B4-BE49-F238E27FC236}">
                    <a16:creationId xmlns:a16="http://schemas.microsoft.com/office/drawing/2014/main" id="{39B940AC-7664-4C4D-B933-E70BB687DC49}"/>
                  </a:ext>
                </a:extLst>
              </p:cNvPr>
              <p:cNvSpPr txBox="1">
                <a:spLocks noRot="1" noChangeAspect="1" noMove="1" noResize="1" noEditPoints="1" noAdjustHandles="1" noChangeArrowheads="1" noChangeShapeType="1" noTextEdit="1"/>
              </p:cNvSpPr>
              <p:nvPr/>
            </p:nvSpPr>
            <p:spPr>
              <a:xfrm>
                <a:off x="3331133" y="6403695"/>
                <a:ext cx="2764866" cy="369332"/>
              </a:xfrm>
              <a:prstGeom prst="rect">
                <a:avLst/>
              </a:prstGeom>
              <a:blipFill>
                <a:blip r:embed="rId5"/>
                <a:stretch>
                  <a:fillRect l="-1762" t="-8197" b="-24590"/>
                </a:stretch>
              </a:blipFill>
            </p:spPr>
            <p:txBody>
              <a:bodyPr/>
              <a:lstStyle/>
              <a:p>
                <a:r>
                  <a:rPr lang="en-GB">
                    <a:noFill/>
                  </a:rPr>
                  <a:t> </a:t>
                </a:r>
              </a:p>
            </p:txBody>
          </p:sp>
        </mc:Fallback>
      </mc:AlternateContent>
      <p:sp>
        <p:nvSpPr>
          <p:cNvPr id="18" name="pole tekstowe 17">
            <a:extLst>
              <a:ext uri="{FF2B5EF4-FFF2-40B4-BE49-F238E27FC236}">
                <a16:creationId xmlns:a16="http://schemas.microsoft.com/office/drawing/2014/main" id="{44566D91-229E-0579-117B-191DD0D2FADD}"/>
              </a:ext>
            </a:extLst>
          </p:cNvPr>
          <p:cNvSpPr txBox="1"/>
          <p:nvPr/>
        </p:nvSpPr>
        <p:spPr>
          <a:xfrm>
            <a:off x="83521" y="1279110"/>
            <a:ext cx="5877853" cy="923330"/>
          </a:xfrm>
          <a:prstGeom prst="rect">
            <a:avLst/>
          </a:prstGeom>
          <a:noFill/>
        </p:spPr>
        <p:txBody>
          <a:bodyPr wrap="square">
            <a:spAutoFit/>
          </a:bodyPr>
          <a:lstStyle/>
          <a:p>
            <a:r>
              <a:rPr lang="pl-PL">
                <a:solidFill>
                  <a:schemeClr val="tx1">
                    <a:lumMod val="95000"/>
                    <a:lumOff val="5000"/>
                  </a:schemeClr>
                </a:solidFill>
                <a:latin typeface="Helvetica" panose="020B0604020202020204" pitchFamily="34" charset="0"/>
                <a:cs typeface="Helvetica" panose="020B0604020202020204" pitchFamily="34" charset="0"/>
              </a:rPr>
              <a:t>In a nutshell:</a:t>
            </a:r>
            <a:br>
              <a:rPr lang="pl-PL">
                <a:solidFill>
                  <a:schemeClr val="tx1">
                    <a:lumMod val="95000"/>
                    <a:lumOff val="5000"/>
                  </a:schemeClr>
                </a:solidFill>
                <a:latin typeface="Helvetica" panose="020B0604020202020204" pitchFamily="34" charset="0"/>
                <a:cs typeface="Helvetica" panose="020B0604020202020204" pitchFamily="34" charset="0"/>
              </a:rPr>
            </a:br>
            <a:br>
              <a:rPr lang="pl-PL">
                <a:solidFill>
                  <a:schemeClr val="tx1">
                    <a:lumMod val="95000"/>
                    <a:lumOff val="5000"/>
                  </a:schemeClr>
                </a:solidFill>
                <a:latin typeface="Helvetica" panose="020B0604020202020204" pitchFamily="34" charset="0"/>
                <a:cs typeface="Helvetica" panose="020B0604020202020204" pitchFamily="34" charset="0"/>
              </a:rPr>
            </a:br>
            <a:r>
              <a:rPr lang="pl-PL">
                <a:solidFill>
                  <a:schemeClr val="tx1">
                    <a:lumMod val="95000"/>
                    <a:lumOff val="5000"/>
                  </a:schemeClr>
                </a:solidFill>
                <a:latin typeface="Helvetica" panose="020B0604020202020204" pitchFamily="34" charset="0"/>
                <a:cs typeface="Helvetica" panose="020B0604020202020204" pitchFamily="34" charset="0"/>
              </a:rPr>
              <a:t> </a:t>
            </a:r>
            <a:r>
              <a:rPr lang="pl-PL" b="0" i="0">
                <a:solidFill>
                  <a:schemeClr val="bg1"/>
                </a:solidFill>
                <a:effectLst/>
                <a:latin typeface="Helvetica" panose="020B0604020202020204" pitchFamily="34" charset="0"/>
                <a:cs typeface="Helvetica" panose="020B0604020202020204" pitchFamily="34" charset="0"/>
              </a:rPr>
              <a:t>EM</a:t>
            </a:r>
            <a:r>
              <a:rPr lang="en-GB" b="0" i="0">
                <a:solidFill>
                  <a:schemeClr val="bg1"/>
                </a:solidFill>
                <a:effectLst/>
                <a:latin typeface="Helvetica" panose="020B0604020202020204" pitchFamily="34" charset="0"/>
                <a:cs typeface="Helvetica" panose="020B0604020202020204" pitchFamily="34" charset="0"/>
              </a:rPr>
              <a:t> equivalent of a sonic boom</a:t>
            </a:r>
            <a:r>
              <a:rPr lang="pl-PL">
                <a:solidFill>
                  <a:schemeClr val="bg1"/>
                </a:solidFill>
                <a:latin typeface="Helvetica" panose="020B0604020202020204" pitchFamily="34" charset="0"/>
                <a:cs typeface="Helvetica" panose="020B0604020202020204" pitchFamily="34" charset="0"/>
              </a:rPr>
              <a:t> </a:t>
            </a:r>
            <a:r>
              <a:rPr lang="pl-PL" b="0" i="0">
                <a:solidFill>
                  <a:schemeClr val="bg1"/>
                </a:solidFill>
                <a:effectLst/>
                <a:latin typeface="Helvetica" panose="020B0604020202020204" pitchFamily="34" charset="0"/>
                <a:cs typeface="Helvetica" panose="020B0604020202020204" pitchFamily="34" charset="0"/>
              </a:rPr>
              <a:t>shockwave</a:t>
            </a:r>
            <a:endParaRPr lang="en-GB">
              <a:solidFill>
                <a:schemeClr val="bg1"/>
              </a:solidFill>
              <a:latin typeface="Helvetica" panose="020B0604020202020204" pitchFamily="34" charset="0"/>
              <a:cs typeface="Helvetica" panose="020B0604020202020204" pitchFamily="34" charset="0"/>
            </a:endParaRPr>
          </a:p>
        </p:txBody>
      </p:sp>
      <p:pic>
        <p:nvPicPr>
          <p:cNvPr id="1032" name="Picture 8" descr="Can a pilot hear his own sonic boom when he slows down the plane? - Quora">
            <a:extLst>
              <a:ext uri="{FF2B5EF4-FFF2-40B4-BE49-F238E27FC236}">
                <a16:creationId xmlns:a16="http://schemas.microsoft.com/office/drawing/2014/main" id="{ABC60D36-17BC-8410-23BC-2E214B1C0E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2052" y="1510485"/>
            <a:ext cx="6095999" cy="4571206"/>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grpSp>
        <p:nvGrpSpPr>
          <p:cNvPr id="1047" name="Grupa 1046">
            <a:extLst>
              <a:ext uri="{FF2B5EF4-FFF2-40B4-BE49-F238E27FC236}">
                <a16:creationId xmlns:a16="http://schemas.microsoft.com/office/drawing/2014/main" id="{9F6D4175-7BC2-7F8E-3847-908AE91DD8A3}"/>
              </a:ext>
            </a:extLst>
          </p:cNvPr>
          <p:cNvGrpSpPr/>
          <p:nvPr/>
        </p:nvGrpSpPr>
        <p:grpSpPr>
          <a:xfrm>
            <a:off x="4674154" y="1903730"/>
            <a:ext cx="325234" cy="325103"/>
            <a:chOff x="1048877" y="2274769"/>
            <a:chExt cx="325234" cy="325103"/>
          </a:xfrm>
        </p:grpSpPr>
        <p:sp>
          <p:nvSpPr>
            <p:cNvPr id="152" name="Dowolny kształt: kształt 151">
              <a:extLst>
                <a:ext uri="{FF2B5EF4-FFF2-40B4-BE49-F238E27FC236}">
                  <a16:creationId xmlns:a16="http://schemas.microsoft.com/office/drawing/2014/main" id="{2AF6D2FC-0850-ACEE-6BD6-AD0A658A3F88}"/>
                </a:ext>
              </a:extLst>
            </p:cNvPr>
            <p:cNvSpPr/>
            <p:nvPr/>
          </p:nvSpPr>
          <p:spPr>
            <a:xfrm>
              <a:off x="1048877" y="2355587"/>
              <a:ext cx="244781" cy="244285"/>
            </a:xfrm>
            <a:custGeom>
              <a:avLst/>
              <a:gdLst>
                <a:gd name="connsiteX0" fmla="*/ 75828 w 244781"/>
                <a:gd name="connsiteY0" fmla="*/ 0 h 244285"/>
                <a:gd name="connsiteX1" fmla="*/ 38691 w 244781"/>
                <a:gd name="connsiteY1" fmla="*/ 36837 h 244285"/>
                <a:gd name="connsiteX2" fmla="*/ 19028 w 244781"/>
                <a:gd name="connsiteY2" fmla="*/ 197429 h 244285"/>
                <a:gd name="connsiteX3" fmla="*/ 20761 w 244781"/>
                <a:gd name="connsiteY3" fmla="*/ 221866 h 244285"/>
                <a:gd name="connsiteX4" fmla="*/ 42923 w 244781"/>
                <a:gd name="connsiteY4" fmla="*/ 222319 h 244285"/>
                <a:gd name="connsiteX5" fmla="*/ 207646 w 244781"/>
                <a:gd name="connsiteY5" fmla="*/ 205593 h 244285"/>
                <a:gd name="connsiteX6" fmla="*/ 244782 w 244781"/>
                <a:gd name="connsiteY6" fmla="*/ 168506 h 244285"/>
                <a:gd name="connsiteX7" fmla="*/ 168917 w 244781"/>
                <a:gd name="connsiteY7" fmla="*/ 75367 h 244285"/>
                <a:gd name="connsiteX8" fmla="*/ 75828 w 244781"/>
                <a:gd name="connsiteY8" fmla="*/ 0 h 2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81" h="244285">
                  <a:moveTo>
                    <a:pt x="75828" y="0"/>
                  </a:moveTo>
                  <a:lnTo>
                    <a:pt x="38691" y="36837"/>
                  </a:lnTo>
                  <a:cubicBezTo>
                    <a:pt x="-3174" y="78703"/>
                    <a:pt x="-13130" y="149590"/>
                    <a:pt x="19028" y="197429"/>
                  </a:cubicBezTo>
                  <a:cubicBezTo>
                    <a:pt x="12758" y="204655"/>
                    <a:pt x="13534" y="215597"/>
                    <a:pt x="20761" y="221866"/>
                  </a:cubicBezTo>
                  <a:cubicBezTo>
                    <a:pt x="27072" y="227343"/>
                    <a:pt x="36393" y="227533"/>
                    <a:pt x="42923" y="222319"/>
                  </a:cubicBezTo>
                  <a:cubicBezTo>
                    <a:pt x="90712" y="257962"/>
                    <a:pt x="164536" y="248702"/>
                    <a:pt x="207646" y="205593"/>
                  </a:cubicBezTo>
                  <a:lnTo>
                    <a:pt x="244782" y="168506"/>
                  </a:lnTo>
                  <a:cubicBezTo>
                    <a:pt x="232188" y="146852"/>
                    <a:pt x="207447" y="113748"/>
                    <a:pt x="168917" y="75367"/>
                  </a:cubicBezTo>
                  <a:cubicBezTo>
                    <a:pt x="130387" y="36987"/>
                    <a:pt x="97482" y="12296"/>
                    <a:pt x="75828" y="0"/>
                  </a:cubicBezTo>
                  <a:close/>
                </a:path>
              </a:pathLst>
            </a:custGeom>
            <a:solidFill>
              <a:schemeClr val="bg1"/>
            </a:solidFill>
            <a:ln w="4961" cap="flat">
              <a:noFill/>
              <a:prstDash val="solid"/>
              <a:miter/>
            </a:ln>
          </p:spPr>
          <p:txBody>
            <a:bodyPr rtlCol="0" anchor="ctr"/>
            <a:lstStyle/>
            <a:p>
              <a:endParaRPr lang="en-GB">
                <a:solidFill>
                  <a:schemeClr val="bg1"/>
                </a:solidFill>
              </a:endParaRPr>
            </a:p>
          </p:txBody>
        </p:sp>
        <p:sp>
          <p:nvSpPr>
            <p:cNvPr id="153" name="Dowolny kształt: kształt 152">
              <a:extLst>
                <a:ext uri="{FF2B5EF4-FFF2-40B4-BE49-F238E27FC236}">
                  <a16:creationId xmlns:a16="http://schemas.microsoft.com/office/drawing/2014/main" id="{C54B82B3-7A7E-0965-EFF2-624B56A12567}"/>
                </a:ext>
              </a:extLst>
            </p:cNvPr>
            <p:cNvSpPr/>
            <p:nvPr/>
          </p:nvSpPr>
          <p:spPr>
            <a:xfrm>
              <a:off x="1122265" y="2274769"/>
              <a:ext cx="251846" cy="251813"/>
            </a:xfrm>
            <a:custGeom>
              <a:avLst/>
              <a:gdLst>
                <a:gd name="connsiteX0" fmla="*/ 248354 w 251846"/>
                <a:gd name="connsiteY0" fmla="*/ 174704 h 251813"/>
                <a:gd name="connsiteX1" fmla="*/ 247806 w 251846"/>
                <a:gd name="connsiteY1" fmla="*/ 173111 h 251813"/>
                <a:gd name="connsiteX2" fmla="*/ 221572 w 251846"/>
                <a:gd name="connsiteY2" fmla="*/ 84253 h 251813"/>
                <a:gd name="connsiteX3" fmla="*/ 221572 w 251846"/>
                <a:gd name="connsiteY3" fmla="*/ 84253 h 251813"/>
                <a:gd name="connsiteX4" fmla="*/ 216246 w 251846"/>
                <a:gd name="connsiteY4" fmla="*/ 68224 h 251813"/>
                <a:gd name="connsiteX5" fmla="*/ 212861 w 251846"/>
                <a:gd name="connsiteY5" fmla="*/ 64491 h 251813"/>
                <a:gd name="connsiteX6" fmla="*/ 244372 w 251846"/>
                <a:gd name="connsiteY6" fmla="*/ 48063 h 251813"/>
                <a:gd name="connsiteX7" fmla="*/ 244372 w 251846"/>
                <a:gd name="connsiteY7" fmla="*/ 18195 h 251813"/>
                <a:gd name="connsiteX8" fmla="*/ 191555 w 251846"/>
                <a:gd name="connsiteY8" fmla="*/ 43384 h 251813"/>
                <a:gd name="connsiteX9" fmla="*/ 183789 w 251846"/>
                <a:gd name="connsiteY9" fmla="*/ 35618 h 251813"/>
                <a:gd name="connsiteX10" fmla="*/ 167760 w 251846"/>
                <a:gd name="connsiteY10" fmla="*/ 30341 h 251813"/>
                <a:gd name="connsiteX11" fmla="*/ 167760 w 251846"/>
                <a:gd name="connsiteY11" fmla="*/ 30341 h 251813"/>
                <a:gd name="connsiteX12" fmla="*/ 78902 w 251846"/>
                <a:gd name="connsiteY12" fmla="*/ 4107 h 251813"/>
                <a:gd name="connsiteX13" fmla="*/ 77309 w 251846"/>
                <a:gd name="connsiteY13" fmla="*/ 3560 h 251813"/>
                <a:gd name="connsiteX14" fmla="*/ 3541 w 251846"/>
                <a:gd name="connsiteY14" fmla="*/ 37597 h 251813"/>
                <a:gd name="connsiteX15" fmla="*/ 0 w 251846"/>
                <a:gd name="connsiteY15" fmla="*/ 56924 h 251813"/>
                <a:gd name="connsiteX16" fmla="*/ 109517 w 251846"/>
                <a:gd name="connsiteY16" fmla="*/ 142297 h 251813"/>
                <a:gd name="connsiteX17" fmla="*/ 194890 w 251846"/>
                <a:gd name="connsiteY17" fmla="*/ 251814 h 251813"/>
                <a:gd name="connsiteX18" fmla="*/ 251845 w 251846"/>
                <a:gd name="connsiteY18" fmla="*/ 193978 h 251813"/>
                <a:gd name="connsiteX19" fmla="*/ 248354 w 251846"/>
                <a:gd name="connsiteY19" fmla="*/ 174704 h 25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846" h="251813">
                  <a:moveTo>
                    <a:pt x="248354" y="174704"/>
                  </a:moveTo>
                  <a:cubicBezTo>
                    <a:pt x="248354" y="174206"/>
                    <a:pt x="248006" y="173659"/>
                    <a:pt x="247806" y="173111"/>
                  </a:cubicBezTo>
                  <a:cubicBezTo>
                    <a:pt x="237353" y="148221"/>
                    <a:pt x="215499" y="113375"/>
                    <a:pt x="221572" y="84253"/>
                  </a:cubicBezTo>
                  <a:lnTo>
                    <a:pt x="221572" y="84253"/>
                  </a:lnTo>
                  <a:cubicBezTo>
                    <a:pt x="222548" y="78359"/>
                    <a:pt x="220555" y="72362"/>
                    <a:pt x="216246" y="68224"/>
                  </a:cubicBezTo>
                  <a:lnTo>
                    <a:pt x="212861" y="64491"/>
                  </a:lnTo>
                  <a:cubicBezTo>
                    <a:pt x="226799" y="54087"/>
                    <a:pt x="237751" y="48013"/>
                    <a:pt x="244372" y="48063"/>
                  </a:cubicBezTo>
                  <a:lnTo>
                    <a:pt x="244372" y="18195"/>
                  </a:lnTo>
                  <a:cubicBezTo>
                    <a:pt x="230782" y="18195"/>
                    <a:pt x="212263" y="27803"/>
                    <a:pt x="191555" y="43384"/>
                  </a:cubicBezTo>
                  <a:lnTo>
                    <a:pt x="183789" y="35618"/>
                  </a:lnTo>
                  <a:cubicBezTo>
                    <a:pt x="179660" y="31296"/>
                    <a:pt x="173648" y="29317"/>
                    <a:pt x="167760" y="30341"/>
                  </a:cubicBezTo>
                  <a:lnTo>
                    <a:pt x="167760" y="30341"/>
                  </a:lnTo>
                  <a:cubicBezTo>
                    <a:pt x="138688" y="36415"/>
                    <a:pt x="103692" y="14561"/>
                    <a:pt x="78902" y="4107"/>
                  </a:cubicBezTo>
                  <a:lnTo>
                    <a:pt x="77309" y="3560"/>
                  </a:lnTo>
                  <a:cubicBezTo>
                    <a:pt x="47539" y="-7412"/>
                    <a:pt x="14512" y="7828"/>
                    <a:pt x="3541" y="37597"/>
                  </a:cubicBezTo>
                  <a:cubicBezTo>
                    <a:pt x="1260" y="43789"/>
                    <a:pt x="62" y="50326"/>
                    <a:pt x="0" y="56924"/>
                  </a:cubicBezTo>
                  <a:cubicBezTo>
                    <a:pt x="42214" y="75841"/>
                    <a:pt x="100905" y="133586"/>
                    <a:pt x="109517" y="142297"/>
                  </a:cubicBezTo>
                  <a:cubicBezTo>
                    <a:pt x="118129" y="151009"/>
                    <a:pt x="176023" y="209700"/>
                    <a:pt x="194890" y="251814"/>
                  </a:cubicBezTo>
                  <a:cubicBezTo>
                    <a:pt x="226589" y="251571"/>
                    <a:pt x="252087" y="225677"/>
                    <a:pt x="251845" y="193978"/>
                  </a:cubicBezTo>
                  <a:cubicBezTo>
                    <a:pt x="251794" y="187401"/>
                    <a:pt x="250613" y="180881"/>
                    <a:pt x="248354" y="174704"/>
                  </a:cubicBezTo>
                  <a:close/>
                </a:path>
              </a:pathLst>
            </a:custGeom>
            <a:solidFill>
              <a:schemeClr val="bg1"/>
            </a:solidFill>
            <a:ln w="4961" cap="flat">
              <a:noFill/>
              <a:prstDash val="solid"/>
              <a:miter/>
            </a:ln>
          </p:spPr>
          <p:txBody>
            <a:bodyPr rtlCol="0" anchor="ctr"/>
            <a:lstStyle/>
            <a:p>
              <a:endParaRPr lang="en-GB">
                <a:solidFill>
                  <a:schemeClr val="bg1"/>
                </a:solidFill>
              </a:endParaRPr>
            </a:p>
          </p:txBody>
        </p:sp>
      </p:grpSp>
      <p:pic>
        <p:nvPicPr>
          <p:cNvPr id="136" name="Grafika 135" descr="Three brushes with paint tube and a swash of paint">
            <a:extLst>
              <a:ext uri="{FF2B5EF4-FFF2-40B4-BE49-F238E27FC236}">
                <a16:creationId xmlns:a16="http://schemas.microsoft.com/office/drawing/2014/main" id="{95057F49-BEE5-71EA-3CF4-A53B803061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946550">
            <a:off x="-330898" y="2181033"/>
            <a:ext cx="1764737" cy="1764737"/>
          </a:xfrm>
          <a:prstGeom prst="rect">
            <a:avLst/>
          </a:prstGeom>
        </p:spPr>
      </p:pic>
      <p:cxnSp>
        <p:nvCxnSpPr>
          <p:cNvPr id="138" name="Łącznik prosty ze strzałką 137">
            <a:extLst>
              <a:ext uri="{FF2B5EF4-FFF2-40B4-BE49-F238E27FC236}">
                <a16:creationId xmlns:a16="http://schemas.microsoft.com/office/drawing/2014/main" id="{9330A016-2E60-C094-BD11-4857429AAEEA}"/>
              </a:ext>
            </a:extLst>
          </p:cNvPr>
          <p:cNvCxnSpPr>
            <a:cxnSpLocks/>
          </p:cNvCxnSpPr>
          <p:nvPr/>
        </p:nvCxnSpPr>
        <p:spPr>
          <a:xfrm>
            <a:off x="9822426" y="3678100"/>
            <a:ext cx="2271251" cy="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5" name="pole tekstowe 174">
            <a:extLst>
              <a:ext uri="{FF2B5EF4-FFF2-40B4-BE49-F238E27FC236}">
                <a16:creationId xmlns:a16="http://schemas.microsoft.com/office/drawing/2014/main" id="{8B95098F-09D8-B856-3979-A02E0D97045A}"/>
              </a:ext>
            </a:extLst>
          </p:cNvPr>
          <p:cNvSpPr txBox="1"/>
          <p:nvPr/>
        </p:nvSpPr>
        <p:spPr>
          <a:xfrm>
            <a:off x="6953702" y="6081691"/>
            <a:ext cx="4397735" cy="215444"/>
          </a:xfrm>
          <a:prstGeom prst="rect">
            <a:avLst/>
          </a:prstGeom>
          <a:noFill/>
        </p:spPr>
        <p:txBody>
          <a:bodyPr wrap="square">
            <a:spAutoFit/>
          </a:bodyPr>
          <a:lstStyle/>
          <a:p>
            <a:r>
              <a:rPr lang="en-GB" sz="800" dirty="0">
                <a:solidFill>
                  <a:schemeClr val="bg1">
                    <a:lumMod val="50000"/>
                  </a:schemeClr>
                </a:solidFill>
                <a:latin typeface="Helvetica" panose="020B0604020202020204" pitchFamily="34" charset="0"/>
                <a:cs typeface="Helvetica" panose="020B0604020202020204" pitchFamily="34" charset="0"/>
              </a:rPr>
              <a:t>https://www.quora.com/Can-a-pilot-hear-his-own-sonic-boom-when-he-slows-down-the-plane</a:t>
            </a:r>
          </a:p>
        </p:txBody>
      </p:sp>
      <mc:AlternateContent xmlns:mc="http://schemas.openxmlformats.org/markup-compatibility/2006" xmlns:a14="http://schemas.microsoft.com/office/drawing/2010/main">
        <mc:Choice Requires="a14">
          <p:sp>
            <p:nvSpPr>
              <p:cNvPr id="177" name="pole tekstowe 176">
                <a:extLst>
                  <a:ext uri="{FF2B5EF4-FFF2-40B4-BE49-F238E27FC236}">
                    <a16:creationId xmlns:a16="http://schemas.microsoft.com/office/drawing/2014/main" id="{8A42921C-D43D-432B-18A0-2010E71B53D5}"/>
                  </a:ext>
                </a:extLst>
              </p:cNvPr>
              <p:cNvSpPr txBox="1"/>
              <p:nvPr/>
            </p:nvSpPr>
            <p:spPr>
              <a:xfrm>
                <a:off x="169246" y="6032241"/>
                <a:ext cx="2380958" cy="724750"/>
              </a:xfrm>
              <a:prstGeom prst="rect">
                <a:avLst/>
              </a:prstGeom>
              <a:solidFill>
                <a:schemeClr val="accent4">
                  <a:lumMod val="20000"/>
                  <a:lumOff val="80000"/>
                </a:schemeClr>
              </a:solidFill>
              <a:ln w="25400">
                <a:solidFill>
                  <a:schemeClr val="accent4"/>
                </a:solidFill>
              </a:ln>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pl-PL" sz="2400" i="1" smtClean="0">
                              <a:latin typeface="Cambria Math" panose="02040503050406030204" pitchFamily="18" charset="0"/>
                            </a:rPr>
                          </m:ctrlPr>
                        </m:funcPr>
                        <m:fName>
                          <m:r>
                            <m:rPr>
                              <m:sty m:val="p"/>
                            </m:rPr>
                            <a:rPr lang="pl-PL" sz="2400">
                              <a:latin typeface="Cambria Math" panose="02040503050406030204" pitchFamily="18" charset="0"/>
                            </a:rPr>
                            <m:t>cos</m:t>
                          </m:r>
                        </m:fName>
                        <m:e>
                          <m:sSub>
                            <m:sSubPr>
                              <m:ctrlPr>
                                <a:rPr lang="pl-PL" sz="2400" i="1">
                                  <a:latin typeface="Cambria Math" panose="02040503050406030204" pitchFamily="18" charset="0"/>
                                </a:rPr>
                              </m:ctrlPr>
                            </m:sSubPr>
                            <m:e>
                              <m:r>
                                <a:rPr lang="pl-PL" sz="2400" i="1">
                                  <a:latin typeface="Cambria Math" panose="02040503050406030204" pitchFamily="18" charset="0"/>
                                </a:rPr>
                                <m:t>𝜃</m:t>
                              </m:r>
                            </m:e>
                            <m:sub>
                              <m:r>
                                <m:rPr>
                                  <m:sty m:val="p"/>
                                </m:rPr>
                                <a:rPr lang="pl-PL" sz="2400">
                                  <a:latin typeface="Cambria Math" panose="02040503050406030204" pitchFamily="18" charset="0"/>
                                </a:rPr>
                                <m:t>Cher</m:t>
                              </m:r>
                            </m:sub>
                          </m:sSub>
                        </m:e>
                      </m:func>
                      <m:r>
                        <a:rPr lang="pl-PL" sz="2400" b="0" i="1" smtClean="0">
                          <a:latin typeface="Cambria Math" panose="02040503050406030204" pitchFamily="18" charset="0"/>
                        </a:rPr>
                        <m:t>=</m:t>
                      </m:r>
                      <m:f>
                        <m:fPr>
                          <m:ctrlPr>
                            <a:rPr lang="pl-PL" sz="2400" b="0" i="1" smtClean="0">
                              <a:latin typeface="Cambria Math" panose="02040503050406030204" pitchFamily="18" charset="0"/>
                            </a:rPr>
                          </m:ctrlPr>
                        </m:fPr>
                        <m:num>
                          <m:r>
                            <a:rPr lang="pl-PL" sz="2400" b="0" i="1" smtClean="0">
                              <a:latin typeface="Cambria Math" panose="02040503050406030204" pitchFamily="18" charset="0"/>
                            </a:rPr>
                            <m:t>𝑐</m:t>
                          </m:r>
                        </m:num>
                        <m:den>
                          <m:r>
                            <a:rPr lang="pl-PL" sz="2400" b="0" i="1" smtClean="0">
                              <a:latin typeface="Cambria Math" panose="02040503050406030204" pitchFamily="18" charset="0"/>
                            </a:rPr>
                            <m:t>𝑢</m:t>
                          </m:r>
                          <m:r>
                            <a:rPr lang="pl-PL" sz="2400" b="0" i="1" smtClean="0">
                              <a:latin typeface="Cambria Math" panose="02040503050406030204" pitchFamily="18" charset="0"/>
                              <a:ea typeface="Cambria Math" panose="02040503050406030204" pitchFamily="18" charset="0"/>
                            </a:rPr>
                            <m:t>∙</m:t>
                          </m:r>
                          <m:r>
                            <a:rPr lang="pl-PL" sz="2400" b="0" i="1" smtClean="0">
                              <a:latin typeface="Cambria Math" panose="02040503050406030204" pitchFamily="18" charset="0"/>
                            </a:rPr>
                            <m:t>𝑛</m:t>
                          </m:r>
                        </m:den>
                      </m:f>
                    </m:oMath>
                  </m:oMathPara>
                </a14:m>
                <a:endParaRPr lang="en-GB" sz="2400"/>
              </a:p>
            </p:txBody>
          </p:sp>
        </mc:Choice>
        <mc:Fallback xmlns="">
          <p:sp>
            <p:nvSpPr>
              <p:cNvPr id="177" name="pole tekstowe 176">
                <a:extLst>
                  <a:ext uri="{FF2B5EF4-FFF2-40B4-BE49-F238E27FC236}">
                    <a16:creationId xmlns:a16="http://schemas.microsoft.com/office/drawing/2014/main" id="{B3EFEEED-B08A-4963-B02D-A506221EA146}"/>
                  </a:ext>
                </a:extLst>
              </p:cNvPr>
              <p:cNvSpPr txBox="1">
                <a:spLocks noRot="1" noChangeAspect="1" noMove="1" noResize="1" noEditPoints="1" noAdjustHandles="1" noChangeArrowheads="1" noChangeShapeType="1" noTextEdit="1"/>
              </p:cNvSpPr>
              <p:nvPr/>
            </p:nvSpPr>
            <p:spPr>
              <a:xfrm>
                <a:off x="169246" y="6032241"/>
                <a:ext cx="2380958" cy="724750"/>
              </a:xfrm>
              <a:prstGeom prst="rect">
                <a:avLst/>
              </a:prstGeom>
              <a:blipFill>
                <a:blip r:embed="rId9"/>
                <a:stretch>
                  <a:fillRect/>
                </a:stretch>
              </a:blipFill>
              <a:ln w="25400">
                <a:solidFill>
                  <a:schemeClr val="accent4"/>
                </a:solidFill>
              </a:ln>
            </p:spPr>
            <p:txBody>
              <a:bodyPr/>
              <a:lstStyle/>
              <a:p>
                <a:r>
                  <a:rPr lang="en-GB">
                    <a:noFill/>
                  </a:rPr>
                  <a:t> </a:t>
                </a:r>
              </a:p>
            </p:txBody>
          </p:sp>
        </mc:Fallback>
      </mc:AlternateContent>
      <p:pic>
        <p:nvPicPr>
          <p:cNvPr id="143" name="Obraz 142">
            <a:extLst>
              <a:ext uri="{FF2B5EF4-FFF2-40B4-BE49-F238E27FC236}">
                <a16:creationId xmlns:a16="http://schemas.microsoft.com/office/drawing/2014/main" id="{E398C1E7-C257-D78C-F27C-896940729D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624619" y="3063414"/>
            <a:ext cx="4057032" cy="2788554"/>
          </a:xfrm>
          <a:prstGeom prst="rect">
            <a:avLst/>
          </a:prstGeom>
        </p:spPr>
      </p:pic>
      <mc:AlternateContent xmlns:mc="http://schemas.openxmlformats.org/markup-compatibility/2006" xmlns:a14="http://schemas.microsoft.com/office/drawing/2010/main">
        <mc:Choice Requires="a14">
          <p:sp>
            <p:nvSpPr>
              <p:cNvPr id="19" name="pole tekstowe 18">
                <a:extLst>
                  <a:ext uri="{FF2B5EF4-FFF2-40B4-BE49-F238E27FC236}">
                    <a16:creationId xmlns:a16="http://schemas.microsoft.com/office/drawing/2014/main" id="{B4FC2C80-7B1F-105F-FDF0-17C8A7E8D122}"/>
                  </a:ext>
                </a:extLst>
              </p:cNvPr>
              <p:cNvSpPr txBox="1"/>
              <p:nvPr/>
            </p:nvSpPr>
            <p:spPr>
              <a:xfrm>
                <a:off x="1652690" y="3153037"/>
                <a:ext cx="31463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pl-PL" sz="1800" b="0" i="1" smtClean="0">
                          <a:latin typeface="Cambria Math" panose="02040503050406030204" pitchFamily="18" charset="0"/>
                        </a:rPr>
                        <m:t>𝑛</m:t>
                      </m:r>
                    </m:oMath>
                  </m:oMathPara>
                </a14:m>
                <a:endParaRPr lang="en-GB" sz="1800"/>
              </a:p>
            </p:txBody>
          </p:sp>
        </mc:Choice>
        <mc:Fallback xmlns="">
          <p:sp>
            <p:nvSpPr>
              <p:cNvPr id="19" name="pole tekstowe 18">
                <a:extLst>
                  <a:ext uri="{FF2B5EF4-FFF2-40B4-BE49-F238E27FC236}">
                    <a16:creationId xmlns:a16="http://schemas.microsoft.com/office/drawing/2014/main" id="{ECB56DBF-328F-4CB8-8C86-055130954C4E}"/>
                  </a:ext>
                </a:extLst>
              </p:cNvPr>
              <p:cNvSpPr txBox="1">
                <a:spLocks noRot="1" noChangeAspect="1" noMove="1" noResize="1" noEditPoints="1" noAdjustHandles="1" noChangeArrowheads="1" noChangeShapeType="1" noTextEdit="1"/>
              </p:cNvSpPr>
              <p:nvPr/>
            </p:nvSpPr>
            <p:spPr>
              <a:xfrm>
                <a:off x="1652690" y="3153037"/>
                <a:ext cx="314632" cy="369332"/>
              </a:xfrm>
              <a:prstGeom prst="rect">
                <a:avLst/>
              </a:prstGeom>
              <a:blipFill>
                <a:blip r:embed="rId12"/>
                <a:stretch>
                  <a:fillRect/>
                </a:stretch>
              </a:blipFill>
            </p:spPr>
            <p:txBody>
              <a:bodyPr/>
              <a:lstStyle/>
              <a:p>
                <a:r>
                  <a:rPr lang="en-GB">
                    <a:noFill/>
                  </a:rPr>
                  <a:t> </a:t>
                </a:r>
              </a:p>
            </p:txBody>
          </p:sp>
        </mc:Fallback>
      </mc:AlternateContent>
      <p:cxnSp>
        <p:nvCxnSpPr>
          <p:cNvPr id="7" name="Łącznik prosty ze strzałką 6">
            <a:extLst>
              <a:ext uri="{FF2B5EF4-FFF2-40B4-BE49-F238E27FC236}">
                <a16:creationId xmlns:a16="http://schemas.microsoft.com/office/drawing/2014/main" id="{CC3F55DA-037A-7D83-720F-E7D95F25608F}"/>
              </a:ext>
            </a:extLst>
          </p:cNvPr>
          <p:cNvCxnSpPr>
            <a:cxnSpLocks/>
          </p:cNvCxnSpPr>
          <p:nvPr/>
        </p:nvCxnSpPr>
        <p:spPr>
          <a:xfrm flipH="1" flipV="1">
            <a:off x="5070008" y="4572000"/>
            <a:ext cx="131334" cy="70792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3" name="pole tekstowe 22">
            <a:extLst>
              <a:ext uri="{FF2B5EF4-FFF2-40B4-BE49-F238E27FC236}">
                <a16:creationId xmlns:a16="http://schemas.microsoft.com/office/drawing/2014/main" id="{DA901AD5-427A-73BF-9891-7FCBEC41983B}"/>
              </a:ext>
            </a:extLst>
          </p:cNvPr>
          <p:cNvSpPr txBox="1"/>
          <p:nvPr/>
        </p:nvSpPr>
        <p:spPr>
          <a:xfrm>
            <a:off x="4729235" y="5260202"/>
            <a:ext cx="1042217" cy="646331"/>
          </a:xfrm>
          <a:prstGeom prst="rect">
            <a:avLst/>
          </a:prstGeom>
          <a:noFill/>
        </p:spPr>
        <p:txBody>
          <a:bodyPr wrap="square">
            <a:spAutoFit/>
          </a:bodyPr>
          <a:lstStyle/>
          <a:p>
            <a:r>
              <a:rPr lang="pl-PL">
                <a:latin typeface="Helvetica" panose="020B0604020202020204" pitchFamily="34" charset="0"/>
                <a:cs typeface="Helvetica" panose="020B0604020202020204" pitchFamily="34" charset="0"/>
              </a:rPr>
              <a:t>c</a:t>
            </a:r>
            <a:r>
              <a:rPr lang="pl-PL" sz="1800">
                <a:latin typeface="Helvetica" panose="020B0604020202020204" pitchFamily="34" charset="0"/>
                <a:cs typeface="Helvetica" panose="020B0604020202020204" pitchFamily="34" charset="0"/>
              </a:rPr>
              <a:t>harged </a:t>
            </a:r>
            <a:br>
              <a:rPr lang="pl-PL" sz="1800">
                <a:latin typeface="Helvetica" panose="020B0604020202020204" pitchFamily="34" charset="0"/>
                <a:cs typeface="Helvetica" panose="020B0604020202020204" pitchFamily="34" charset="0"/>
              </a:rPr>
            </a:br>
            <a:r>
              <a:rPr lang="pl-PL" sz="1800">
                <a:latin typeface="Helvetica" panose="020B0604020202020204" pitchFamily="34" charset="0"/>
                <a:cs typeface="Helvetica" panose="020B0604020202020204" pitchFamily="34" charset="0"/>
              </a:rPr>
              <a:t>particle</a:t>
            </a:r>
            <a:endParaRPr lang="en-GB" sz="1800">
              <a:latin typeface="Helvetica" panose="020B0604020202020204" pitchFamily="34" charset="0"/>
              <a:cs typeface="Helvetica" panose="020B0604020202020204" pitchFamily="34" charset="0"/>
            </a:endParaRPr>
          </a:p>
        </p:txBody>
      </p:sp>
      <p:sp>
        <p:nvSpPr>
          <p:cNvPr id="25" name="pole tekstowe 24">
            <a:extLst>
              <a:ext uri="{FF2B5EF4-FFF2-40B4-BE49-F238E27FC236}">
                <a16:creationId xmlns:a16="http://schemas.microsoft.com/office/drawing/2014/main" id="{667A90F6-96B2-B150-660E-71F42A9B1F9B}"/>
              </a:ext>
            </a:extLst>
          </p:cNvPr>
          <p:cNvSpPr txBox="1"/>
          <p:nvPr/>
        </p:nvSpPr>
        <p:spPr>
          <a:xfrm>
            <a:off x="8002638" y="1128983"/>
            <a:ext cx="2299862" cy="369332"/>
          </a:xfrm>
          <a:prstGeom prst="rect">
            <a:avLst/>
          </a:prstGeom>
          <a:noFill/>
        </p:spPr>
        <p:txBody>
          <a:bodyPr wrap="square">
            <a:spAutoFit/>
          </a:bodyPr>
          <a:lstStyle/>
          <a:p>
            <a:r>
              <a:rPr lang="pl-PL">
                <a:latin typeface="Helvetica" panose="020B0604020202020204" pitchFamily="34" charset="0"/>
                <a:cs typeface="Helvetica" panose="020B0604020202020204" pitchFamily="34" charset="0"/>
              </a:rPr>
              <a:t>Supersonic jetplane:</a:t>
            </a:r>
            <a:endParaRPr lang="en-GB" sz="1800">
              <a:latin typeface="Helvetica" panose="020B0604020202020204" pitchFamily="34" charset="0"/>
              <a:cs typeface="Helvetica" panose="020B0604020202020204" pitchFamily="34" charset="0"/>
            </a:endParaRPr>
          </a:p>
        </p:txBody>
      </p:sp>
      <p:sp>
        <p:nvSpPr>
          <p:cNvPr id="4" name="Tytuł 1">
            <a:extLst>
              <a:ext uri="{FF2B5EF4-FFF2-40B4-BE49-F238E27FC236}">
                <a16:creationId xmlns:a16="http://schemas.microsoft.com/office/drawing/2014/main" id="{EB673E13-89E0-7931-3D42-A10B135DB047}"/>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chemeClr val="bg1"/>
                </a:solidFill>
                <a:latin typeface="Helvetica" panose="020B0604020202020204" pitchFamily="34" charset="0"/>
                <a:cs typeface="Helvetica" panose="020B0604020202020204" pitchFamily="34" charset="0"/>
              </a:rPr>
              <a:t>Cherenkov </a:t>
            </a:r>
            <a:r>
              <a:rPr lang="pl-PL" sz="2800" dirty="0" err="1">
                <a:solidFill>
                  <a:schemeClr val="bg1"/>
                </a:solidFill>
                <a:latin typeface="Helvetica" panose="020B0604020202020204" pitchFamily="34" charset="0"/>
                <a:cs typeface="Helvetica" panose="020B0604020202020204" pitchFamily="34" charset="0"/>
              </a:rPr>
              <a:t>radiation</a:t>
            </a:r>
            <a:endParaRPr lang="en-GB" sz="2800" dirty="0">
              <a:solidFill>
                <a:schemeClr val="bg1"/>
              </a:solidFill>
              <a:latin typeface="Helvetica" panose="020B0604020202020204" pitchFamily="34" charset="0"/>
              <a:cs typeface="Helvetica" panose="020B0604020202020204" pitchFamily="34" charset="0"/>
            </a:endParaRPr>
          </a:p>
        </p:txBody>
      </p:sp>
      <p:sp>
        <p:nvSpPr>
          <p:cNvPr id="5" name="Prostokąt 4">
            <a:extLst>
              <a:ext uri="{FF2B5EF4-FFF2-40B4-BE49-F238E27FC236}">
                <a16:creationId xmlns:a16="http://schemas.microsoft.com/office/drawing/2014/main" id="{3167FF96-A217-25A2-EA94-32991C57785F}"/>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Symbol zastępczy numeru slajdu 4">
            <a:extLst>
              <a:ext uri="{FF2B5EF4-FFF2-40B4-BE49-F238E27FC236}">
                <a16:creationId xmlns:a16="http://schemas.microsoft.com/office/drawing/2014/main" id="{B07BFC6D-796F-5254-336A-2DCDED4EEA1F}"/>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35</a:t>
            </a:fld>
            <a:endParaRPr lang="pl-PL" sz="2400">
              <a:solidFill>
                <a:schemeClr val="tx1"/>
              </a:solidFill>
              <a:cs typeface="Helvetica"/>
            </a:endParaRPr>
          </a:p>
        </p:txBody>
      </p:sp>
    </p:spTree>
    <p:extLst>
      <p:ext uri="{BB962C8B-B14F-4D97-AF65-F5344CB8AC3E}">
        <p14:creationId xmlns:p14="http://schemas.microsoft.com/office/powerpoint/2010/main" val="707051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3ACFE-C725-D242-2F36-0A201C420213}"/>
            </a:ext>
          </a:extLst>
        </p:cNvPr>
        <p:cNvGrpSpPr/>
        <p:nvPr/>
      </p:nvGrpSpPr>
      <p:grpSpPr>
        <a:xfrm>
          <a:off x="0" y="0"/>
          <a:ext cx="0" cy="0"/>
          <a:chOff x="0" y="0"/>
          <a:chExt cx="0" cy="0"/>
        </a:xfrm>
      </p:grpSpPr>
      <p:pic>
        <p:nvPicPr>
          <p:cNvPr id="1026" name="Picture 2" descr="ESO przyjmie Cherenkov Telescope Array-South w Paranal | ESO Polska">
            <a:extLst>
              <a:ext uri="{FF2B5EF4-FFF2-40B4-BE49-F238E27FC236}">
                <a16:creationId xmlns:a16="http://schemas.microsoft.com/office/drawing/2014/main" id="{15436AD2-27D5-5837-2DC7-1608D3BFD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07" y="1738804"/>
            <a:ext cx="5211592" cy="2931520"/>
          </a:xfrm>
          <a:prstGeom prst="rect">
            <a:avLst/>
          </a:prstGeom>
          <a:noFill/>
          <a:extLst>
            <a:ext uri="{909E8E84-426E-40DD-AFC4-6F175D3DCCD1}">
              <a14:hiddenFill xmlns:a14="http://schemas.microsoft.com/office/drawing/2010/main">
                <a:solidFill>
                  <a:srgbClr val="FFFFFF"/>
                </a:solidFill>
              </a14:hiddenFill>
            </a:ext>
          </a:extLst>
        </p:spPr>
      </p:pic>
      <p:sp>
        <p:nvSpPr>
          <p:cNvPr id="15" name="pole tekstowe 14">
            <a:extLst>
              <a:ext uri="{FF2B5EF4-FFF2-40B4-BE49-F238E27FC236}">
                <a16:creationId xmlns:a16="http://schemas.microsoft.com/office/drawing/2014/main" id="{D410B3FF-45CB-624E-BA6F-B5C4276846A7}"/>
              </a:ext>
            </a:extLst>
          </p:cNvPr>
          <p:cNvSpPr txBox="1"/>
          <p:nvPr/>
        </p:nvSpPr>
        <p:spPr>
          <a:xfrm>
            <a:off x="245807" y="4670324"/>
            <a:ext cx="1038688" cy="215444"/>
          </a:xfrm>
          <a:prstGeom prst="rect">
            <a:avLst/>
          </a:prstGeom>
          <a:noFill/>
        </p:spPr>
        <p:txBody>
          <a:bodyPr wrap="square">
            <a:spAutoFit/>
          </a:bodyPr>
          <a:lstStyle/>
          <a:p>
            <a:pPr algn="l"/>
            <a:r>
              <a:rPr lang="en-GB" sz="800" b="0" i="0" u="none" strike="noStrike">
                <a:solidFill>
                  <a:srgbClr val="AAADB2"/>
                </a:solidFill>
                <a:effectLst/>
                <a:latin typeface="Helvetica" panose="020B0604020202020204" pitchFamily="34" charset="0"/>
                <a:cs typeface="Helvetica" panose="020B0604020202020204" pitchFamily="34" charset="0"/>
                <a:hlinkClick r:id="rId4" tooltip="ESO przyjmie Cherenkov Telescope Array-South w Paranal | ESO Polska"/>
              </a:rPr>
              <a:t>eso.org</a:t>
            </a:r>
          </a:p>
        </p:txBody>
      </p:sp>
      <p:pic>
        <p:nvPicPr>
          <p:cNvPr id="1030" name="Picture 6" descr="Cherenkov radiation - Wikipedia">
            <a:extLst>
              <a:ext uri="{FF2B5EF4-FFF2-40B4-BE49-F238E27FC236}">
                <a16:creationId xmlns:a16="http://schemas.microsoft.com/office/drawing/2014/main" id="{ACE2E64D-DC41-1877-BB19-4D4BF300DC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779" y="1738802"/>
            <a:ext cx="3175818" cy="4173875"/>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id="{7B840CE1-C781-6D27-DC5B-295C51A557E9}"/>
              </a:ext>
            </a:extLst>
          </p:cNvPr>
          <p:cNvSpPr txBox="1"/>
          <p:nvPr/>
        </p:nvSpPr>
        <p:spPr>
          <a:xfrm>
            <a:off x="1617654" y="1177446"/>
            <a:ext cx="2467897" cy="369332"/>
          </a:xfrm>
          <a:prstGeom prst="rect">
            <a:avLst/>
          </a:prstGeom>
          <a:noFill/>
        </p:spPr>
        <p:txBody>
          <a:bodyPr wrap="square" rtlCol="0">
            <a:spAutoFit/>
          </a:bodyPr>
          <a:lstStyle/>
          <a:p>
            <a:r>
              <a:rPr lang="pl-PL">
                <a:latin typeface="Helvetica" panose="020B0604020202020204" pitchFamily="34" charset="0"/>
                <a:cs typeface="Helvetica" panose="020B0604020202020204" pitchFamily="34" charset="0"/>
              </a:rPr>
              <a:t>Extensive Air Showers</a:t>
            </a:r>
            <a:endParaRPr lang="en-GB">
              <a:latin typeface="Helvetica" panose="020B0604020202020204" pitchFamily="34" charset="0"/>
              <a:cs typeface="Helvetica" panose="020B0604020202020204" pitchFamily="34" charset="0"/>
            </a:endParaRPr>
          </a:p>
        </p:txBody>
      </p:sp>
      <p:sp>
        <p:nvSpPr>
          <p:cNvPr id="9" name="pole tekstowe 8">
            <a:extLst>
              <a:ext uri="{FF2B5EF4-FFF2-40B4-BE49-F238E27FC236}">
                <a16:creationId xmlns:a16="http://schemas.microsoft.com/office/drawing/2014/main" id="{AEF08D1F-FAEC-038C-ECCB-ECA307924D05}"/>
              </a:ext>
            </a:extLst>
          </p:cNvPr>
          <p:cNvSpPr txBox="1"/>
          <p:nvPr/>
        </p:nvSpPr>
        <p:spPr>
          <a:xfrm>
            <a:off x="6480477" y="1177446"/>
            <a:ext cx="1880421" cy="369332"/>
          </a:xfrm>
          <a:prstGeom prst="rect">
            <a:avLst/>
          </a:prstGeom>
          <a:noFill/>
        </p:spPr>
        <p:txBody>
          <a:bodyPr wrap="square" rtlCol="0">
            <a:spAutoFit/>
          </a:bodyPr>
          <a:lstStyle/>
          <a:p>
            <a:r>
              <a:rPr lang="pl-PL">
                <a:latin typeface="Helvetica" panose="020B0604020202020204" pitchFamily="34" charset="0"/>
                <a:cs typeface="Helvetica" panose="020B0604020202020204" pitchFamily="34" charset="0"/>
              </a:rPr>
              <a:t>Nuclear reactors</a:t>
            </a:r>
            <a:endParaRPr lang="en-GB">
              <a:latin typeface="Helvetica" panose="020B0604020202020204" pitchFamily="34" charset="0"/>
              <a:cs typeface="Helvetica" panose="020B0604020202020204" pitchFamily="34" charset="0"/>
            </a:endParaRPr>
          </a:p>
        </p:txBody>
      </p:sp>
      <p:sp>
        <p:nvSpPr>
          <p:cNvPr id="13" name="pole tekstowe 12">
            <a:extLst>
              <a:ext uri="{FF2B5EF4-FFF2-40B4-BE49-F238E27FC236}">
                <a16:creationId xmlns:a16="http://schemas.microsoft.com/office/drawing/2014/main" id="{4AB3E278-0857-1F69-76A1-E07F800CE3BC}"/>
              </a:ext>
            </a:extLst>
          </p:cNvPr>
          <p:cNvSpPr txBox="1"/>
          <p:nvPr/>
        </p:nvSpPr>
        <p:spPr>
          <a:xfrm>
            <a:off x="9383977" y="1174861"/>
            <a:ext cx="2844370" cy="369332"/>
          </a:xfrm>
          <a:prstGeom prst="rect">
            <a:avLst/>
          </a:prstGeom>
          <a:noFill/>
        </p:spPr>
        <p:txBody>
          <a:bodyPr wrap="square" rtlCol="0">
            <a:spAutoFit/>
          </a:bodyPr>
          <a:lstStyle/>
          <a:p>
            <a:pPr algn="ctr"/>
            <a:r>
              <a:rPr lang="pl-PL" dirty="0">
                <a:latin typeface="Helvetica" panose="020B0604020202020204" pitchFamily="34" charset="0"/>
                <a:cs typeface="Helvetica" panose="020B0604020202020204" pitchFamily="34" charset="0"/>
              </a:rPr>
              <a:t>and neutrino </a:t>
            </a:r>
            <a:r>
              <a:rPr lang="pl-PL" dirty="0" err="1">
                <a:latin typeface="Helvetica" panose="020B0604020202020204" pitchFamily="34" charset="0"/>
                <a:cs typeface="Helvetica" panose="020B0604020202020204" pitchFamily="34" charset="0"/>
              </a:rPr>
              <a:t>interactions</a:t>
            </a:r>
            <a:r>
              <a:rPr lang="pl-PL" dirty="0">
                <a:latin typeface="Helvetica" panose="020B0604020202020204" pitchFamily="34" charset="0"/>
                <a:cs typeface="Helvetica" panose="020B0604020202020204" pitchFamily="34" charset="0"/>
              </a:rPr>
              <a:t>!</a:t>
            </a:r>
            <a:endParaRPr lang="en-GB" dirty="0">
              <a:latin typeface="Helvetica" panose="020B0604020202020204" pitchFamily="34" charset="0"/>
              <a:cs typeface="Helvetica" panose="020B0604020202020204" pitchFamily="34" charset="0"/>
            </a:endParaRPr>
          </a:p>
        </p:txBody>
      </p:sp>
      <p:pic>
        <p:nvPicPr>
          <p:cNvPr id="12" name="Obraz 11" descr="Obraz zawierający tekst, clipart&#10;&#10;Opis wygenerowany automatycznie">
            <a:extLst>
              <a:ext uri="{FF2B5EF4-FFF2-40B4-BE49-F238E27FC236}">
                <a16:creationId xmlns:a16="http://schemas.microsoft.com/office/drawing/2014/main" id="{8EB6CC35-CA21-4782-60EF-2A90B45DF8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113" y="3089545"/>
            <a:ext cx="2844370" cy="881756"/>
          </a:xfrm>
          <a:prstGeom prst="rect">
            <a:avLst/>
          </a:prstGeom>
        </p:spPr>
      </p:pic>
      <p:sp>
        <p:nvSpPr>
          <p:cNvPr id="16" name="pole tekstowe 15">
            <a:extLst>
              <a:ext uri="{FF2B5EF4-FFF2-40B4-BE49-F238E27FC236}">
                <a16:creationId xmlns:a16="http://schemas.microsoft.com/office/drawing/2014/main" id="{5658932D-3F6D-E5C3-CFB2-748CBD4DBA9F}"/>
              </a:ext>
            </a:extLst>
          </p:cNvPr>
          <p:cNvSpPr txBox="1"/>
          <p:nvPr/>
        </p:nvSpPr>
        <p:spPr>
          <a:xfrm>
            <a:off x="5832779" y="5889257"/>
            <a:ext cx="2957260" cy="215444"/>
          </a:xfrm>
          <a:prstGeom prst="rect">
            <a:avLst/>
          </a:prstGeom>
          <a:noFill/>
        </p:spPr>
        <p:txBody>
          <a:bodyPr wrap="square">
            <a:spAutoFit/>
          </a:bodyPr>
          <a:lstStyle/>
          <a:p>
            <a:r>
              <a:rPr lang="en-GB" sz="800">
                <a:latin typeface="Helvetica" panose="020B0604020202020204" pitchFamily="34" charset="0"/>
                <a:cs typeface="Helvetica" panose="020B0604020202020204" pitchFamily="34" charset="0"/>
              </a:rPr>
              <a:t>https://www.flickr.com/photos/35734278@N05/3954062594/</a:t>
            </a:r>
          </a:p>
        </p:txBody>
      </p:sp>
      <p:sp>
        <p:nvSpPr>
          <p:cNvPr id="3" name="Tytuł 1">
            <a:extLst>
              <a:ext uri="{FF2B5EF4-FFF2-40B4-BE49-F238E27FC236}">
                <a16:creationId xmlns:a16="http://schemas.microsoft.com/office/drawing/2014/main" id="{94A650E8-DC0E-9667-9E23-5BF80EECDEE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chemeClr val="bg1"/>
                </a:solidFill>
                <a:latin typeface="Helvetica" panose="020B0604020202020204" pitchFamily="34" charset="0"/>
                <a:cs typeface="Helvetica" panose="020B0604020202020204" pitchFamily="34" charset="0"/>
              </a:rPr>
              <a:t>Cherenkov source examples</a:t>
            </a:r>
          </a:p>
        </p:txBody>
      </p:sp>
      <p:sp>
        <p:nvSpPr>
          <p:cNvPr id="5" name="Prostokąt 4">
            <a:extLst>
              <a:ext uri="{FF2B5EF4-FFF2-40B4-BE49-F238E27FC236}">
                <a16:creationId xmlns:a16="http://schemas.microsoft.com/office/drawing/2014/main" id="{ADE0D8F7-7A86-FF76-05EA-45405F2457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ymbol zastępczy numeru slajdu 4">
            <a:extLst>
              <a:ext uri="{FF2B5EF4-FFF2-40B4-BE49-F238E27FC236}">
                <a16:creationId xmlns:a16="http://schemas.microsoft.com/office/drawing/2014/main" id="{94B62926-A9A0-D0EE-7A77-56728F93EDA3}"/>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36</a:t>
            </a:fld>
            <a:endParaRPr lang="pl-PL" sz="2400">
              <a:solidFill>
                <a:schemeClr val="tx1"/>
              </a:solidFill>
              <a:cs typeface="Helvetica"/>
            </a:endParaRPr>
          </a:p>
        </p:txBody>
      </p:sp>
    </p:spTree>
    <p:extLst>
      <p:ext uri="{BB962C8B-B14F-4D97-AF65-F5344CB8AC3E}">
        <p14:creationId xmlns:p14="http://schemas.microsoft.com/office/powerpoint/2010/main" val="822526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58849-257F-4873-F590-66296D1F4D11}"/>
            </a:ext>
          </a:extLst>
        </p:cNvPr>
        <p:cNvGrpSpPr/>
        <p:nvPr/>
      </p:nvGrpSpPr>
      <p:grpSpPr>
        <a:xfrm>
          <a:off x="0" y="0"/>
          <a:ext cx="0" cy="0"/>
          <a:chOff x="0" y="0"/>
          <a:chExt cx="0" cy="0"/>
        </a:xfrm>
      </p:grpSpPr>
      <p:pic>
        <p:nvPicPr>
          <p:cNvPr id="29" name="Obraz 28">
            <a:extLst>
              <a:ext uri="{FF2B5EF4-FFF2-40B4-BE49-F238E27FC236}">
                <a16:creationId xmlns:a16="http://schemas.microsoft.com/office/drawing/2014/main" id="{A2217E81-7432-D75F-CD80-5D80155443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5399" y="562062"/>
            <a:ext cx="10265984" cy="6295936"/>
          </a:xfrm>
          <a:prstGeom prst="rect">
            <a:avLst/>
          </a:prstGeom>
        </p:spPr>
      </p:pic>
      <p:sp>
        <p:nvSpPr>
          <p:cNvPr id="30" name="pole tekstowe 29">
            <a:extLst>
              <a:ext uri="{FF2B5EF4-FFF2-40B4-BE49-F238E27FC236}">
                <a16:creationId xmlns:a16="http://schemas.microsoft.com/office/drawing/2014/main" id="{544EC99A-4141-6F27-F11C-75FC29A11512}"/>
              </a:ext>
            </a:extLst>
          </p:cNvPr>
          <p:cNvSpPr txBox="1"/>
          <p:nvPr/>
        </p:nvSpPr>
        <p:spPr>
          <a:xfrm>
            <a:off x="0" y="2350821"/>
            <a:ext cx="2038525" cy="1569660"/>
          </a:xfrm>
          <a:prstGeom prst="rect">
            <a:avLst/>
          </a:prstGeom>
          <a:noFill/>
        </p:spPr>
        <p:txBody>
          <a:bodyPr wrap="square">
            <a:spAutoFit/>
          </a:bodyPr>
          <a:lstStyle/>
          <a:p>
            <a:r>
              <a:rPr lang="pl-PL" sz="2400" b="0" i="0">
                <a:effectLst/>
                <a:latin typeface="Helvetica" panose="020B0604020202020204" pitchFamily="34" charset="0"/>
                <a:cs typeface="Helvetica" panose="020B0604020202020204" pitchFamily="34" charset="0"/>
              </a:rPr>
              <a:t>Numbers:</a:t>
            </a:r>
            <a:endParaRPr lang="pl-PL" sz="1400" b="0" i="0">
              <a:effectLst/>
              <a:latin typeface="Helvetica" panose="020B0604020202020204" pitchFamily="34" charset="0"/>
              <a:cs typeface="Helvetica" panose="020B0604020202020204" pitchFamily="34" charset="0"/>
            </a:endParaRPr>
          </a:p>
          <a:p>
            <a:pPr marL="540000" lvl="1" indent="-285750">
              <a:buFont typeface="Wingdings" panose="05000000000000000000" pitchFamily="2" charset="2"/>
              <a:buChar char="v"/>
            </a:pPr>
            <a:r>
              <a:rPr lang="pl-PL" b="0" i="0">
                <a:effectLst/>
                <a:latin typeface="Helvetica" panose="020B0604020202020204" pitchFamily="34" charset="0"/>
                <a:cs typeface="Helvetica" panose="020B0604020202020204" pitchFamily="34" charset="0"/>
              </a:rPr>
              <a:t>47 </a:t>
            </a:r>
            <a:r>
              <a:rPr lang="en-GB" b="0" i="0">
                <a:effectLst/>
                <a:latin typeface="Helvetica" panose="020B0604020202020204" pitchFamily="34" charset="0"/>
                <a:cs typeface="Helvetica" panose="020B0604020202020204" pitchFamily="34" charset="0"/>
              </a:rPr>
              <a:t>groups</a:t>
            </a:r>
            <a:endParaRPr lang="pl-PL" b="0" i="0">
              <a:effectLst/>
              <a:latin typeface="Helvetica" panose="020B0604020202020204" pitchFamily="34" charset="0"/>
              <a:cs typeface="Helvetica" panose="020B0604020202020204" pitchFamily="34" charset="0"/>
            </a:endParaRPr>
          </a:p>
          <a:p>
            <a:pPr marL="540000" lvl="1" indent="-285750">
              <a:buFont typeface="Wingdings" panose="05000000000000000000" pitchFamily="2" charset="2"/>
              <a:buChar char="v"/>
            </a:pPr>
            <a:r>
              <a:rPr lang="pl-PL" b="0" i="0">
                <a:effectLst/>
                <a:latin typeface="Helvetica" panose="020B0604020202020204" pitchFamily="34" charset="0"/>
                <a:cs typeface="Helvetica" panose="020B0604020202020204" pitchFamily="34" charset="0"/>
              </a:rPr>
              <a:t>20</a:t>
            </a:r>
            <a:r>
              <a:rPr lang="en-GB" b="0" i="0">
                <a:effectLst/>
                <a:latin typeface="Helvetica" panose="020B0604020202020204" pitchFamily="34" charset="0"/>
                <a:cs typeface="Helvetica" panose="020B0604020202020204" pitchFamily="34" charset="0"/>
              </a:rPr>
              <a:t> countries </a:t>
            </a:r>
            <a:endParaRPr lang="pl-PL" b="0" i="0">
              <a:effectLst/>
              <a:latin typeface="Helvetica" panose="020B0604020202020204" pitchFamily="34" charset="0"/>
              <a:cs typeface="Helvetica" panose="020B0604020202020204" pitchFamily="34" charset="0"/>
            </a:endParaRPr>
          </a:p>
          <a:p>
            <a:pPr marL="540000" lvl="1" indent="-285750">
              <a:buFont typeface="Wingdings" panose="05000000000000000000" pitchFamily="2" charset="2"/>
              <a:buChar char="v"/>
            </a:pPr>
            <a:r>
              <a:rPr lang="pl-PL" b="0" i="0">
                <a:effectLst/>
                <a:latin typeface="Helvetica" panose="020B0604020202020204" pitchFamily="34" charset="0"/>
                <a:cs typeface="Helvetica" panose="020B0604020202020204" pitchFamily="34" charset="0"/>
              </a:rPr>
              <a:t>4</a:t>
            </a:r>
            <a:r>
              <a:rPr lang="en-GB" b="0" i="0">
                <a:effectLst/>
                <a:latin typeface="Helvetica" panose="020B0604020202020204" pitchFamily="34" charset="0"/>
                <a:cs typeface="Helvetica" panose="020B0604020202020204" pitchFamily="34" charset="0"/>
              </a:rPr>
              <a:t> continents</a:t>
            </a:r>
            <a:endParaRPr lang="pl-PL" b="0" i="0">
              <a:effectLst/>
              <a:latin typeface="Helvetica" panose="020B0604020202020204" pitchFamily="34" charset="0"/>
              <a:cs typeface="Helvetica" panose="020B0604020202020204" pitchFamily="34" charset="0"/>
            </a:endParaRPr>
          </a:p>
          <a:p>
            <a:pPr marL="540000" lvl="1" indent="-285750">
              <a:buFont typeface="Wingdings" panose="05000000000000000000" pitchFamily="2" charset="2"/>
              <a:buChar char="v"/>
            </a:pPr>
            <a:r>
              <a:rPr lang="pl-PL">
                <a:latin typeface="Helvetica" panose="020B0604020202020204" pitchFamily="34" charset="0"/>
                <a:cs typeface="Helvetica" panose="020B0604020202020204" pitchFamily="34" charset="0"/>
              </a:rPr>
              <a:t>2 detectors</a:t>
            </a:r>
            <a:endParaRPr lang="en-GB" sz="2000">
              <a:latin typeface="Helvetica" panose="020B0604020202020204" pitchFamily="34" charset="0"/>
              <a:cs typeface="Helvetica" panose="020B0604020202020204" pitchFamily="34" charset="0"/>
            </a:endParaRPr>
          </a:p>
        </p:txBody>
      </p:sp>
      <p:sp>
        <p:nvSpPr>
          <p:cNvPr id="31" name="pole tekstowe 30">
            <a:extLst>
              <a:ext uri="{FF2B5EF4-FFF2-40B4-BE49-F238E27FC236}">
                <a16:creationId xmlns:a16="http://schemas.microsoft.com/office/drawing/2014/main" id="{22C72389-3698-80CD-AD54-94516D84295D}"/>
              </a:ext>
            </a:extLst>
          </p:cNvPr>
          <p:cNvSpPr txBox="1"/>
          <p:nvPr/>
        </p:nvSpPr>
        <p:spPr>
          <a:xfrm>
            <a:off x="7774758" y="6018939"/>
            <a:ext cx="605844" cy="276999"/>
          </a:xfrm>
          <a:prstGeom prst="rect">
            <a:avLst/>
          </a:prstGeom>
          <a:noFill/>
        </p:spPr>
        <p:txBody>
          <a:bodyPr wrap="square" rtlCol="0">
            <a:spAutoFit/>
          </a:bodyPr>
          <a:lstStyle/>
          <a:p>
            <a:r>
              <a:rPr lang="pl-PL" sz="1200">
                <a:solidFill>
                  <a:srgbClr val="FFFF00"/>
                </a:solidFill>
                <a:latin typeface="Helvetica" panose="020B0604020202020204" pitchFamily="34" charset="0"/>
                <a:cs typeface="Helvetica" panose="020B0604020202020204" pitchFamily="34" charset="0"/>
              </a:rPr>
              <a:t>ARCA</a:t>
            </a:r>
            <a:endParaRPr lang="en-GB" sz="1200">
              <a:solidFill>
                <a:srgbClr val="FFFF00"/>
              </a:solidFill>
              <a:latin typeface="Helvetica" panose="020B0604020202020204" pitchFamily="34" charset="0"/>
              <a:cs typeface="Helvetica" panose="020B0604020202020204" pitchFamily="34" charset="0"/>
            </a:endParaRPr>
          </a:p>
        </p:txBody>
      </p:sp>
      <p:sp>
        <p:nvSpPr>
          <p:cNvPr id="32" name="pole tekstowe 31">
            <a:extLst>
              <a:ext uri="{FF2B5EF4-FFF2-40B4-BE49-F238E27FC236}">
                <a16:creationId xmlns:a16="http://schemas.microsoft.com/office/drawing/2014/main" id="{D1359D1F-33C6-2E6A-C06D-20ADDD013601}"/>
              </a:ext>
            </a:extLst>
          </p:cNvPr>
          <p:cNvSpPr txBox="1"/>
          <p:nvPr/>
        </p:nvSpPr>
        <p:spPr>
          <a:xfrm>
            <a:off x="6229988" y="4806253"/>
            <a:ext cx="673192" cy="276999"/>
          </a:xfrm>
          <a:prstGeom prst="rect">
            <a:avLst/>
          </a:prstGeom>
          <a:noFill/>
        </p:spPr>
        <p:txBody>
          <a:bodyPr wrap="square" rtlCol="0">
            <a:spAutoFit/>
          </a:bodyPr>
          <a:lstStyle/>
          <a:p>
            <a:r>
              <a:rPr lang="pl-PL" sz="1200">
                <a:solidFill>
                  <a:srgbClr val="FFFF00"/>
                </a:solidFill>
                <a:latin typeface="Helvetica" panose="020B0604020202020204" pitchFamily="34" charset="0"/>
                <a:cs typeface="Helvetica" panose="020B0604020202020204" pitchFamily="34" charset="0"/>
              </a:rPr>
              <a:t>ORCA</a:t>
            </a:r>
            <a:endParaRPr lang="en-GB" sz="1200">
              <a:solidFill>
                <a:srgbClr val="FFFF00"/>
              </a:solidFill>
              <a:latin typeface="Helvetica" panose="020B0604020202020204" pitchFamily="34" charset="0"/>
              <a:cs typeface="Helvetica" panose="020B0604020202020204" pitchFamily="34" charset="0"/>
            </a:endParaRPr>
          </a:p>
        </p:txBody>
      </p:sp>
      <p:sp>
        <p:nvSpPr>
          <p:cNvPr id="33" name="pole tekstowe 32">
            <a:extLst>
              <a:ext uri="{FF2B5EF4-FFF2-40B4-BE49-F238E27FC236}">
                <a16:creationId xmlns:a16="http://schemas.microsoft.com/office/drawing/2014/main" id="{851F60E6-274E-6A88-AFB0-5108BD5AD05B}"/>
              </a:ext>
            </a:extLst>
          </p:cNvPr>
          <p:cNvSpPr txBox="1"/>
          <p:nvPr/>
        </p:nvSpPr>
        <p:spPr>
          <a:xfrm>
            <a:off x="0" y="4969920"/>
            <a:ext cx="2038525" cy="1292662"/>
          </a:xfrm>
          <a:prstGeom prst="rect">
            <a:avLst/>
          </a:prstGeom>
          <a:noFill/>
        </p:spPr>
        <p:txBody>
          <a:bodyPr wrap="square">
            <a:spAutoFit/>
          </a:bodyPr>
          <a:lstStyle/>
          <a:p>
            <a:r>
              <a:rPr lang="pl-PL" sz="2400" b="0" i="0">
                <a:effectLst/>
                <a:latin typeface="Helvetica" panose="020B0604020202020204" pitchFamily="34" charset="0"/>
                <a:cs typeface="Helvetica" panose="020B0604020202020204" pitchFamily="34" charset="0"/>
              </a:rPr>
              <a:t>Legend:</a:t>
            </a:r>
            <a:endParaRPr lang="pl-PL" sz="1200" b="0" i="0">
              <a:effectLst/>
              <a:latin typeface="Helvetica" panose="020B0604020202020204" pitchFamily="34" charset="0"/>
              <a:cs typeface="Helvetica" panose="020B0604020202020204" pitchFamily="34" charset="0"/>
            </a:endParaRPr>
          </a:p>
          <a:p>
            <a:r>
              <a:rPr lang="pl-PL" sz="1400" b="0" i="0">
                <a:effectLst/>
                <a:latin typeface="Helvetica" panose="020B0604020202020204" pitchFamily="34" charset="0"/>
                <a:cs typeface="Helvetica" panose="020B0604020202020204" pitchFamily="34" charset="0"/>
              </a:rPr>
              <a:t>	    </a:t>
            </a:r>
            <a:r>
              <a:rPr lang="pl-PL" b="0" i="0">
                <a:effectLst/>
                <a:latin typeface="Helvetica" panose="020B0604020202020204" pitchFamily="34" charset="0"/>
                <a:cs typeface="Helvetica" panose="020B0604020202020204" pitchFamily="34" charset="0"/>
              </a:rPr>
              <a:t>group</a:t>
            </a:r>
          </a:p>
          <a:p>
            <a:r>
              <a:rPr lang="pl-PL">
                <a:latin typeface="Helvetica" panose="020B0604020202020204" pitchFamily="34" charset="0"/>
                <a:cs typeface="Helvetica" panose="020B0604020202020204" pitchFamily="34" charset="0"/>
              </a:rPr>
              <a:t>	   </a:t>
            </a:r>
            <a:r>
              <a:rPr lang="pl-PL" b="0" i="0">
                <a:effectLst/>
                <a:latin typeface="Helvetica" panose="020B0604020202020204" pitchFamily="34" charset="0"/>
                <a:cs typeface="Helvetica" panose="020B0604020202020204" pitchFamily="34" charset="0"/>
              </a:rPr>
              <a:t>observer</a:t>
            </a:r>
          </a:p>
          <a:p>
            <a:r>
              <a:rPr lang="pl-PL" b="0" i="0">
                <a:effectLst/>
                <a:latin typeface="Helvetica" panose="020B0604020202020204" pitchFamily="34" charset="0"/>
                <a:cs typeface="Helvetica" panose="020B0604020202020204" pitchFamily="34" charset="0"/>
              </a:rPr>
              <a:t>	   member</a:t>
            </a:r>
            <a:endParaRPr lang="en-GB">
              <a:latin typeface="Helvetica" panose="020B0604020202020204" pitchFamily="34" charset="0"/>
              <a:cs typeface="Helvetica" panose="020B0604020202020204" pitchFamily="34" charset="0"/>
            </a:endParaRPr>
          </a:p>
        </p:txBody>
      </p:sp>
      <p:sp>
        <p:nvSpPr>
          <p:cNvPr id="34" name="Prostokąt 33">
            <a:extLst>
              <a:ext uri="{FF2B5EF4-FFF2-40B4-BE49-F238E27FC236}">
                <a16:creationId xmlns:a16="http://schemas.microsoft.com/office/drawing/2014/main" id="{096DCDA9-D07F-336F-8E12-7E68F9A0DFEE}"/>
              </a:ext>
            </a:extLst>
          </p:cNvPr>
          <p:cNvSpPr/>
          <p:nvPr/>
        </p:nvSpPr>
        <p:spPr>
          <a:xfrm>
            <a:off x="265828" y="5980682"/>
            <a:ext cx="323411" cy="207028"/>
          </a:xfrm>
          <a:prstGeom prst="rect">
            <a:avLst/>
          </a:prstGeom>
          <a:solidFill>
            <a:srgbClr val="F355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wal 34">
            <a:extLst>
              <a:ext uri="{FF2B5EF4-FFF2-40B4-BE49-F238E27FC236}">
                <a16:creationId xmlns:a16="http://schemas.microsoft.com/office/drawing/2014/main" id="{45AE77FC-F68F-E0BE-DB26-8FE329D5F887}"/>
              </a:ext>
            </a:extLst>
          </p:cNvPr>
          <p:cNvSpPr/>
          <p:nvPr/>
        </p:nvSpPr>
        <p:spPr>
          <a:xfrm>
            <a:off x="329815" y="5437692"/>
            <a:ext cx="195435" cy="207028"/>
          </a:xfrm>
          <a:prstGeom prst="ellipse">
            <a:avLst/>
          </a:prstGeom>
          <a:solidFill>
            <a:srgbClr val="FCFBFC"/>
          </a:solidFill>
          <a:ln>
            <a:solidFill>
              <a:srgbClr val="F355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Prostokąt 35">
            <a:extLst>
              <a:ext uri="{FF2B5EF4-FFF2-40B4-BE49-F238E27FC236}">
                <a16:creationId xmlns:a16="http://schemas.microsoft.com/office/drawing/2014/main" id="{2071B81B-9808-434F-7976-233682A9908E}"/>
              </a:ext>
            </a:extLst>
          </p:cNvPr>
          <p:cNvSpPr/>
          <p:nvPr/>
        </p:nvSpPr>
        <p:spPr>
          <a:xfrm>
            <a:off x="265828" y="5709187"/>
            <a:ext cx="323411" cy="207028"/>
          </a:xfrm>
          <a:prstGeom prst="rect">
            <a:avLst/>
          </a:prstGeom>
          <a:solidFill>
            <a:srgbClr val="F3A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Obraz 36" descr="Obraz zawierający tekst, clipart&#10;&#10;Opis wygenerowany automatycznie">
            <a:extLst>
              <a:ext uri="{FF2B5EF4-FFF2-40B4-BE49-F238E27FC236}">
                <a16:creationId xmlns:a16="http://schemas.microsoft.com/office/drawing/2014/main" id="{3C23634C-C3BF-9B11-3B61-FACBB8834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4" y="774865"/>
            <a:ext cx="1838033" cy="568634"/>
          </a:xfrm>
          <a:prstGeom prst="rect">
            <a:avLst/>
          </a:prstGeom>
        </p:spPr>
      </p:pic>
      <p:sp>
        <p:nvSpPr>
          <p:cNvPr id="14" name="Tytuł 1">
            <a:extLst>
              <a:ext uri="{FF2B5EF4-FFF2-40B4-BE49-F238E27FC236}">
                <a16:creationId xmlns:a16="http://schemas.microsoft.com/office/drawing/2014/main" id="{B4905A7E-C07D-4F34-E605-60151DE64956}"/>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The KM3NeT Collaboration</a:t>
            </a:r>
            <a:endParaRPr lang="pl-PL" sz="2800" dirty="0" err="1"/>
          </a:p>
        </p:txBody>
      </p:sp>
      <p:sp>
        <p:nvSpPr>
          <p:cNvPr id="15" name="Prostokąt 14">
            <a:extLst>
              <a:ext uri="{FF2B5EF4-FFF2-40B4-BE49-F238E27FC236}">
                <a16:creationId xmlns:a16="http://schemas.microsoft.com/office/drawing/2014/main" id="{8E11FFD1-05F4-4825-281B-745F5B582558}"/>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6" name="Symbol zastępczy numeru slajdu 4">
            <a:extLst>
              <a:ext uri="{FF2B5EF4-FFF2-40B4-BE49-F238E27FC236}">
                <a16:creationId xmlns:a16="http://schemas.microsoft.com/office/drawing/2014/main" id="{D744495D-4FC5-E408-B3A9-4F0841E6B19A}"/>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37</a:t>
            </a:fld>
            <a:endParaRPr lang="pl-PL" sz="2400">
              <a:solidFill>
                <a:schemeClr val="tx1"/>
              </a:solidFill>
              <a:cs typeface="Helvetica"/>
            </a:endParaRPr>
          </a:p>
        </p:txBody>
      </p:sp>
    </p:spTree>
    <p:extLst>
      <p:ext uri="{BB962C8B-B14F-4D97-AF65-F5344CB8AC3E}">
        <p14:creationId xmlns:p14="http://schemas.microsoft.com/office/powerpoint/2010/main" val="253149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681C7-3045-3E99-8EB9-28D939F099EF}"/>
            </a:ext>
          </a:extLst>
        </p:cNvPr>
        <p:cNvGrpSpPr/>
        <p:nvPr/>
      </p:nvGrpSpPr>
      <p:grpSpPr>
        <a:xfrm>
          <a:off x="0" y="0"/>
          <a:ext cx="0" cy="0"/>
          <a:chOff x="0" y="0"/>
          <a:chExt cx="0" cy="0"/>
        </a:xfrm>
      </p:grpSpPr>
      <p:sp>
        <p:nvSpPr>
          <p:cNvPr id="14" name="pole tekstowe 13">
            <a:extLst>
              <a:ext uri="{FF2B5EF4-FFF2-40B4-BE49-F238E27FC236}">
                <a16:creationId xmlns:a16="http://schemas.microsoft.com/office/drawing/2014/main" id="{7D8110F9-7F77-5E20-15E1-7FE3B1ADE0B6}"/>
              </a:ext>
            </a:extLst>
          </p:cNvPr>
          <p:cNvSpPr txBox="1"/>
          <p:nvPr/>
        </p:nvSpPr>
        <p:spPr>
          <a:xfrm>
            <a:off x="-1" y="1368934"/>
            <a:ext cx="5872617" cy="3600986"/>
          </a:xfrm>
          <a:prstGeom prst="rect">
            <a:avLst/>
          </a:prstGeom>
          <a:noFill/>
        </p:spPr>
        <p:txBody>
          <a:bodyPr wrap="square">
            <a:spAutoFit/>
          </a:bodyPr>
          <a:lstStyle/>
          <a:p>
            <a:r>
              <a:rPr lang="pl-PL" sz="3200" b="0" i="0">
                <a:effectLst/>
                <a:latin typeface="Helvetica" panose="020B0604020202020204" pitchFamily="34" charset="0"/>
                <a:cs typeface="Helvetica" panose="020B0604020202020204" pitchFamily="34" charset="0"/>
              </a:rPr>
              <a:t>Digital Optical Module (</a:t>
            </a:r>
            <a:r>
              <a:rPr lang="pl-PL" sz="3200" b="0" i="0">
                <a:solidFill>
                  <a:schemeClr val="accent2"/>
                </a:solidFill>
                <a:effectLst/>
                <a:latin typeface="Helvetica" panose="020B0604020202020204" pitchFamily="34" charset="0"/>
                <a:cs typeface="Helvetica" panose="020B0604020202020204" pitchFamily="34" charset="0"/>
              </a:rPr>
              <a:t>DOM</a:t>
            </a:r>
            <a:r>
              <a:rPr lang="pl-PL" sz="3200" b="0" i="0">
                <a:effectLst/>
                <a:latin typeface="Helvetica" panose="020B0604020202020204" pitchFamily="34" charset="0"/>
                <a:cs typeface="Helvetica" panose="020B0604020202020204" pitchFamily="34" charset="0"/>
              </a:rPr>
              <a:t>) </a:t>
            </a:r>
            <a:br>
              <a:rPr lang="pl-PL" sz="3200" b="0" i="0">
                <a:effectLst/>
                <a:latin typeface="Helvetica" panose="020B0604020202020204" pitchFamily="34" charset="0"/>
                <a:cs typeface="Helvetica" panose="020B0604020202020204" pitchFamily="34" charset="0"/>
              </a:rPr>
            </a:br>
            <a:r>
              <a:rPr lang="pl-PL" b="0" i="0">
                <a:effectLst/>
                <a:latin typeface="Helvetica" panose="020B0604020202020204" pitchFamily="34" charset="0"/>
                <a:cs typeface="Helvetica" panose="020B0604020202020204" pitchFamily="34" charset="0"/>
              </a:rPr>
              <a:t>acrylic </a:t>
            </a:r>
            <a:r>
              <a:rPr lang="pl-PL">
                <a:latin typeface="Helvetica" panose="020B0604020202020204" pitchFamily="34" charset="0"/>
                <a:cs typeface="Helvetica" panose="020B0604020202020204" pitchFamily="34" charset="0"/>
              </a:rPr>
              <a:t>glass sphere with:</a:t>
            </a:r>
          </a:p>
          <a:p>
            <a:pPr marL="914400" lvl="1" indent="-457200">
              <a:buFont typeface="Arial" panose="020B0604020202020204" pitchFamily="34" charset="0"/>
              <a:buChar char="•"/>
            </a:pPr>
            <a:r>
              <a:rPr lang="pl-PL" b="0" i="0">
                <a:effectLst/>
                <a:latin typeface="Helvetica" panose="020B0604020202020204" pitchFamily="34" charset="0"/>
                <a:cs typeface="Helvetica" panose="020B0604020202020204" pitchFamily="34" charset="0"/>
              </a:rPr>
              <a:t>31 3” PMTs,</a:t>
            </a:r>
          </a:p>
          <a:p>
            <a:pPr marL="914400" lvl="1" indent="-457200">
              <a:buFont typeface="Arial" panose="020B0604020202020204" pitchFamily="34" charset="0"/>
              <a:buChar char="•"/>
            </a:pPr>
            <a:r>
              <a:rPr lang="pl-PL">
                <a:latin typeface="Helvetica" panose="020B0604020202020204" pitchFamily="34" charset="0"/>
                <a:cs typeface="Helvetica" panose="020B0604020202020204" pitchFamily="34" charset="0"/>
              </a:rPr>
              <a:t>readout electronics,</a:t>
            </a:r>
          </a:p>
          <a:p>
            <a:pPr marL="914400" lvl="1" indent="-457200">
              <a:buFont typeface="Arial" panose="020B0604020202020204" pitchFamily="34" charset="0"/>
              <a:buChar char="•"/>
            </a:pPr>
            <a:r>
              <a:rPr lang="pl-PL" b="0" i="0">
                <a:effectLst/>
                <a:latin typeface="Helvetica" panose="020B0604020202020204" pitchFamily="34" charset="0"/>
                <a:cs typeface="Helvetica" panose="020B0604020202020204" pitchFamily="34" charset="0"/>
              </a:rPr>
              <a:t>pressure gauge,</a:t>
            </a:r>
          </a:p>
          <a:p>
            <a:pPr marL="914400" lvl="1" indent="-457200">
              <a:buFont typeface="Arial" panose="020B0604020202020204" pitchFamily="34" charset="0"/>
              <a:buChar char="•"/>
            </a:pPr>
            <a:r>
              <a:rPr lang="pl-PL">
                <a:latin typeface="Helvetica" panose="020B0604020202020204" pitchFamily="34" charset="0"/>
                <a:cs typeface="Helvetica" panose="020B0604020202020204" pitchFamily="34" charset="0"/>
              </a:rPr>
              <a:t>acoustic sensonrs,</a:t>
            </a:r>
          </a:p>
          <a:p>
            <a:pPr marL="914400" lvl="1" indent="-457200">
              <a:buFont typeface="Arial" panose="020B0604020202020204" pitchFamily="34" charset="0"/>
              <a:buChar char="•"/>
            </a:pPr>
            <a:r>
              <a:rPr lang="pl-PL" b="0" i="0">
                <a:effectLst/>
                <a:latin typeface="Helvetica" panose="020B0604020202020204" pitchFamily="34" charset="0"/>
                <a:cs typeface="Helvetica" panose="020B0604020202020204" pitchFamily="34" charset="0"/>
              </a:rPr>
              <a:t>...</a:t>
            </a:r>
          </a:p>
          <a:p>
            <a:endParaRPr lang="pl-PL" sz="3200" b="0" i="0">
              <a:effectLst/>
              <a:latin typeface="Helvetica" panose="020B0604020202020204" pitchFamily="34" charset="0"/>
              <a:cs typeface="Helvetica" panose="020B0604020202020204" pitchFamily="34" charset="0"/>
            </a:endParaRPr>
          </a:p>
          <a:p>
            <a:r>
              <a:rPr lang="pl-PL" sz="3200" b="0" i="0">
                <a:effectLst/>
                <a:latin typeface="Helvetica" panose="020B0604020202020204" pitchFamily="34" charset="0"/>
                <a:cs typeface="Helvetica" panose="020B0604020202020204" pitchFamily="34" charset="0"/>
              </a:rPr>
              <a:t>Photomultiplier Tube (</a:t>
            </a:r>
            <a:r>
              <a:rPr lang="pl-PL" sz="3200" b="0" i="0">
                <a:solidFill>
                  <a:schemeClr val="accent2"/>
                </a:solidFill>
                <a:effectLst/>
                <a:latin typeface="Helvetica" panose="020B0604020202020204" pitchFamily="34" charset="0"/>
                <a:cs typeface="Helvetica" panose="020B0604020202020204" pitchFamily="34" charset="0"/>
              </a:rPr>
              <a:t>PMT</a:t>
            </a:r>
            <a:r>
              <a:rPr lang="pl-PL" sz="3200" b="0" i="0">
                <a:effectLst/>
                <a:latin typeface="Helvetica" panose="020B0604020202020204" pitchFamily="34" charset="0"/>
                <a:cs typeface="Helvetica" panose="020B0604020202020204" pitchFamily="34" charset="0"/>
              </a:rPr>
              <a:t>)</a:t>
            </a:r>
          </a:p>
          <a:p>
            <a:r>
              <a:rPr lang="pl-PL">
                <a:latin typeface="Helvetica" panose="020B0604020202020204" pitchFamily="34" charset="0"/>
                <a:cs typeface="Helvetica" panose="020B0604020202020204" pitchFamily="34" charset="0"/>
              </a:rPr>
              <a:t>converts light into electric signal</a:t>
            </a:r>
            <a:endParaRPr lang="en-GB">
              <a:latin typeface="Helvetica" panose="020B0604020202020204" pitchFamily="34" charset="0"/>
              <a:cs typeface="Helvetica" panose="020B0604020202020204" pitchFamily="34" charset="0"/>
            </a:endParaRPr>
          </a:p>
        </p:txBody>
      </p:sp>
      <p:pic>
        <p:nvPicPr>
          <p:cNvPr id="15" name="Obraz 14">
            <a:extLst>
              <a:ext uri="{FF2B5EF4-FFF2-40B4-BE49-F238E27FC236}">
                <a16:creationId xmlns:a16="http://schemas.microsoft.com/office/drawing/2014/main" id="{C071C96C-6429-A12B-8534-5821BF619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052" y="562062"/>
            <a:ext cx="6292952" cy="6295938"/>
          </a:xfrm>
          <a:prstGeom prst="rect">
            <a:avLst/>
          </a:prstGeom>
        </p:spPr>
      </p:pic>
      <p:cxnSp>
        <p:nvCxnSpPr>
          <p:cNvPr id="16" name="Łącznik prosty ze strzałką 15">
            <a:extLst>
              <a:ext uri="{FF2B5EF4-FFF2-40B4-BE49-F238E27FC236}">
                <a16:creationId xmlns:a16="http://schemas.microsoft.com/office/drawing/2014/main" id="{09E32F44-E8CF-AE0D-0233-DFB6AAF0CCC4}"/>
              </a:ext>
            </a:extLst>
          </p:cNvPr>
          <p:cNvCxnSpPr>
            <a:cxnSpLocks/>
          </p:cNvCxnSpPr>
          <p:nvPr/>
        </p:nvCxnSpPr>
        <p:spPr>
          <a:xfrm>
            <a:off x="4820575" y="1890944"/>
            <a:ext cx="6091265" cy="1043179"/>
          </a:xfrm>
          <a:prstGeom prst="straightConnector1">
            <a:avLst/>
          </a:prstGeom>
          <a:ln w="47625">
            <a:tailEnd type="triangle"/>
          </a:ln>
        </p:spPr>
        <p:style>
          <a:lnRef idx="1">
            <a:schemeClr val="accent2"/>
          </a:lnRef>
          <a:fillRef idx="0">
            <a:schemeClr val="accent2"/>
          </a:fillRef>
          <a:effectRef idx="0">
            <a:schemeClr val="accent2"/>
          </a:effectRef>
          <a:fontRef idx="minor">
            <a:schemeClr val="tx1"/>
          </a:fontRef>
        </p:style>
      </p:cxnSp>
      <p:cxnSp>
        <p:nvCxnSpPr>
          <p:cNvPr id="17" name="Łącznik prosty ze strzałką 16">
            <a:extLst>
              <a:ext uri="{FF2B5EF4-FFF2-40B4-BE49-F238E27FC236}">
                <a16:creationId xmlns:a16="http://schemas.microsoft.com/office/drawing/2014/main" id="{04AC55B0-9904-69F5-2278-F573CB2CD9AF}"/>
              </a:ext>
            </a:extLst>
          </p:cNvPr>
          <p:cNvCxnSpPr>
            <a:cxnSpLocks/>
          </p:cNvCxnSpPr>
          <p:nvPr/>
        </p:nvCxnSpPr>
        <p:spPr>
          <a:xfrm>
            <a:off x="4537166" y="4493623"/>
            <a:ext cx="3918937" cy="774663"/>
          </a:xfrm>
          <a:prstGeom prst="straightConnector1">
            <a:avLst/>
          </a:prstGeom>
          <a:ln w="47625">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9" name="Tytuł 1">
            <a:extLst>
              <a:ext uri="{FF2B5EF4-FFF2-40B4-BE49-F238E27FC236}">
                <a16:creationId xmlns:a16="http://schemas.microsoft.com/office/drawing/2014/main" id="{563C7777-C124-41F4-85C9-E73F7FE98B08}"/>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Helvetica" panose="020B0604020202020204" pitchFamily="34" charset="0"/>
                <a:cs typeface="Helvetica" panose="020B0604020202020204" pitchFamily="34" charset="0"/>
              </a:rPr>
              <a:t>Light sensor</a:t>
            </a:r>
            <a:r>
              <a:rPr lang="pl-PL" sz="2800">
                <a:solidFill>
                  <a:schemeClr val="bg1"/>
                </a:solidFill>
                <a:latin typeface="Helvetica" panose="020B0604020202020204" pitchFamily="34" charset="0"/>
                <a:cs typeface="Helvetica" panose="020B0604020202020204" pitchFamily="34" charset="0"/>
              </a:rPr>
              <a:t>s</a:t>
            </a:r>
            <a:endParaRPr lang="pl-PL" sz="2800" dirty="0" err="1"/>
          </a:p>
        </p:txBody>
      </p:sp>
      <p:sp>
        <p:nvSpPr>
          <p:cNvPr id="10" name="Prostokąt 9">
            <a:extLst>
              <a:ext uri="{FF2B5EF4-FFF2-40B4-BE49-F238E27FC236}">
                <a16:creationId xmlns:a16="http://schemas.microsoft.com/office/drawing/2014/main" id="{B0F6CD60-99FD-54D1-8913-F02AB172F5BF}"/>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Symbol zastępczy numeru slajdu 4">
            <a:extLst>
              <a:ext uri="{FF2B5EF4-FFF2-40B4-BE49-F238E27FC236}">
                <a16:creationId xmlns:a16="http://schemas.microsoft.com/office/drawing/2014/main" id="{C4FBBE91-1CFB-4E9E-E320-9CC7AB10BF86}"/>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38</a:t>
            </a:fld>
            <a:endParaRPr lang="pl-PL" sz="2400">
              <a:solidFill>
                <a:schemeClr val="tx1"/>
              </a:solidFill>
              <a:cs typeface="Helvetica"/>
            </a:endParaRPr>
          </a:p>
        </p:txBody>
      </p:sp>
      <p:sp>
        <p:nvSpPr>
          <p:cNvPr id="4" name="Grafika 21" descr="Brushstroke">
            <a:extLst>
              <a:ext uri="{FF2B5EF4-FFF2-40B4-BE49-F238E27FC236}">
                <a16:creationId xmlns:a16="http://schemas.microsoft.com/office/drawing/2014/main" id="{0034EB5D-2E0B-7E5D-A19F-8976C3A3E840}"/>
              </a:ext>
            </a:extLst>
          </p:cNvPr>
          <p:cNvSpPr/>
          <p:nvPr/>
        </p:nvSpPr>
        <p:spPr>
          <a:xfrm>
            <a:off x="3293768" y="2187321"/>
            <a:ext cx="1948792" cy="593840"/>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chemeClr val="bg1">
              <a:lumMod val="50000"/>
            </a:schemeClr>
          </a:solidFill>
          <a:ln w="9525" cap="flat">
            <a:noFill/>
            <a:prstDash val="solid"/>
            <a:miter/>
          </a:ln>
        </p:spPr>
        <p:txBody>
          <a:bodyPr lIns="91440" tIns="45720" rIns="91440" bIns="45720" rtlCol="0" anchor="ctr"/>
          <a:lstStyle/>
          <a:p>
            <a:pPr algn="ctr">
              <a:defRPr sz="1800">
                <a:solidFill>
                  <a:srgbClr val="000000"/>
                </a:solidFill>
              </a:defRPr>
            </a:pPr>
            <a:r>
              <a:rPr lang="en-GB" sz="1400">
                <a:solidFill>
                  <a:schemeClr val="bg1"/>
                </a:solidFill>
                <a:latin typeface="Helvetica"/>
                <a:cs typeface="Helvetica"/>
              </a:rPr>
              <a:t>2022 JINST 17 P0703</a:t>
            </a:r>
            <a:endParaRPr lang="pl-PL" dirty="0">
              <a:solidFill>
                <a:schemeClr val="bg1"/>
              </a:solidFill>
              <a:cs typeface="Helvetica"/>
            </a:endParaRPr>
          </a:p>
        </p:txBody>
      </p:sp>
      <p:sp>
        <p:nvSpPr>
          <p:cNvPr id="6" name="Grafika 21" descr="Brushstroke">
            <a:extLst>
              <a:ext uri="{FF2B5EF4-FFF2-40B4-BE49-F238E27FC236}">
                <a16:creationId xmlns:a16="http://schemas.microsoft.com/office/drawing/2014/main" id="{C9750313-B03B-6C05-1028-F81CF86864C3}"/>
              </a:ext>
            </a:extLst>
          </p:cNvPr>
          <p:cNvSpPr/>
          <p:nvPr/>
        </p:nvSpPr>
        <p:spPr>
          <a:xfrm>
            <a:off x="3225529" y="2994813"/>
            <a:ext cx="2509311" cy="662079"/>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chemeClr val="bg1">
              <a:lumMod val="50000"/>
            </a:schemeClr>
          </a:solidFill>
          <a:ln w="9525" cap="flat">
            <a:noFill/>
            <a:prstDash val="solid"/>
            <a:miter/>
          </a:ln>
        </p:spPr>
        <p:txBody>
          <a:bodyPr lIns="91440" tIns="45720" rIns="91440" bIns="45720" rtlCol="0" anchor="ctr"/>
          <a:lstStyle/>
          <a:p>
            <a:pPr algn="ctr">
              <a:defRPr sz="1800">
                <a:solidFill>
                  <a:srgbClr val="000000"/>
                </a:solidFill>
              </a:defRPr>
            </a:pPr>
            <a:r>
              <a:rPr lang="en-GB" sz="1400" dirty="0">
                <a:solidFill>
                  <a:schemeClr val="bg1"/>
                </a:solidFill>
                <a:latin typeface="Helvetica"/>
                <a:cs typeface="Helvetica"/>
              </a:rPr>
              <a:t>JATIS </a:t>
            </a:r>
            <a:r>
              <a:rPr lang="en-GB" sz="1400" dirty="0">
                <a:solidFill>
                  <a:schemeClr val="bg1"/>
                </a:solidFill>
                <a:ea typeface="+mn-lt"/>
                <a:cs typeface="+mn-lt"/>
              </a:rPr>
              <a:t>7(1), 016001 (2021) </a:t>
            </a:r>
            <a:endParaRPr lang="pl-PL" dirty="0">
              <a:solidFill>
                <a:schemeClr val="bg1"/>
              </a:solidFill>
            </a:endParaRPr>
          </a:p>
        </p:txBody>
      </p:sp>
      <p:sp>
        <p:nvSpPr>
          <p:cNvPr id="8" name="Grafika 21" descr="Brushstroke">
            <a:extLst>
              <a:ext uri="{FF2B5EF4-FFF2-40B4-BE49-F238E27FC236}">
                <a16:creationId xmlns:a16="http://schemas.microsoft.com/office/drawing/2014/main" id="{F4BC3DFA-34E2-CF55-68E8-26FD2667CA4F}"/>
              </a:ext>
            </a:extLst>
          </p:cNvPr>
          <p:cNvSpPr/>
          <p:nvPr/>
        </p:nvSpPr>
        <p:spPr>
          <a:xfrm>
            <a:off x="1974483" y="5201201"/>
            <a:ext cx="2509311" cy="662079"/>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chemeClr val="bg1">
              <a:lumMod val="50000"/>
            </a:schemeClr>
          </a:solidFill>
          <a:ln w="9525" cap="flat">
            <a:noFill/>
            <a:prstDash val="solid"/>
            <a:miter/>
          </a:ln>
        </p:spPr>
        <p:txBody>
          <a:bodyPr lIns="91440" tIns="45720" rIns="91440" bIns="45720" rtlCol="0" anchor="ctr"/>
          <a:lstStyle/>
          <a:p>
            <a:pPr algn="ctr">
              <a:defRPr sz="1800">
                <a:solidFill>
                  <a:srgbClr val="000000"/>
                </a:solidFill>
              </a:defRPr>
            </a:pPr>
            <a:r>
              <a:rPr lang="en-GB" sz="1400" dirty="0">
                <a:solidFill>
                  <a:schemeClr val="bg1"/>
                </a:solidFill>
                <a:ea typeface="+mn-lt"/>
                <a:cs typeface="+mn-lt"/>
              </a:rPr>
              <a:t>JINST13 (2018) P05035 </a:t>
            </a:r>
            <a:endParaRPr lang="pl-PL">
              <a:solidFill>
                <a:schemeClr val="bg1"/>
              </a:solidFill>
              <a:cs typeface="Helvetica"/>
            </a:endParaRPr>
          </a:p>
        </p:txBody>
      </p:sp>
    </p:spTree>
    <p:extLst>
      <p:ext uri="{BB962C8B-B14F-4D97-AF65-F5344CB8AC3E}">
        <p14:creationId xmlns:p14="http://schemas.microsoft.com/office/powerpoint/2010/main" val="4100812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F5640-CFCD-F81D-BE09-93A3CE7C0F3B}"/>
            </a:ext>
          </a:extLst>
        </p:cNvPr>
        <p:cNvGrpSpPr/>
        <p:nvPr/>
      </p:nvGrpSpPr>
      <p:grpSpPr>
        <a:xfrm>
          <a:off x="0" y="0"/>
          <a:ext cx="0" cy="0"/>
          <a:chOff x="0" y="0"/>
          <a:chExt cx="0" cy="0"/>
        </a:xfrm>
      </p:grpSpPr>
      <p:pic>
        <p:nvPicPr>
          <p:cNvPr id="10" name="Obraz 9" descr="Obraz zawierający niebo, woda, zewnętrzne, żaglowiec&#10;&#10;Opis wygenerowany automatycznie">
            <a:extLst>
              <a:ext uri="{FF2B5EF4-FFF2-40B4-BE49-F238E27FC236}">
                <a16:creationId xmlns:a16="http://schemas.microsoft.com/office/drawing/2014/main" id="{882C8ADB-365E-FED4-DA6B-3C3154C7C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437" y="566096"/>
            <a:ext cx="4721336" cy="6291903"/>
          </a:xfrm>
          <a:prstGeom prst="rect">
            <a:avLst/>
          </a:prstGeom>
        </p:spPr>
      </p:pic>
      <p:pic>
        <p:nvPicPr>
          <p:cNvPr id="11" name="Obraz 10" descr="Obraz zawierający tekst&#10;&#10;Opis wygenerowany automatycznie">
            <a:extLst>
              <a:ext uri="{FF2B5EF4-FFF2-40B4-BE49-F238E27FC236}">
                <a16:creationId xmlns:a16="http://schemas.microsoft.com/office/drawing/2014/main" id="{C6DF8FC9-AB3F-BF22-8712-44CB14013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5774" y="562062"/>
            <a:ext cx="3536225" cy="6295938"/>
          </a:xfrm>
          <a:prstGeom prst="rect">
            <a:avLst/>
          </a:prstGeom>
        </p:spPr>
      </p:pic>
      <p:sp>
        <p:nvSpPr>
          <p:cNvPr id="13" name="Tytuł 1">
            <a:extLst>
              <a:ext uri="{FF2B5EF4-FFF2-40B4-BE49-F238E27FC236}">
                <a16:creationId xmlns:a16="http://schemas.microsoft.com/office/drawing/2014/main" id="{A9519499-6397-3E38-5226-ADEB820DB9BD}"/>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DOM arrangement</a:t>
            </a:r>
            <a:endParaRPr lang="pl-PL" sz="2800" dirty="0" err="1"/>
          </a:p>
        </p:txBody>
      </p:sp>
      <p:sp>
        <p:nvSpPr>
          <p:cNvPr id="14" name="Prostokąt 13">
            <a:extLst>
              <a:ext uri="{FF2B5EF4-FFF2-40B4-BE49-F238E27FC236}">
                <a16:creationId xmlns:a16="http://schemas.microsoft.com/office/drawing/2014/main" id="{0E6BC066-46C3-F49F-6B9E-A82506945574}"/>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5" name="Symbol zastępczy numeru slajdu 4">
            <a:extLst>
              <a:ext uri="{FF2B5EF4-FFF2-40B4-BE49-F238E27FC236}">
                <a16:creationId xmlns:a16="http://schemas.microsoft.com/office/drawing/2014/main" id="{A3B022D0-0E39-CB86-7DE9-25AF43D0C66F}"/>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39</a:t>
            </a:fld>
            <a:endParaRPr lang="pl-PL" sz="2400">
              <a:solidFill>
                <a:schemeClr val="tx1"/>
              </a:solidFill>
              <a:cs typeface="Helvetica"/>
            </a:endParaRPr>
          </a:p>
        </p:txBody>
      </p:sp>
      <p:sp>
        <p:nvSpPr>
          <p:cNvPr id="16" name="pole tekstowe 15">
            <a:extLst>
              <a:ext uri="{FF2B5EF4-FFF2-40B4-BE49-F238E27FC236}">
                <a16:creationId xmlns:a16="http://schemas.microsoft.com/office/drawing/2014/main" id="{BFA8ABF8-E39A-EB83-3DE5-D6E49DA28DCF}"/>
              </a:ext>
            </a:extLst>
          </p:cNvPr>
          <p:cNvSpPr txBox="1"/>
          <p:nvPr/>
        </p:nvSpPr>
        <p:spPr>
          <a:xfrm>
            <a:off x="-1" y="1724085"/>
            <a:ext cx="4103420" cy="830997"/>
          </a:xfrm>
          <a:prstGeom prst="rect">
            <a:avLst/>
          </a:prstGeom>
          <a:noFill/>
        </p:spPr>
        <p:txBody>
          <a:bodyPr wrap="square">
            <a:spAutoFit/>
          </a:bodyPr>
          <a:lstStyle/>
          <a:p>
            <a:r>
              <a:rPr lang="en-GB" sz="2800" b="0" i="0">
                <a:effectLst/>
                <a:latin typeface="Helvetica" panose="020B0604020202020204" pitchFamily="34" charset="0"/>
                <a:cs typeface="Helvetica" panose="020B0604020202020204" pitchFamily="34" charset="0"/>
              </a:rPr>
              <a:t>Detection</a:t>
            </a:r>
            <a:r>
              <a:rPr lang="pl-PL" sz="2800" b="0" i="0">
                <a:effectLst/>
                <a:latin typeface="Helvetica" panose="020B0604020202020204" pitchFamily="34" charset="0"/>
                <a:cs typeface="Helvetica" panose="020B0604020202020204" pitchFamily="34" charset="0"/>
              </a:rPr>
              <a:t> </a:t>
            </a:r>
            <a:r>
              <a:rPr lang="en-GB" sz="2800" b="0" i="0">
                <a:effectLst/>
                <a:latin typeface="Helvetica" panose="020B0604020202020204" pitchFamily="34" charset="0"/>
                <a:cs typeface="Helvetica" panose="020B0604020202020204" pitchFamily="34" charset="0"/>
              </a:rPr>
              <a:t>Unit</a:t>
            </a:r>
            <a:r>
              <a:rPr lang="pl-PL" sz="2800" b="0" i="0">
                <a:effectLst/>
                <a:latin typeface="Helvetica" panose="020B0604020202020204" pitchFamily="34" charset="0"/>
                <a:cs typeface="Helvetica" panose="020B0604020202020204" pitchFamily="34" charset="0"/>
              </a:rPr>
              <a:t> (</a:t>
            </a:r>
            <a:r>
              <a:rPr lang="en-GB" sz="2800" b="0" i="0">
                <a:solidFill>
                  <a:schemeClr val="accent2"/>
                </a:solidFill>
                <a:effectLst/>
                <a:latin typeface="Helvetica" panose="020B0604020202020204" pitchFamily="34" charset="0"/>
                <a:cs typeface="Helvetica" panose="020B0604020202020204" pitchFamily="34" charset="0"/>
              </a:rPr>
              <a:t>DU</a:t>
            </a:r>
            <a:r>
              <a:rPr lang="pl-PL" sz="2800" b="0" i="0">
                <a:effectLst/>
                <a:latin typeface="Helvetica" panose="020B0604020202020204" pitchFamily="34" charset="0"/>
                <a:cs typeface="Helvetica" panose="020B0604020202020204" pitchFamily="34" charset="0"/>
              </a:rPr>
              <a:t>): </a:t>
            </a:r>
            <a:endParaRPr lang="pl-PL" sz="2000">
              <a:latin typeface="Helvetica" panose="020B0604020202020204" pitchFamily="34" charset="0"/>
              <a:cs typeface="Helvetica" panose="020B0604020202020204" pitchFamily="34" charset="0"/>
            </a:endParaRPr>
          </a:p>
          <a:p>
            <a:r>
              <a:rPr lang="pl-PL" b="0" i="0">
                <a:effectLst/>
                <a:latin typeface="Helvetica" panose="020B0604020202020204" pitchFamily="34" charset="0"/>
                <a:cs typeface="Helvetica" panose="020B0604020202020204" pitchFamily="34" charset="0"/>
              </a:rPr>
              <a:t>vertical </a:t>
            </a:r>
            <a:r>
              <a:rPr lang="pl-PL" b="1" i="0">
                <a:effectLst/>
                <a:latin typeface="Helvetica" panose="020B0604020202020204" pitchFamily="34" charset="0"/>
                <a:cs typeface="Helvetica" panose="020B0604020202020204" pitchFamily="34" charset="0"/>
              </a:rPr>
              <a:t>s</a:t>
            </a:r>
            <a:r>
              <a:rPr lang="en-GB" b="1" i="0">
                <a:effectLst/>
                <a:latin typeface="Helvetica" panose="020B0604020202020204" pitchFamily="34" charset="0"/>
                <a:cs typeface="Helvetica" panose="020B0604020202020204" pitchFamily="34" charset="0"/>
              </a:rPr>
              <a:t>tring</a:t>
            </a:r>
            <a:r>
              <a:rPr lang="en-GB" b="0" i="0">
                <a:effectLst/>
                <a:latin typeface="Helvetica" panose="020B0604020202020204" pitchFamily="34" charset="0"/>
                <a:cs typeface="Helvetica" panose="020B0604020202020204" pitchFamily="34" charset="0"/>
              </a:rPr>
              <a:t> with 18 DOMs</a:t>
            </a:r>
            <a:endParaRPr lang="en-GB">
              <a:latin typeface="Helvetica" panose="020B0604020202020204" pitchFamily="34" charset="0"/>
              <a:cs typeface="Helvetica" panose="020B0604020202020204" pitchFamily="34" charset="0"/>
            </a:endParaRPr>
          </a:p>
        </p:txBody>
      </p:sp>
      <p:sp>
        <p:nvSpPr>
          <p:cNvPr id="17" name="pole tekstowe 16">
            <a:extLst>
              <a:ext uri="{FF2B5EF4-FFF2-40B4-BE49-F238E27FC236}">
                <a16:creationId xmlns:a16="http://schemas.microsoft.com/office/drawing/2014/main" id="{14488324-5ADD-25CF-8BE4-1DC5F172EABF}"/>
              </a:ext>
            </a:extLst>
          </p:cNvPr>
          <p:cNvSpPr txBox="1"/>
          <p:nvPr/>
        </p:nvSpPr>
        <p:spPr>
          <a:xfrm>
            <a:off x="-1" y="3921710"/>
            <a:ext cx="4598634" cy="1692771"/>
          </a:xfrm>
          <a:prstGeom prst="rect">
            <a:avLst/>
          </a:prstGeom>
          <a:noFill/>
        </p:spPr>
        <p:txBody>
          <a:bodyPr wrap="square">
            <a:spAutoFit/>
          </a:bodyPr>
          <a:lstStyle/>
          <a:p>
            <a:r>
              <a:rPr lang="pl-PL" sz="2800" b="0" i="0">
                <a:effectLst/>
                <a:latin typeface="Helvetica" panose="020B0604020202020204" pitchFamily="34" charset="0"/>
                <a:cs typeface="Helvetica" panose="020B0604020202020204" pitchFamily="34" charset="0"/>
              </a:rPr>
              <a:t>Naming: </a:t>
            </a:r>
          </a:p>
          <a:p>
            <a:br>
              <a:rPr lang="pl-PL" sz="1600" b="0" i="0">
                <a:effectLst/>
                <a:latin typeface="Helvetica" panose="020B0604020202020204" pitchFamily="34" charset="0"/>
                <a:cs typeface="Helvetica" panose="020B0604020202020204" pitchFamily="34" charset="0"/>
              </a:rPr>
            </a:br>
            <a:r>
              <a:rPr lang="pl-PL" sz="1600">
                <a:latin typeface="Helvetica" panose="020B0604020202020204" pitchFamily="34" charset="0"/>
                <a:cs typeface="Helvetica" panose="020B0604020202020204" pitchFamily="34" charset="0"/>
              </a:rPr>
              <a:t>  </a:t>
            </a:r>
            <a:r>
              <a:rPr lang="pl-PL" sz="2000" b="0" i="0">
                <a:solidFill>
                  <a:schemeClr val="accent5"/>
                </a:solidFill>
                <a:effectLst/>
                <a:latin typeface="Helvetica" panose="020B0604020202020204" pitchFamily="34" charset="0"/>
                <a:cs typeface="Helvetica" panose="020B0604020202020204" pitchFamily="34" charset="0"/>
              </a:rPr>
              <a:t>ORCA6</a:t>
            </a:r>
            <a:r>
              <a:rPr lang="pl-PL" sz="2000" b="0" i="0">
                <a:effectLst/>
                <a:latin typeface="Helvetica" panose="020B0604020202020204" pitchFamily="34" charset="0"/>
                <a:cs typeface="Helvetica" panose="020B0604020202020204" pitchFamily="34" charset="0"/>
              </a:rPr>
              <a:t> ↔ </a:t>
            </a:r>
            <a:r>
              <a:rPr lang="pl-PL" sz="2000" b="0" i="0">
                <a:solidFill>
                  <a:schemeClr val="accent5"/>
                </a:solidFill>
                <a:effectLst/>
                <a:latin typeface="Helvetica" panose="020B0604020202020204" pitchFamily="34" charset="0"/>
                <a:cs typeface="Helvetica" panose="020B0604020202020204" pitchFamily="34" charset="0"/>
              </a:rPr>
              <a:t>ORCA</a:t>
            </a:r>
            <a:r>
              <a:rPr lang="pl-PL" sz="2000" b="0" i="0">
                <a:effectLst/>
                <a:latin typeface="Helvetica" panose="020B0604020202020204" pitchFamily="34" charset="0"/>
                <a:cs typeface="Helvetica" panose="020B0604020202020204" pitchFamily="34" charset="0"/>
              </a:rPr>
              <a:t> with 6 strings</a:t>
            </a:r>
          </a:p>
          <a:p>
            <a:r>
              <a:rPr lang="pl-PL" sz="2000" b="0" i="0">
                <a:effectLst/>
                <a:latin typeface="Helvetica" panose="020B0604020202020204" pitchFamily="34" charset="0"/>
                <a:cs typeface="Helvetica" panose="020B0604020202020204" pitchFamily="34" charset="0"/>
              </a:rPr>
              <a:t>  </a:t>
            </a:r>
            <a:r>
              <a:rPr lang="pl-PL" sz="2000" b="0" i="0">
                <a:solidFill>
                  <a:schemeClr val="accent4"/>
                </a:solidFill>
                <a:effectLst/>
                <a:latin typeface="Helvetica" panose="020B0604020202020204" pitchFamily="34" charset="0"/>
                <a:cs typeface="Helvetica" panose="020B0604020202020204" pitchFamily="34" charset="0"/>
              </a:rPr>
              <a:t>ARCA2</a:t>
            </a:r>
            <a:r>
              <a:rPr lang="pl-PL" sz="2000" b="0" i="0">
                <a:effectLst/>
                <a:latin typeface="Helvetica" panose="020B0604020202020204" pitchFamily="34" charset="0"/>
                <a:cs typeface="Helvetica" panose="020B0604020202020204" pitchFamily="34" charset="0"/>
              </a:rPr>
              <a:t> ↔ </a:t>
            </a:r>
            <a:r>
              <a:rPr lang="pl-PL" sz="2000" b="0" i="0">
                <a:solidFill>
                  <a:schemeClr val="accent4"/>
                </a:solidFill>
                <a:effectLst/>
                <a:latin typeface="Helvetica" panose="020B0604020202020204" pitchFamily="34" charset="0"/>
                <a:cs typeface="Helvetica" panose="020B0604020202020204" pitchFamily="34" charset="0"/>
              </a:rPr>
              <a:t>ARCA</a:t>
            </a:r>
            <a:r>
              <a:rPr lang="pl-PL" sz="2000" b="0" i="0">
                <a:effectLst/>
                <a:latin typeface="Helvetica" panose="020B0604020202020204" pitchFamily="34" charset="0"/>
                <a:cs typeface="Helvetica" panose="020B0604020202020204" pitchFamily="34" charset="0"/>
              </a:rPr>
              <a:t> with 2 strings</a:t>
            </a:r>
          </a:p>
          <a:p>
            <a:r>
              <a:rPr lang="pl-PL" sz="2000">
                <a:latin typeface="Helvetica" panose="020B0604020202020204" pitchFamily="34" charset="0"/>
                <a:cs typeface="Helvetica" panose="020B0604020202020204" pitchFamily="34" charset="0"/>
              </a:rPr>
              <a:t>  etc.</a:t>
            </a:r>
            <a:endParaRPr lang="en-GB" sz="2000">
              <a:latin typeface="Helvetica" panose="020B0604020202020204" pitchFamily="34" charset="0"/>
              <a:cs typeface="Helvetica" panose="020B0604020202020204" pitchFamily="34" charset="0"/>
            </a:endParaRPr>
          </a:p>
        </p:txBody>
      </p:sp>
      <p:sp>
        <p:nvSpPr>
          <p:cNvPr id="5" name="Grafika 21" descr="Brushstroke">
            <a:extLst>
              <a:ext uri="{FF2B5EF4-FFF2-40B4-BE49-F238E27FC236}">
                <a16:creationId xmlns:a16="http://schemas.microsoft.com/office/drawing/2014/main" id="{8B38574B-B926-9336-DB13-A379BD719132}"/>
              </a:ext>
            </a:extLst>
          </p:cNvPr>
          <p:cNvSpPr/>
          <p:nvPr/>
        </p:nvSpPr>
        <p:spPr>
          <a:xfrm>
            <a:off x="1417200" y="5906335"/>
            <a:ext cx="2156744" cy="627959"/>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chemeClr val="bg1">
              <a:lumMod val="50000"/>
            </a:schemeClr>
          </a:solidFill>
          <a:ln w="9525" cap="flat">
            <a:noFill/>
            <a:prstDash val="solid"/>
            <a:miter/>
          </a:ln>
        </p:spPr>
        <p:txBody>
          <a:bodyPr lIns="91440" tIns="45720" rIns="91440" bIns="45720" rtlCol="0" anchor="ctr"/>
          <a:lstStyle/>
          <a:p>
            <a:pPr algn="ctr">
              <a:defRPr sz="1800">
                <a:solidFill>
                  <a:srgbClr val="000000"/>
                </a:solidFill>
              </a:defRPr>
            </a:pPr>
            <a:r>
              <a:rPr lang="en-GB" sz="1400" dirty="0">
                <a:solidFill>
                  <a:schemeClr val="bg1"/>
                </a:solidFill>
                <a:ea typeface="+mn-lt"/>
                <a:cs typeface="+mn-lt"/>
              </a:rPr>
              <a:t>2020 JINST 15 P11027 </a:t>
            </a:r>
            <a:endParaRPr lang="pl-PL">
              <a:solidFill>
                <a:schemeClr val="bg1"/>
              </a:solidFill>
              <a:cs typeface="Helvetica"/>
            </a:endParaRPr>
          </a:p>
        </p:txBody>
      </p:sp>
      <p:sp>
        <p:nvSpPr>
          <p:cNvPr id="3" name="Grafika 21" descr="Brushstroke">
            <a:extLst>
              <a:ext uri="{FF2B5EF4-FFF2-40B4-BE49-F238E27FC236}">
                <a16:creationId xmlns:a16="http://schemas.microsoft.com/office/drawing/2014/main" id="{61C0D898-76F2-9207-065B-4FD9F0F5678B}"/>
              </a:ext>
            </a:extLst>
          </p:cNvPr>
          <p:cNvSpPr/>
          <p:nvPr/>
        </p:nvSpPr>
        <p:spPr>
          <a:xfrm>
            <a:off x="507348" y="2790095"/>
            <a:ext cx="2907370" cy="627959"/>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chemeClr val="bg1">
              <a:lumMod val="50000"/>
            </a:schemeClr>
          </a:solidFill>
          <a:ln w="9525" cap="flat">
            <a:noFill/>
            <a:prstDash val="solid"/>
            <a:miter/>
          </a:ln>
        </p:spPr>
        <p:txBody>
          <a:bodyPr lIns="91440" tIns="45720" rIns="91440" bIns="45720" rtlCol="0" anchor="ctr"/>
          <a:lstStyle/>
          <a:p>
            <a:pPr algn="ctr">
              <a:defRPr sz="1800">
                <a:solidFill>
                  <a:srgbClr val="000000"/>
                </a:solidFill>
              </a:defRPr>
            </a:pPr>
            <a:r>
              <a:rPr lang="en-GB" sz="1400" dirty="0">
                <a:solidFill>
                  <a:schemeClr val="bg1"/>
                </a:solidFill>
                <a:ea typeface="+mn-lt"/>
                <a:cs typeface="+mn-lt"/>
              </a:rPr>
              <a:t>Eur. Phys. J. C 76 (2016) 76:54 </a:t>
            </a:r>
            <a:endParaRPr lang="pl-PL">
              <a:solidFill>
                <a:schemeClr val="bg1"/>
              </a:solidFill>
              <a:cs typeface="Helvetica"/>
            </a:endParaRPr>
          </a:p>
        </p:txBody>
      </p:sp>
    </p:spTree>
    <p:extLst>
      <p:ext uri="{BB962C8B-B14F-4D97-AF65-F5344CB8AC3E}">
        <p14:creationId xmlns:p14="http://schemas.microsoft.com/office/powerpoint/2010/main" val="79098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F2F74-368E-5426-7F2E-7B8FC289C5EF}"/>
            </a:ext>
          </a:extLst>
        </p:cNvPr>
        <p:cNvGrpSpPr/>
        <p:nvPr/>
      </p:nvGrpSpPr>
      <p:grpSpPr>
        <a:xfrm>
          <a:off x="0" y="0"/>
          <a:ext cx="0" cy="0"/>
          <a:chOff x="0" y="0"/>
          <a:chExt cx="0" cy="0"/>
        </a:xfrm>
      </p:grpSpPr>
      <p:sp>
        <p:nvSpPr>
          <p:cNvPr id="8" name="Tytuł 1">
            <a:extLst>
              <a:ext uri="{FF2B5EF4-FFF2-40B4-BE49-F238E27FC236}">
                <a16:creationId xmlns:a16="http://schemas.microsoft.com/office/drawing/2014/main" id="{40C84344-0F32-095E-7BFE-116C24C42CB8}"/>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Cosmic rays</a:t>
            </a:r>
            <a:endParaRPr lang="pl-PL" sz="2800" dirty="0" err="1"/>
          </a:p>
        </p:txBody>
      </p:sp>
      <p:sp>
        <p:nvSpPr>
          <p:cNvPr id="9" name="Prostokąt 8">
            <a:extLst>
              <a:ext uri="{FF2B5EF4-FFF2-40B4-BE49-F238E27FC236}">
                <a16:creationId xmlns:a16="http://schemas.microsoft.com/office/drawing/2014/main" id="{C5B2B58C-8638-FF5A-9D4C-5D209B131326}"/>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8798CB19-1701-FEAD-57B9-E96187244DBF}"/>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4</a:t>
            </a:fld>
            <a:endParaRPr lang="pl-PL" sz="2400">
              <a:solidFill>
                <a:schemeClr val="tx1"/>
              </a:solidFill>
              <a:cs typeface="Helvetica"/>
            </a:endParaRPr>
          </a:p>
        </p:txBody>
      </p:sp>
      <p:pic>
        <p:nvPicPr>
          <p:cNvPr id="13" name="Grafika 12">
            <a:extLst>
              <a:ext uri="{FF2B5EF4-FFF2-40B4-BE49-F238E27FC236}">
                <a16:creationId xmlns:a16="http://schemas.microsoft.com/office/drawing/2014/main" id="{51D481B4-466C-17DC-0CEB-93830E3BF2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8" y="562062"/>
            <a:ext cx="5974542" cy="6295938"/>
          </a:xfrm>
          <a:prstGeom prst="rect">
            <a:avLst/>
          </a:prstGeom>
        </p:spPr>
      </p:pic>
      <p:sp>
        <p:nvSpPr>
          <p:cNvPr id="2" name="pole tekstowe 1">
            <a:extLst>
              <a:ext uri="{FF2B5EF4-FFF2-40B4-BE49-F238E27FC236}">
                <a16:creationId xmlns:a16="http://schemas.microsoft.com/office/drawing/2014/main" id="{C4588BF9-6AA7-A051-DAF8-E42C9482B356}"/>
              </a:ext>
            </a:extLst>
          </p:cNvPr>
          <p:cNvSpPr txBox="1"/>
          <p:nvPr/>
        </p:nvSpPr>
        <p:spPr>
          <a:xfrm>
            <a:off x="6258687" y="2302043"/>
            <a:ext cx="5740866" cy="1200329"/>
          </a:xfrm>
          <a:prstGeom prst="rect">
            <a:avLst/>
          </a:prstGeom>
          <a:noFill/>
        </p:spPr>
        <p:txBody>
          <a:bodyPr wrap="square" rtlCol="0">
            <a:spAutoFit/>
          </a:bodyPr>
          <a:lstStyle/>
          <a:p>
            <a:r>
              <a:rPr lang="pl-PL" dirty="0"/>
              <a:t>First </a:t>
            </a:r>
            <a:r>
              <a:rPr lang="pl-PL" dirty="0" err="1"/>
              <a:t>discovered</a:t>
            </a:r>
            <a:r>
              <a:rPr lang="pl-PL" dirty="0"/>
              <a:t> by Victor Hess in 1912 </a:t>
            </a:r>
            <a:br>
              <a:rPr lang="pl-PL" dirty="0"/>
            </a:br>
            <a:r>
              <a:rPr lang="pl-PL" dirty="0"/>
              <a:t>				 </a:t>
            </a:r>
            <a:r>
              <a:rPr lang="pl-PL" dirty="0">
                <a:solidFill>
                  <a:schemeClr val="bg1">
                    <a:lumMod val="50000"/>
                  </a:schemeClr>
                </a:solidFill>
              </a:rPr>
              <a:t>(Nobel </a:t>
            </a:r>
            <a:r>
              <a:rPr lang="pl-PL" dirty="0" err="1">
                <a:solidFill>
                  <a:schemeClr val="bg1">
                    <a:lumMod val="50000"/>
                  </a:schemeClr>
                </a:solidFill>
              </a:rPr>
              <a:t>prize</a:t>
            </a:r>
            <a:r>
              <a:rPr lang="pl-PL" dirty="0">
                <a:solidFill>
                  <a:schemeClr val="bg1">
                    <a:lumMod val="50000"/>
                  </a:schemeClr>
                </a:solidFill>
              </a:rPr>
              <a:t> in 1936)</a:t>
            </a:r>
          </a:p>
          <a:p>
            <a:endParaRPr lang="pl-PL" dirty="0">
              <a:solidFill>
                <a:schemeClr val="bg1">
                  <a:lumMod val="50000"/>
                </a:schemeClr>
              </a:solidFill>
            </a:endParaRPr>
          </a:p>
          <a:p>
            <a:r>
              <a:rPr lang="pl-PL" dirty="0" err="1"/>
              <a:t>Quite</a:t>
            </a:r>
            <a:r>
              <a:rPr lang="pl-PL" dirty="0"/>
              <a:t> a </a:t>
            </a:r>
            <a:r>
              <a:rPr lang="pl-PL" dirty="0" err="1"/>
              <a:t>few</a:t>
            </a:r>
            <a:r>
              <a:rPr lang="pl-PL" dirty="0"/>
              <a:t> </a:t>
            </a:r>
            <a:r>
              <a:rPr lang="pl-PL" dirty="0" err="1"/>
              <a:t>measurements</a:t>
            </a:r>
            <a:r>
              <a:rPr lang="pl-PL" dirty="0"/>
              <a:t> </a:t>
            </a:r>
            <a:r>
              <a:rPr lang="pl-PL" dirty="0" err="1"/>
              <a:t>since</a:t>
            </a:r>
            <a:r>
              <a:rPr lang="pl-PL" dirty="0"/>
              <a:t> </a:t>
            </a:r>
            <a:r>
              <a:rPr lang="pl-PL" dirty="0" err="1"/>
              <a:t>then</a:t>
            </a:r>
            <a:r>
              <a:rPr lang="pl-PL" dirty="0"/>
              <a:t>, </a:t>
            </a:r>
            <a:r>
              <a:rPr lang="pl-PL" dirty="0" err="1"/>
              <a:t>e.g</a:t>
            </a:r>
            <a:r>
              <a:rPr lang="pl-PL" dirty="0"/>
              <a:t>.:</a:t>
            </a:r>
            <a:endParaRPr lang="en-GB" dirty="0">
              <a:solidFill>
                <a:schemeClr val="bg1">
                  <a:lumMod val="50000"/>
                </a:schemeClr>
              </a:solidFill>
            </a:endParaRPr>
          </a:p>
        </p:txBody>
      </p:sp>
      <p:sp>
        <p:nvSpPr>
          <p:cNvPr id="3" name="pole tekstowe 2">
            <a:extLst>
              <a:ext uri="{FF2B5EF4-FFF2-40B4-BE49-F238E27FC236}">
                <a16:creationId xmlns:a16="http://schemas.microsoft.com/office/drawing/2014/main" id="{B431A214-00A3-22A0-7DD4-D49930E1DC0B}"/>
              </a:ext>
            </a:extLst>
          </p:cNvPr>
          <p:cNvSpPr txBox="1"/>
          <p:nvPr/>
        </p:nvSpPr>
        <p:spPr>
          <a:xfrm>
            <a:off x="6191205" y="766235"/>
            <a:ext cx="2159566" cy="369332"/>
          </a:xfrm>
          <a:prstGeom prst="rect">
            <a:avLst/>
          </a:prstGeom>
          <a:noFill/>
        </p:spPr>
        <p:txBody>
          <a:bodyPr wrap="none" rtlCol="0">
            <a:spAutoFit/>
          </a:bodyPr>
          <a:lstStyle/>
          <a:p>
            <a:r>
              <a:rPr lang="pl-PL"/>
              <a:t>Cosmic Rays (CR):</a:t>
            </a:r>
            <a:endParaRPr lang="en-GB"/>
          </a:p>
        </p:txBody>
      </p:sp>
      <p:sp>
        <p:nvSpPr>
          <p:cNvPr id="4" name="Grafika 15" descr="Brushstroke">
            <a:extLst>
              <a:ext uri="{FF2B5EF4-FFF2-40B4-BE49-F238E27FC236}">
                <a16:creationId xmlns:a16="http://schemas.microsoft.com/office/drawing/2014/main" id="{68838517-2C9F-E917-E805-002C6258A89F}"/>
              </a:ext>
            </a:extLst>
          </p:cNvPr>
          <p:cNvSpPr/>
          <p:nvPr/>
        </p:nvSpPr>
        <p:spPr>
          <a:xfrm>
            <a:off x="6258687" y="1135567"/>
            <a:ext cx="5672177" cy="1005360"/>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chemeClr val="accent6"/>
          </a:solidFill>
          <a:ln w="9525" cap="flat">
            <a:noFill/>
            <a:prstDash val="solid"/>
            <a:miter/>
          </a:ln>
        </p:spPr>
        <p:txBody>
          <a:bodyPr rtlCol="0" anchor="ctr"/>
          <a:lstStyle/>
          <a:p>
            <a:r>
              <a:rPr lang="pl-PL">
                <a:solidFill>
                  <a:schemeClr val="bg1"/>
                </a:solidFill>
              </a:rPr>
              <a:t>High-Energy particles &amp; nuclei arriving at Earth from outer space</a:t>
            </a:r>
            <a:endParaRPr lang="en-GB">
              <a:solidFill>
                <a:schemeClr val="bg1"/>
              </a:solidFill>
            </a:endParaRPr>
          </a:p>
        </p:txBody>
      </p:sp>
      <p:pic>
        <p:nvPicPr>
          <p:cNvPr id="5" name="Picture 6">
            <a:extLst>
              <a:ext uri="{FF2B5EF4-FFF2-40B4-BE49-F238E27FC236}">
                <a16:creationId xmlns:a16="http://schemas.microsoft.com/office/drawing/2014/main" id="{16C73FA4-FF49-283D-AA9C-14003E49F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4413" y="4080297"/>
            <a:ext cx="4450671" cy="2710518"/>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a:extLst>
              <a:ext uri="{FF2B5EF4-FFF2-40B4-BE49-F238E27FC236}">
                <a16:creationId xmlns:a16="http://schemas.microsoft.com/office/drawing/2014/main" id="{64B3A90D-9BEE-D8D2-A82B-4B23BCBCBCF7}"/>
              </a:ext>
            </a:extLst>
          </p:cNvPr>
          <p:cNvSpPr txBox="1"/>
          <p:nvPr/>
        </p:nvSpPr>
        <p:spPr>
          <a:xfrm>
            <a:off x="6945018" y="3803298"/>
            <a:ext cx="3383576" cy="276999"/>
          </a:xfrm>
          <a:prstGeom prst="rect">
            <a:avLst/>
          </a:prstGeom>
          <a:noFill/>
        </p:spPr>
        <p:txBody>
          <a:bodyPr wrap="square">
            <a:spAutoFit/>
          </a:bodyPr>
          <a:lstStyle/>
          <a:p>
            <a:r>
              <a:rPr lang="en-GB" sz="1200" b="0" i="0" u="sng">
                <a:solidFill>
                  <a:srgbClr val="23527C"/>
                </a:solidFill>
                <a:effectLst/>
                <a:latin typeface="Helvetica" panose="020B0604020202020204" pitchFamily="34" charset="0"/>
                <a:hlinkClick r:id="rId5"/>
              </a:rPr>
              <a:t>https://doi.org/10.1016/j.physrep.2020.09.003</a:t>
            </a:r>
            <a:endParaRPr lang="en-GB" sz="1200"/>
          </a:p>
        </p:txBody>
      </p:sp>
      <p:pic>
        <p:nvPicPr>
          <p:cNvPr id="7" name="Picture 2">
            <a:extLst>
              <a:ext uri="{FF2B5EF4-FFF2-40B4-BE49-F238E27FC236}">
                <a16:creationId xmlns:a16="http://schemas.microsoft.com/office/drawing/2014/main" id="{46983FDE-76B5-27B2-32AC-CF38E2DAB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7024" y="3599372"/>
            <a:ext cx="1393840" cy="189411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Łącznik prosty ze strzałką 10">
            <a:extLst>
              <a:ext uri="{FF2B5EF4-FFF2-40B4-BE49-F238E27FC236}">
                <a16:creationId xmlns:a16="http://schemas.microsoft.com/office/drawing/2014/main" id="{50733778-A148-C8FD-F9A7-E6ACB22D5F04}"/>
              </a:ext>
            </a:extLst>
          </p:cNvPr>
          <p:cNvCxnSpPr>
            <a:cxnSpLocks/>
          </p:cNvCxnSpPr>
          <p:nvPr/>
        </p:nvCxnSpPr>
        <p:spPr>
          <a:xfrm flipH="1" flipV="1">
            <a:off x="4974672" y="1504899"/>
            <a:ext cx="1970346" cy="2739931"/>
          </a:xfrm>
          <a:prstGeom prst="straightConnector1">
            <a:avLst/>
          </a:prstGeom>
          <a:ln w="47625">
            <a:solidFill>
              <a:schemeClr val="accent6"/>
            </a:solidFill>
            <a:prstDash val="sysDash"/>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47817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1B41C-416F-D30E-E8A0-9C185EC50422}"/>
            </a:ext>
          </a:extLst>
        </p:cNvPr>
        <p:cNvGrpSpPr/>
        <p:nvPr/>
      </p:nvGrpSpPr>
      <p:grpSpPr>
        <a:xfrm>
          <a:off x="0" y="0"/>
          <a:ext cx="0" cy="0"/>
          <a:chOff x="0" y="0"/>
          <a:chExt cx="0" cy="0"/>
        </a:xfrm>
      </p:grpSpPr>
      <p:sp>
        <p:nvSpPr>
          <p:cNvPr id="9" name="pole tekstowe 8">
            <a:extLst>
              <a:ext uri="{FF2B5EF4-FFF2-40B4-BE49-F238E27FC236}">
                <a16:creationId xmlns:a16="http://schemas.microsoft.com/office/drawing/2014/main" id="{E921F475-E147-0B32-D077-46484FC18498}"/>
              </a:ext>
            </a:extLst>
          </p:cNvPr>
          <p:cNvSpPr txBox="1"/>
          <p:nvPr/>
        </p:nvSpPr>
        <p:spPr>
          <a:xfrm>
            <a:off x="-1" y="1724085"/>
            <a:ext cx="4103420" cy="830997"/>
          </a:xfrm>
          <a:prstGeom prst="rect">
            <a:avLst/>
          </a:prstGeom>
          <a:noFill/>
        </p:spPr>
        <p:txBody>
          <a:bodyPr wrap="square">
            <a:spAutoFit/>
          </a:bodyPr>
          <a:lstStyle/>
          <a:p>
            <a:r>
              <a:rPr lang="en-GB" sz="2800" b="0" i="0">
                <a:effectLst/>
                <a:latin typeface="Helvetica" panose="020B0604020202020204" pitchFamily="34" charset="0"/>
                <a:cs typeface="Helvetica" panose="020B0604020202020204" pitchFamily="34" charset="0"/>
              </a:rPr>
              <a:t>Detection</a:t>
            </a:r>
            <a:r>
              <a:rPr lang="pl-PL" sz="2800" b="0" i="0">
                <a:effectLst/>
                <a:latin typeface="Helvetica" panose="020B0604020202020204" pitchFamily="34" charset="0"/>
                <a:cs typeface="Helvetica" panose="020B0604020202020204" pitchFamily="34" charset="0"/>
              </a:rPr>
              <a:t> </a:t>
            </a:r>
            <a:r>
              <a:rPr lang="en-GB" sz="2800" b="0" i="0">
                <a:effectLst/>
                <a:latin typeface="Helvetica" panose="020B0604020202020204" pitchFamily="34" charset="0"/>
                <a:cs typeface="Helvetica" panose="020B0604020202020204" pitchFamily="34" charset="0"/>
              </a:rPr>
              <a:t>Unit</a:t>
            </a:r>
            <a:r>
              <a:rPr lang="pl-PL" sz="2800" b="0" i="0">
                <a:effectLst/>
                <a:latin typeface="Helvetica" panose="020B0604020202020204" pitchFamily="34" charset="0"/>
                <a:cs typeface="Helvetica" panose="020B0604020202020204" pitchFamily="34" charset="0"/>
              </a:rPr>
              <a:t> (</a:t>
            </a:r>
            <a:r>
              <a:rPr lang="en-GB" sz="2800" b="0" i="0">
                <a:solidFill>
                  <a:schemeClr val="accent2"/>
                </a:solidFill>
                <a:effectLst/>
                <a:latin typeface="Helvetica" panose="020B0604020202020204" pitchFamily="34" charset="0"/>
                <a:cs typeface="Helvetica" panose="020B0604020202020204" pitchFamily="34" charset="0"/>
              </a:rPr>
              <a:t>DU</a:t>
            </a:r>
            <a:r>
              <a:rPr lang="pl-PL" sz="2800" b="0" i="0">
                <a:effectLst/>
                <a:latin typeface="Helvetica" panose="020B0604020202020204" pitchFamily="34" charset="0"/>
                <a:cs typeface="Helvetica" panose="020B0604020202020204" pitchFamily="34" charset="0"/>
              </a:rPr>
              <a:t>): </a:t>
            </a:r>
            <a:endParaRPr lang="pl-PL" sz="2000">
              <a:latin typeface="Helvetica" panose="020B0604020202020204" pitchFamily="34" charset="0"/>
              <a:cs typeface="Helvetica" panose="020B0604020202020204" pitchFamily="34" charset="0"/>
            </a:endParaRPr>
          </a:p>
          <a:p>
            <a:r>
              <a:rPr lang="pl-PL" b="0" i="0">
                <a:effectLst/>
                <a:latin typeface="Helvetica" panose="020B0604020202020204" pitchFamily="34" charset="0"/>
                <a:cs typeface="Helvetica" panose="020B0604020202020204" pitchFamily="34" charset="0"/>
              </a:rPr>
              <a:t>vertical </a:t>
            </a:r>
            <a:r>
              <a:rPr lang="pl-PL" b="1" i="0">
                <a:effectLst/>
                <a:latin typeface="Helvetica" panose="020B0604020202020204" pitchFamily="34" charset="0"/>
                <a:cs typeface="Helvetica" panose="020B0604020202020204" pitchFamily="34" charset="0"/>
              </a:rPr>
              <a:t>s</a:t>
            </a:r>
            <a:r>
              <a:rPr lang="en-GB" b="1" i="0">
                <a:effectLst/>
                <a:latin typeface="Helvetica" panose="020B0604020202020204" pitchFamily="34" charset="0"/>
                <a:cs typeface="Helvetica" panose="020B0604020202020204" pitchFamily="34" charset="0"/>
              </a:rPr>
              <a:t>tring</a:t>
            </a:r>
            <a:r>
              <a:rPr lang="en-GB" b="0" i="0">
                <a:effectLst/>
                <a:latin typeface="Helvetica" panose="020B0604020202020204" pitchFamily="34" charset="0"/>
                <a:cs typeface="Helvetica" panose="020B0604020202020204" pitchFamily="34" charset="0"/>
              </a:rPr>
              <a:t> with 18 DOMs</a:t>
            </a:r>
            <a:endParaRPr lang="en-GB">
              <a:latin typeface="Helvetica" panose="020B0604020202020204" pitchFamily="34" charset="0"/>
              <a:cs typeface="Helvetica" panose="020B0604020202020204" pitchFamily="34" charset="0"/>
            </a:endParaRPr>
          </a:p>
        </p:txBody>
      </p:sp>
      <p:sp>
        <p:nvSpPr>
          <p:cNvPr id="12" name="pole tekstowe 11">
            <a:extLst>
              <a:ext uri="{FF2B5EF4-FFF2-40B4-BE49-F238E27FC236}">
                <a16:creationId xmlns:a16="http://schemas.microsoft.com/office/drawing/2014/main" id="{732144EE-891D-5A0A-71DB-B9B01E9F6D7F}"/>
              </a:ext>
            </a:extLst>
          </p:cNvPr>
          <p:cNvSpPr txBox="1"/>
          <p:nvPr/>
        </p:nvSpPr>
        <p:spPr>
          <a:xfrm>
            <a:off x="-1" y="3921710"/>
            <a:ext cx="4598634" cy="1692771"/>
          </a:xfrm>
          <a:prstGeom prst="rect">
            <a:avLst/>
          </a:prstGeom>
          <a:noFill/>
        </p:spPr>
        <p:txBody>
          <a:bodyPr wrap="square">
            <a:spAutoFit/>
          </a:bodyPr>
          <a:lstStyle/>
          <a:p>
            <a:r>
              <a:rPr lang="pl-PL" sz="2800" b="0" i="0">
                <a:effectLst/>
                <a:latin typeface="Helvetica" panose="020B0604020202020204" pitchFamily="34" charset="0"/>
                <a:cs typeface="Helvetica" panose="020B0604020202020204" pitchFamily="34" charset="0"/>
              </a:rPr>
              <a:t>Naming: </a:t>
            </a:r>
          </a:p>
          <a:p>
            <a:br>
              <a:rPr lang="pl-PL" sz="1600" b="0" i="0">
                <a:effectLst/>
                <a:latin typeface="Helvetica" panose="020B0604020202020204" pitchFamily="34" charset="0"/>
                <a:cs typeface="Helvetica" panose="020B0604020202020204" pitchFamily="34" charset="0"/>
              </a:rPr>
            </a:br>
            <a:r>
              <a:rPr lang="pl-PL" sz="1600">
                <a:latin typeface="Helvetica" panose="020B0604020202020204" pitchFamily="34" charset="0"/>
                <a:cs typeface="Helvetica" panose="020B0604020202020204" pitchFamily="34" charset="0"/>
              </a:rPr>
              <a:t>  </a:t>
            </a:r>
            <a:r>
              <a:rPr lang="pl-PL" sz="2000" b="0" i="0">
                <a:solidFill>
                  <a:schemeClr val="accent5"/>
                </a:solidFill>
                <a:effectLst/>
                <a:latin typeface="Helvetica" panose="020B0604020202020204" pitchFamily="34" charset="0"/>
                <a:cs typeface="Helvetica" panose="020B0604020202020204" pitchFamily="34" charset="0"/>
              </a:rPr>
              <a:t>ORCA6</a:t>
            </a:r>
            <a:r>
              <a:rPr lang="pl-PL" sz="2000" b="0" i="0">
                <a:effectLst/>
                <a:latin typeface="Helvetica" panose="020B0604020202020204" pitchFamily="34" charset="0"/>
                <a:cs typeface="Helvetica" panose="020B0604020202020204" pitchFamily="34" charset="0"/>
              </a:rPr>
              <a:t> ↔ </a:t>
            </a:r>
            <a:r>
              <a:rPr lang="pl-PL" sz="2000" b="0" i="0">
                <a:solidFill>
                  <a:schemeClr val="accent5"/>
                </a:solidFill>
                <a:effectLst/>
                <a:latin typeface="Helvetica" panose="020B0604020202020204" pitchFamily="34" charset="0"/>
                <a:cs typeface="Helvetica" panose="020B0604020202020204" pitchFamily="34" charset="0"/>
              </a:rPr>
              <a:t>ORCA</a:t>
            </a:r>
            <a:r>
              <a:rPr lang="pl-PL" sz="2000" b="0" i="0">
                <a:effectLst/>
                <a:latin typeface="Helvetica" panose="020B0604020202020204" pitchFamily="34" charset="0"/>
                <a:cs typeface="Helvetica" panose="020B0604020202020204" pitchFamily="34" charset="0"/>
              </a:rPr>
              <a:t> with 6 strings</a:t>
            </a:r>
          </a:p>
          <a:p>
            <a:r>
              <a:rPr lang="pl-PL" sz="2000" b="0" i="0">
                <a:effectLst/>
                <a:latin typeface="Helvetica" panose="020B0604020202020204" pitchFamily="34" charset="0"/>
                <a:cs typeface="Helvetica" panose="020B0604020202020204" pitchFamily="34" charset="0"/>
              </a:rPr>
              <a:t>  </a:t>
            </a:r>
            <a:r>
              <a:rPr lang="pl-PL" sz="2000" b="0" i="0">
                <a:solidFill>
                  <a:schemeClr val="accent4"/>
                </a:solidFill>
                <a:effectLst/>
                <a:latin typeface="Helvetica" panose="020B0604020202020204" pitchFamily="34" charset="0"/>
                <a:cs typeface="Helvetica" panose="020B0604020202020204" pitchFamily="34" charset="0"/>
              </a:rPr>
              <a:t>ARCA2</a:t>
            </a:r>
            <a:r>
              <a:rPr lang="pl-PL" sz="2000" b="0" i="0">
                <a:effectLst/>
                <a:latin typeface="Helvetica" panose="020B0604020202020204" pitchFamily="34" charset="0"/>
                <a:cs typeface="Helvetica" panose="020B0604020202020204" pitchFamily="34" charset="0"/>
              </a:rPr>
              <a:t> ↔ </a:t>
            </a:r>
            <a:r>
              <a:rPr lang="pl-PL" sz="2000" b="0" i="0">
                <a:solidFill>
                  <a:schemeClr val="accent4"/>
                </a:solidFill>
                <a:effectLst/>
                <a:latin typeface="Helvetica" panose="020B0604020202020204" pitchFamily="34" charset="0"/>
                <a:cs typeface="Helvetica" panose="020B0604020202020204" pitchFamily="34" charset="0"/>
              </a:rPr>
              <a:t>ARCA</a:t>
            </a:r>
            <a:r>
              <a:rPr lang="pl-PL" sz="2000" b="0" i="0">
                <a:effectLst/>
                <a:latin typeface="Helvetica" panose="020B0604020202020204" pitchFamily="34" charset="0"/>
                <a:cs typeface="Helvetica" panose="020B0604020202020204" pitchFamily="34" charset="0"/>
              </a:rPr>
              <a:t> with 2 strings</a:t>
            </a:r>
          </a:p>
          <a:p>
            <a:r>
              <a:rPr lang="pl-PL" sz="2000">
                <a:latin typeface="Helvetica" panose="020B0604020202020204" pitchFamily="34" charset="0"/>
                <a:cs typeface="Helvetica" panose="020B0604020202020204" pitchFamily="34" charset="0"/>
              </a:rPr>
              <a:t>  etc.</a:t>
            </a:r>
            <a:endParaRPr lang="en-GB" sz="2000">
              <a:latin typeface="Helvetica" panose="020B0604020202020204" pitchFamily="34" charset="0"/>
              <a:cs typeface="Helvetica" panose="020B0604020202020204" pitchFamily="34" charset="0"/>
            </a:endParaRPr>
          </a:p>
        </p:txBody>
      </p:sp>
      <p:pic>
        <p:nvPicPr>
          <p:cNvPr id="13" name="Installing a KM3NeT detection unit on the seabed">
            <a:hlinkClick r:id="" action="ppaction://media"/>
            <a:extLst>
              <a:ext uri="{FF2B5EF4-FFF2-40B4-BE49-F238E27FC236}">
                <a16:creationId xmlns:a16="http://schemas.microsoft.com/office/drawing/2014/main" id="{75C63767-4FA1-94F6-C3DC-0C35489AE5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75047" y="569210"/>
            <a:ext cx="8416954" cy="6312715"/>
          </a:xfrm>
          <a:prstGeom prst="rect">
            <a:avLst/>
          </a:prstGeom>
        </p:spPr>
      </p:pic>
      <p:sp>
        <p:nvSpPr>
          <p:cNvPr id="8" name="Tytuł 1">
            <a:extLst>
              <a:ext uri="{FF2B5EF4-FFF2-40B4-BE49-F238E27FC236}">
                <a16:creationId xmlns:a16="http://schemas.microsoft.com/office/drawing/2014/main" id="{85961A7A-091C-5627-FA0F-032AE621ECDF}"/>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DOM arrangement</a:t>
            </a:r>
            <a:endParaRPr lang="pl-PL" sz="2800" dirty="0" err="1"/>
          </a:p>
        </p:txBody>
      </p:sp>
      <p:sp>
        <p:nvSpPr>
          <p:cNvPr id="10" name="Prostokąt 9">
            <a:extLst>
              <a:ext uri="{FF2B5EF4-FFF2-40B4-BE49-F238E27FC236}">
                <a16:creationId xmlns:a16="http://schemas.microsoft.com/office/drawing/2014/main" id="{62AFC9B7-004D-F649-BFF2-0FC476EDF20A}"/>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Symbol zastępczy numeru slajdu 4">
            <a:extLst>
              <a:ext uri="{FF2B5EF4-FFF2-40B4-BE49-F238E27FC236}">
                <a16:creationId xmlns:a16="http://schemas.microsoft.com/office/drawing/2014/main" id="{A3B02FD1-EA0B-C746-5404-8DC39E4F0AC9}"/>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40</a:t>
            </a:fld>
            <a:endParaRPr lang="pl-PL" sz="2400">
              <a:solidFill>
                <a:schemeClr val="tx1"/>
              </a:solidFill>
              <a:cs typeface="Helvetica"/>
            </a:endParaRPr>
          </a:p>
        </p:txBody>
      </p:sp>
      <p:sp>
        <p:nvSpPr>
          <p:cNvPr id="3" name="Grafika 21" descr="Brushstroke">
            <a:extLst>
              <a:ext uri="{FF2B5EF4-FFF2-40B4-BE49-F238E27FC236}">
                <a16:creationId xmlns:a16="http://schemas.microsoft.com/office/drawing/2014/main" id="{2B0FFF4D-953D-DB18-A1C0-1BF7AC91EAC3}"/>
              </a:ext>
            </a:extLst>
          </p:cNvPr>
          <p:cNvSpPr/>
          <p:nvPr/>
        </p:nvSpPr>
        <p:spPr>
          <a:xfrm>
            <a:off x="1417200" y="5906335"/>
            <a:ext cx="2156744" cy="627959"/>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chemeClr val="bg1">
              <a:lumMod val="50000"/>
            </a:schemeClr>
          </a:solidFill>
          <a:ln w="9525" cap="flat">
            <a:noFill/>
            <a:prstDash val="solid"/>
            <a:miter/>
          </a:ln>
        </p:spPr>
        <p:txBody>
          <a:bodyPr lIns="91440" tIns="45720" rIns="91440" bIns="45720" rtlCol="0" anchor="ctr"/>
          <a:lstStyle/>
          <a:p>
            <a:pPr algn="ctr">
              <a:defRPr sz="1800">
                <a:solidFill>
                  <a:srgbClr val="000000"/>
                </a:solidFill>
              </a:defRPr>
            </a:pPr>
            <a:r>
              <a:rPr lang="en-GB" sz="1400" dirty="0">
                <a:solidFill>
                  <a:schemeClr val="bg1"/>
                </a:solidFill>
                <a:ea typeface="+mn-lt"/>
                <a:cs typeface="+mn-lt"/>
              </a:rPr>
              <a:t>2020 JINST 15 P11027 </a:t>
            </a:r>
            <a:endParaRPr lang="pl-PL">
              <a:solidFill>
                <a:schemeClr val="bg1"/>
              </a:solidFill>
              <a:cs typeface="Helvetica"/>
            </a:endParaRPr>
          </a:p>
        </p:txBody>
      </p:sp>
      <p:sp>
        <p:nvSpPr>
          <p:cNvPr id="5" name="Grafika 21" descr="Brushstroke">
            <a:extLst>
              <a:ext uri="{FF2B5EF4-FFF2-40B4-BE49-F238E27FC236}">
                <a16:creationId xmlns:a16="http://schemas.microsoft.com/office/drawing/2014/main" id="{AA626916-B743-5B86-378E-88FC0F64BFBA}"/>
              </a:ext>
            </a:extLst>
          </p:cNvPr>
          <p:cNvSpPr/>
          <p:nvPr/>
        </p:nvSpPr>
        <p:spPr>
          <a:xfrm>
            <a:off x="507348" y="2790095"/>
            <a:ext cx="2907370" cy="627959"/>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chemeClr val="bg1">
              <a:lumMod val="50000"/>
            </a:schemeClr>
          </a:solidFill>
          <a:ln w="9525" cap="flat">
            <a:noFill/>
            <a:prstDash val="solid"/>
            <a:miter/>
          </a:ln>
        </p:spPr>
        <p:txBody>
          <a:bodyPr lIns="91440" tIns="45720" rIns="91440" bIns="45720" rtlCol="0" anchor="ctr"/>
          <a:lstStyle/>
          <a:p>
            <a:pPr algn="ctr">
              <a:defRPr sz="1800">
                <a:solidFill>
                  <a:srgbClr val="000000"/>
                </a:solidFill>
              </a:defRPr>
            </a:pPr>
            <a:r>
              <a:rPr lang="en-GB" sz="1400" dirty="0">
                <a:solidFill>
                  <a:schemeClr val="bg1"/>
                </a:solidFill>
                <a:ea typeface="+mn-lt"/>
                <a:cs typeface="+mn-lt"/>
              </a:rPr>
              <a:t>Eur. Phys. J. C 76 (2016) 76:54 </a:t>
            </a:r>
            <a:endParaRPr lang="pl-PL">
              <a:solidFill>
                <a:schemeClr val="bg1"/>
              </a:solidFill>
              <a:cs typeface="Helvetica"/>
            </a:endParaRPr>
          </a:p>
        </p:txBody>
      </p:sp>
    </p:spTree>
    <p:extLst>
      <p:ext uri="{BB962C8B-B14F-4D97-AF65-F5344CB8AC3E}">
        <p14:creationId xmlns:p14="http://schemas.microsoft.com/office/powerpoint/2010/main" val="9244417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mute="1">
                <p:cTn id="7" fill="hold" display="0">
                  <p:stCondLst>
                    <p:cond delay="indefinite"/>
                  </p:stCondLst>
                </p:cTn>
                <p:tgtEl>
                  <p:spTgt spid="1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A0FA3-0717-9EDB-8537-F80FCEF86CE2}"/>
            </a:ext>
          </a:extLst>
        </p:cNvPr>
        <p:cNvGrpSpPr/>
        <p:nvPr/>
      </p:nvGrpSpPr>
      <p:grpSpPr>
        <a:xfrm>
          <a:off x="0" y="0"/>
          <a:ext cx="0" cy="0"/>
          <a:chOff x="0" y="0"/>
          <a:chExt cx="0" cy="0"/>
        </a:xfrm>
      </p:grpSpPr>
      <p:pic>
        <p:nvPicPr>
          <p:cNvPr id="1026" name="Picture 2" descr="tau oscillation">
            <a:extLst>
              <a:ext uri="{FF2B5EF4-FFF2-40B4-BE49-F238E27FC236}">
                <a16:creationId xmlns:a16="http://schemas.microsoft.com/office/drawing/2014/main" id="{81104DE3-F815-8E41-669F-5BCA85005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 y="562061"/>
            <a:ext cx="3771074" cy="2999638"/>
          </a:xfrm>
          <a:prstGeom prst="rect">
            <a:avLst/>
          </a:prstGeom>
          <a:noFill/>
          <a:extLst>
            <a:ext uri="{909E8E84-426E-40DD-AFC4-6F175D3DCCD1}">
              <a14:hiddenFill xmlns:a14="http://schemas.microsoft.com/office/drawing/2010/main">
                <a:solidFill>
                  <a:srgbClr val="FFFFFF"/>
                </a:solidFill>
              </a14:hiddenFill>
            </a:ext>
          </a:extLst>
        </p:spPr>
      </p:pic>
      <p:pic>
        <p:nvPicPr>
          <p:cNvPr id="8" name="Obraz 7">
            <a:extLst>
              <a:ext uri="{FF2B5EF4-FFF2-40B4-BE49-F238E27FC236}">
                <a16:creationId xmlns:a16="http://schemas.microsoft.com/office/drawing/2014/main" id="{44071901-81B9-E054-CBC4-F07AD396AE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2408288"/>
            <a:ext cx="6095999" cy="4449712"/>
          </a:xfrm>
          <a:prstGeom prst="rect">
            <a:avLst/>
          </a:prstGeom>
        </p:spPr>
      </p:pic>
      <p:grpSp>
        <p:nvGrpSpPr>
          <p:cNvPr id="17" name="Grupa 16">
            <a:extLst>
              <a:ext uri="{FF2B5EF4-FFF2-40B4-BE49-F238E27FC236}">
                <a16:creationId xmlns:a16="http://schemas.microsoft.com/office/drawing/2014/main" id="{12F069AB-26E7-BCBA-8762-852414B4EB30}"/>
              </a:ext>
            </a:extLst>
          </p:cNvPr>
          <p:cNvGrpSpPr/>
          <p:nvPr/>
        </p:nvGrpSpPr>
        <p:grpSpPr>
          <a:xfrm>
            <a:off x="5003473" y="1592163"/>
            <a:ext cx="1900788" cy="494877"/>
            <a:chOff x="6010030" y="5711157"/>
            <a:chExt cx="5447072" cy="951534"/>
          </a:xfrm>
          <a:solidFill>
            <a:srgbClr val="7F7F7F"/>
          </a:solidFill>
        </p:grpSpPr>
        <p:sp>
          <p:nvSpPr>
            <p:cNvPr id="11" name="Grafika 21" descr="Brushstroke">
              <a:extLst>
                <a:ext uri="{FF2B5EF4-FFF2-40B4-BE49-F238E27FC236}">
                  <a16:creationId xmlns:a16="http://schemas.microsoft.com/office/drawing/2014/main" id="{F4FCDAEC-F8AA-D610-BE7E-2EA6CFC1CD2D}"/>
                </a:ext>
              </a:extLst>
            </p:cNvPr>
            <p:cNvSpPr/>
            <p:nvPr/>
          </p:nvSpPr>
          <p:spPr>
            <a:xfrm>
              <a:off x="6096000" y="5711157"/>
              <a:ext cx="5361102" cy="951534"/>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12" name="Shape 489">
              <a:extLst>
                <a:ext uri="{FF2B5EF4-FFF2-40B4-BE49-F238E27FC236}">
                  <a16:creationId xmlns:a16="http://schemas.microsoft.com/office/drawing/2014/main" id="{822A8F07-07A8-B1C9-23C3-A37F0D81471A}"/>
                </a:ext>
              </a:extLst>
            </p:cNvPr>
            <p:cNvSpPr/>
            <p:nvPr/>
          </p:nvSpPr>
          <p:spPr>
            <a:xfrm>
              <a:off x="6010030" y="5967430"/>
              <a:ext cx="5447072" cy="449159"/>
            </a:xfrm>
            <a:prstGeom prst="rect">
              <a:avLst/>
            </a:prstGeom>
            <a:grpFill/>
            <a:ln w="12700">
              <a:miter lim="400000"/>
            </a:ln>
            <a:extLst>
              <a:ext uri="{C572A759-6A51-4108-AA02-DFA0A04FC94B}">
                <ma14:wrappingTextBoxFlag xmlns="" xmlns:ma14="http://schemas.microsoft.com/office/mac/drawingml/2011/main" val="1"/>
              </a:ext>
            </a:extLst>
          </p:spPr>
          <p:txBody>
            <a:bodyPr wrap="square" lIns="30004" tIns="30004" rIns="30004" bIns="30004" anchor="ctr">
              <a:spAutoFit/>
            </a:bodyPr>
            <a:lstStyle/>
            <a:p>
              <a:pPr lvl="0" algn="ctr">
                <a:defRPr sz="1800">
                  <a:solidFill>
                    <a:srgbClr val="000000"/>
                  </a:solidFill>
                </a:defRPr>
              </a:pPr>
              <a:r>
                <a:rPr lang="en-GB" sz="1400">
                  <a:solidFill>
                    <a:schemeClr val="bg1"/>
                  </a:solidFill>
                  <a:latin typeface="Helvetica" panose="020B0604020202020204" pitchFamily="34" charset="0"/>
                  <a:cs typeface="Helvetica" panose="020B0604020202020204" pitchFamily="34" charset="0"/>
                </a:rPr>
                <a:t>PoS(ICRC2023)1107</a:t>
              </a:r>
            </a:p>
          </p:txBody>
        </p:sp>
      </p:grpSp>
      <p:sp>
        <p:nvSpPr>
          <p:cNvPr id="14" name="Tytuł 1">
            <a:extLst>
              <a:ext uri="{FF2B5EF4-FFF2-40B4-BE49-F238E27FC236}">
                <a16:creationId xmlns:a16="http://schemas.microsoft.com/office/drawing/2014/main" id="{62806EF2-5998-6B16-3231-E4DC30B22EC0}"/>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Tau appearance</a:t>
            </a:r>
            <a:endParaRPr lang="pl-PL" sz="2800" dirty="0" err="1"/>
          </a:p>
        </p:txBody>
      </p:sp>
      <p:sp>
        <p:nvSpPr>
          <p:cNvPr id="15" name="Prostokąt 14">
            <a:extLst>
              <a:ext uri="{FF2B5EF4-FFF2-40B4-BE49-F238E27FC236}">
                <a16:creationId xmlns:a16="http://schemas.microsoft.com/office/drawing/2014/main" id="{62AC270B-F43E-75D7-F3A2-EC596FC49368}"/>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6" name="Symbol zastępczy numeru slajdu 4">
            <a:extLst>
              <a:ext uri="{FF2B5EF4-FFF2-40B4-BE49-F238E27FC236}">
                <a16:creationId xmlns:a16="http://schemas.microsoft.com/office/drawing/2014/main" id="{0DAFCB4B-EC98-ABE4-7C31-0CA7845B6EC0}"/>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41</a:t>
            </a:fld>
            <a:endParaRPr lang="pl-PL" sz="2400">
              <a:solidFill>
                <a:schemeClr val="tx1"/>
              </a:solidFill>
              <a:cs typeface="Helvetica"/>
            </a:endParaRPr>
          </a:p>
        </p:txBody>
      </p:sp>
      <p:pic>
        <p:nvPicPr>
          <p:cNvPr id="3" name="Obraz 2">
            <a:extLst>
              <a:ext uri="{FF2B5EF4-FFF2-40B4-BE49-F238E27FC236}">
                <a16:creationId xmlns:a16="http://schemas.microsoft.com/office/drawing/2014/main" id="{E59080C4-C287-AA42-414A-6424391EE1DE}"/>
              </a:ext>
            </a:extLst>
          </p:cNvPr>
          <p:cNvPicPr>
            <a:picLocks noChangeAspect="1"/>
          </p:cNvPicPr>
          <p:nvPr/>
        </p:nvPicPr>
        <p:blipFill>
          <a:blip r:embed="rId5"/>
          <a:stretch>
            <a:fillRect/>
          </a:stretch>
        </p:blipFill>
        <p:spPr>
          <a:xfrm>
            <a:off x="0" y="3338818"/>
            <a:ext cx="4859625" cy="3519182"/>
          </a:xfrm>
          <a:prstGeom prst="rect">
            <a:avLst/>
          </a:prstGeom>
        </p:spPr>
      </p:pic>
      <p:sp>
        <p:nvSpPr>
          <p:cNvPr id="5" name="pole tekstowe 4">
            <a:extLst>
              <a:ext uri="{FF2B5EF4-FFF2-40B4-BE49-F238E27FC236}">
                <a16:creationId xmlns:a16="http://schemas.microsoft.com/office/drawing/2014/main" id="{3943263A-8A9A-6C1C-B24F-B272606A05FE}"/>
              </a:ext>
            </a:extLst>
          </p:cNvPr>
          <p:cNvSpPr txBox="1"/>
          <p:nvPr/>
        </p:nvSpPr>
        <p:spPr>
          <a:xfrm>
            <a:off x="8140636" y="1860151"/>
            <a:ext cx="3476283" cy="584775"/>
          </a:xfrm>
          <a:prstGeom prst="rect">
            <a:avLst/>
          </a:prstGeom>
          <a:noFill/>
        </p:spPr>
        <p:txBody>
          <a:bodyPr wrap="square">
            <a:spAutoFit/>
          </a:bodyPr>
          <a:lstStyle/>
          <a:p>
            <a:pPr algn="l"/>
            <a:r>
              <a:rPr lang="pl-PL" sz="3200">
                <a:solidFill>
                  <a:schemeClr val="accent5"/>
                </a:solidFill>
                <a:effectLst/>
                <a:latin typeface="Helvetica" panose="020B0604020202020204" pitchFamily="34" charset="0"/>
                <a:cs typeface="Helvetica" panose="020B0604020202020204" pitchFamily="34" charset="0"/>
              </a:rPr>
              <a:t>ORCA6 </a:t>
            </a:r>
            <a:r>
              <a:rPr lang="pl-PL" sz="3200">
                <a:effectLst/>
                <a:latin typeface="Helvetica" panose="020B0604020202020204" pitchFamily="34" charset="0"/>
                <a:cs typeface="Helvetica" panose="020B0604020202020204" pitchFamily="34" charset="0"/>
              </a:rPr>
              <a:t>vs others</a:t>
            </a:r>
            <a:endParaRPr lang="pl-PL" sz="3200">
              <a:effectLst/>
              <a:latin typeface="Helvetica" panose="020B0604020202020204" pitchFamily="34" charset="0"/>
              <a:cs typeface="Helvetica" panose="020B0604020202020204" pitchFamily="34" charset="0"/>
              <a:hlinkClick r:id="rId6"/>
            </a:endParaRPr>
          </a:p>
        </p:txBody>
      </p:sp>
      <p:sp>
        <p:nvSpPr>
          <p:cNvPr id="10" name="pole tekstowe 9">
            <a:extLst>
              <a:ext uri="{FF2B5EF4-FFF2-40B4-BE49-F238E27FC236}">
                <a16:creationId xmlns:a16="http://schemas.microsoft.com/office/drawing/2014/main" id="{FD3A513A-8479-C68E-1DCB-1D5ED058C3D6}"/>
              </a:ext>
            </a:extLst>
          </p:cNvPr>
          <p:cNvSpPr txBox="1"/>
          <p:nvPr/>
        </p:nvSpPr>
        <p:spPr>
          <a:xfrm>
            <a:off x="49684" y="611101"/>
            <a:ext cx="3582749" cy="184666"/>
          </a:xfrm>
          <a:prstGeom prst="rect">
            <a:avLst/>
          </a:prstGeom>
          <a:noFill/>
        </p:spPr>
        <p:txBody>
          <a:bodyPr wrap="square">
            <a:spAutoFit/>
          </a:bodyPr>
          <a:lstStyle/>
          <a:p>
            <a:r>
              <a:rPr lang="en-GB" sz="600">
                <a:solidFill>
                  <a:schemeClr val="bg1">
                    <a:lumMod val="50000"/>
                  </a:schemeClr>
                </a:solidFill>
              </a:rPr>
              <a:t>https://icecube.wisc.edu/news/research/2019/01/atmospheric-tau-neutrino-appearance-in-icecube/</a:t>
            </a:r>
          </a:p>
        </p:txBody>
      </p:sp>
      <p:sp>
        <p:nvSpPr>
          <p:cNvPr id="6" name="pole tekstowe 5">
            <a:extLst>
              <a:ext uri="{FF2B5EF4-FFF2-40B4-BE49-F238E27FC236}">
                <a16:creationId xmlns:a16="http://schemas.microsoft.com/office/drawing/2014/main" id="{3CC4AB30-6712-B3AA-43E5-31EACB546712}"/>
              </a:ext>
            </a:extLst>
          </p:cNvPr>
          <p:cNvSpPr txBox="1"/>
          <p:nvPr/>
        </p:nvSpPr>
        <p:spPr>
          <a:xfrm>
            <a:off x="3245889" y="3541475"/>
            <a:ext cx="1632155" cy="584775"/>
          </a:xfrm>
          <a:prstGeom prst="rect">
            <a:avLst/>
          </a:prstGeom>
          <a:noFill/>
        </p:spPr>
        <p:txBody>
          <a:bodyPr wrap="square">
            <a:spAutoFit/>
          </a:bodyPr>
          <a:lstStyle/>
          <a:p>
            <a:pPr algn="l"/>
            <a:r>
              <a:rPr lang="pl-PL" sz="3200">
                <a:solidFill>
                  <a:schemeClr val="accent5"/>
                </a:solidFill>
                <a:effectLst/>
                <a:latin typeface="Helvetica" panose="020B0604020202020204" pitchFamily="34" charset="0"/>
                <a:cs typeface="Helvetica" panose="020B0604020202020204" pitchFamily="34" charset="0"/>
              </a:rPr>
              <a:t>ORCA6</a:t>
            </a:r>
            <a:endParaRPr lang="pl-PL" sz="3200">
              <a:effectLst/>
              <a:latin typeface="Helvetica" panose="020B0604020202020204" pitchFamily="34" charset="0"/>
              <a:cs typeface="Helvetica" panose="020B0604020202020204" pitchFamily="34" charset="0"/>
              <a:hlinkClick r:id="rId6"/>
            </a:endParaRPr>
          </a:p>
        </p:txBody>
      </p:sp>
    </p:spTree>
    <p:extLst>
      <p:ext uri="{BB962C8B-B14F-4D97-AF65-F5344CB8AC3E}">
        <p14:creationId xmlns:p14="http://schemas.microsoft.com/office/powerpoint/2010/main" val="1091311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E4712-26DC-F3D6-7B3B-2F89DA6C8DC3}"/>
            </a:ext>
          </a:extLst>
        </p:cNvPr>
        <p:cNvGrpSpPr/>
        <p:nvPr/>
      </p:nvGrpSpPr>
      <p:grpSpPr>
        <a:xfrm>
          <a:off x="0" y="0"/>
          <a:ext cx="0" cy="0"/>
          <a:chOff x="0" y="0"/>
          <a:chExt cx="0" cy="0"/>
        </a:xfrm>
      </p:grpSpPr>
      <p:sp>
        <p:nvSpPr>
          <p:cNvPr id="9" name="pole tekstowe 8">
            <a:extLst>
              <a:ext uri="{FF2B5EF4-FFF2-40B4-BE49-F238E27FC236}">
                <a16:creationId xmlns:a16="http://schemas.microsoft.com/office/drawing/2014/main" id="{F41C78C0-4328-48B0-ECDD-3F4A725D630C}"/>
              </a:ext>
            </a:extLst>
          </p:cNvPr>
          <p:cNvSpPr txBox="1"/>
          <p:nvPr/>
        </p:nvSpPr>
        <p:spPr>
          <a:xfrm>
            <a:off x="45856" y="650236"/>
            <a:ext cx="5362450" cy="369332"/>
          </a:xfrm>
          <a:prstGeom prst="rect">
            <a:avLst/>
          </a:prstGeom>
          <a:noFill/>
        </p:spPr>
        <p:txBody>
          <a:bodyPr wrap="square" rtlCol="0">
            <a:spAutoFit/>
          </a:bodyPr>
          <a:lstStyle/>
          <a:p>
            <a:r>
              <a:rPr lang="pl-PL" b="1"/>
              <a:t>Method</a:t>
            </a:r>
            <a:r>
              <a:rPr lang="pl-PL"/>
              <a:t>: ON/OFF technique</a:t>
            </a:r>
            <a:r>
              <a:rPr lang="pl-PL" sz="1400"/>
              <a:t>	</a:t>
            </a:r>
            <a:endParaRPr lang="en-GB"/>
          </a:p>
        </p:txBody>
      </p:sp>
      <mc:AlternateContent xmlns:mc="http://schemas.openxmlformats.org/markup-compatibility/2006" xmlns:a14="http://schemas.microsoft.com/office/drawing/2010/main">
        <mc:Choice Requires="a14">
          <p:sp>
            <p:nvSpPr>
              <p:cNvPr id="25" name="pole tekstowe 24">
                <a:extLst>
                  <a:ext uri="{FF2B5EF4-FFF2-40B4-BE49-F238E27FC236}">
                    <a16:creationId xmlns:a16="http://schemas.microsoft.com/office/drawing/2014/main" id="{B5C1D524-A516-5273-4E7C-F0ECCA70D858}"/>
                  </a:ext>
                </a:extLst>
              </p:cNvPr>
              <p:cNvSpPr txBox="1"/>
              <p:nvPr/>
            </p:nvSpPr>
            <p:spPr>
              <a:xfrm>
                <a:off x="45855" y="949361"/>
                <a:ext cx="3117654" cy="1477328"/>
              </a:xfrm>
              <a:prstGeom prst="rect">
                <a:avLst/>
              </a:prstGeom>
              <a:noFill/>
            </p:spPr>
            <p:txBody>
              <a:bodyPr wrap="square">
                <a:spAutoFit/>
              </a:bodyPr>
              <a:lstStyle/>
              <a:p>
                <a:r>
                  <a:rPr lang="pl-PL" b="1">
                    <a:latin typeface="Helvetica" panose="020B0604020202020204" pitchFamily="34" charset="0"/>
                    <a:cs typeface="Helvetica" panose="020B0604020202020204" pitchFamily="34" charset="0"/>
                  </a:rPr>
                  <a:t>detector</a:t>
                </a:r>
                <a:r>
                  <a:rPr lang="pl-PL">
                    <a:latin typeface="Helvetica" panose="020B0604020202020204" pitchFamily="34" charset="0"/>
                    <a:cs typeface="Helvetica" panose="020B0604020202020204" pitchFamily="34" charset="0"/>
                  </a:rPr>
                  <a:t>:</a:t>
                </a:r>
                <a:r>
                  <a:rPr lang="pl-PL">
                    <a:solidFill>
                      <a:schemeClr val="accent4"/>
                    </a:solidFill>
                    <a:latin typeface="Helvetica" panose="020B0604020202020204" pitchFamily="34" charset="0"/>
                    <a:cs typeface="Helvetica" panose="020B0604020202020204" pitchFamily="34" charset="0"/>
                  </a:rPr>
                  <a:t> </a:t>
                </a:r>
                <a:r>
                  <a:rPr lang="pl-PL" sz="1800">
                    <a:solidFill>
                      <a:schemeClr val="accent5"/>
                    </a:solidFill>
                    <a:effectLst/>
                    <a:latin typeface="Helvetica" panose="020B0604020202020204" pitchFamily="34" charset="0"/>
                    <a:cs typeface="Helvetica" panose="020B0604020202020204" pitchFamily="34" charset="0"/>
                  </a:rPr>
                  <a:t>ORCA4, ORCA6</a:t>
                </a:r>
                <a:endParaRPr lang="pl-PL" sz="1800">
                  <a:solidFill>
                    <a:schemeClr val="accent4"/>
                  </a:solidFill>
                  <a:effectLst/>
                  <a:latin typeface="Helvetica" panose="020B0604020202020204" pitchFamily="34" charset="0"/>
                  <a:cs typeface="Helvetica" panose="020B0604020202020204" pitchFamily="34" charset="0"/>
                </a:endParaRPr>
              </a:p>
              <a:p>
                <a:r>
                  <a:rPr lang="pl-PL" b="1">
                    <a:latin typeface="Helvetica" panose="020B0604020202020204" pitchFamily="34" charset="0"/>
                    <a:cs typeface="Helvetica" panose="020B0604020202020204" pitchFamily="34" charset="0"/>
                  </a:rPr>
                  <a:t>assumed</a:t>
                </a:r>
                <a:r>
                  <a:rPr lang="pl-PL">
                    <a:latin typeface="Helvetica" panose="020B0604020202020204" pitchFamily="34" charset="0"/>
                    <a:cs typeface="Helvetica" panose="020B0604020202020204" pitchFamily="34" charset="0"/>
                  </a:rPr>
                  <a:t> </a:t>
                </a:r>
                <a:r>
                  <a:rPr lang="pl-PL" b="1">
                    <a:latin typeface="Helvetica" panose="020B0604020202020204" pitchFamily="34" charset="0"/>
                    <a:cs typeface="Helvetica" panose="020B0604020202020204" pitchFamily="34" charset="0"/>
                  </a:rPr>
                  <a:t>spectrum</a:t>
                </a:r>
                <a:r>
                  <a:rPr lang="pl-PL">
                    <a:latin typeface="Helvetica" panose="020B0604020202020204" pitchFamily="34" charset="0"/>
                    <a:cs typeface="Helvetica" panose="020B0604020202020204" pitchFamily="34" charset="0"/>
                  </a:rPr>
                  <a:t>: </a:t>
                </a:r>
                <a:endParaRPr lang="pl-PL" b="0" i="1">
                  <a:latin typeface="Cambria Math" panose="02040503050406030204" pitchFamily="18" charset="0"/>
                  <a:cs typeface="Helvetica" panose="020B0604020202020204" pitchFamily="34" charset="0"/>
                </a:endParaRPr>
              </a:p>
              <a:p>
                <a14:m>
                  <m:oMath xmlns:m="http://schemas.openxmlformats.org/officeDocument/2006/math">
                    <m:r>
                      <a:rPr lang="pl-PL" b="0" i="1" smtClean="0">
                        <a:latin typeface="Cambria Math" panose="02040503050406030204" pitchFamily="18" charset="0"/>
                        <a:cs typeface="Helvetica" panose="020B0604020202020204" pitchFamily="34" charset="0"/>
                      </a:rPr>
                      <m:t>𝜙</m:t>
                    </m:r>
                    <m:r>
                      <a:rPr lang="pl-PL" b="0" i="1" smtClean="0">
                        <a:latin typeface="Cambria Math" panose="02040503050406030204" pitchFamily="18" charset="0"/>
                        <a:cs typeface="Helvetica" panose="020B0604020202020204" pitchFamily="34" charset="0"/>
                      </a:rPr>
                      <m:t>=</m:t>
                    </m:r>
                    <m:sSub>
                      <m:sSubPr>
                        <m:ctrlPr>
                          <a:rPr lang="pl-PL" b="0" i="1" smtClean="0">
                            <a:latin typeface="Cambria Math" panose="02040503050406030204" pitchFamily="18" charset="0"/>
                            <a:cs typeface="Helvetica" panose="020B0604020202020204" pitchFamily="34" charset="0"/>
                          </a:rPr>
                        </m:ctrlPr>
                      </m:sSubPr>
                      <m:e>
                        <m:r>
                          <a:rPr lang="pl-PL" b="0" i="1" smtClean="0">
                            <a:latin typeface="Cambria Math" panose="02040503050406030204" pitchFamily="18" charset="0"/>
                            <a:cs typeface="Helvetica" panose="020B0604020202020204" pitchFamily="34" charset="0"/>
                          </a:rPr>
                          <m:t>𝜙</m:t>
                        </m:r>
                      </m:e>
                      <m:sub>
                        <m:r>
                          <a:rPr lang="pl-PL" b="0" i="1" smtClean="0">
                            <a:latin typeface="Cambria Math" panose="02040503050406030204" pitchFamily="18" charset="0"/>
                            <a:cs typeface="Helvetica" panose="020B0604020202020204" pitchFamily="34" charset="0"/>
                          </a:rPr>
                          <m:t>0</m:t>
                        </m:r>
                      </m:sub>
                    </m:sSub>
                    <m:r>
                      <a:rPr lang="pl-PL" b="0" i="1" smtClean="0">
                        <a:latin typeface="Cambria Math" panose="02040503050406030204" pitchFamily="18" charset="0"/>
                        <a:cs typeface="Helvetica" panose="020B0604020202020204" pitchFamily="34" charset="0"/>
                      </a:rPr>
                      <m:t>⋅</m:t>
                    </m:r>
                    <m:sSup>
                      <m:sSupPr>
                        <m:ctrlPr>
                          <a:rPr lang="pl-PL" b="0" i="1" smtClean="0">
                            <a:latin typeface="Cambria Math" panose="02040503050406030204" pitchFamily="18" charset="0"/>
                            <a:cs typeface="Helvetica" panose="020B0604020202020204" pitchFamily="34" charset="0"/>
                          </a:rPr>
                        </m:ctrlPr>
                      </m:sSupPr>
                      <m:e>
                        <m:r>
                          <a:rPr lang="pl-PL" b="0" i="1" smtClean="0">
                            <a:latin typeface="Cambria Math" panose="02040503050406030204" pitchFamily="18" charset="0"/>
                            <a:cs typeface="Helvetica" panose="020B0604020202020204" pitchFamily="34" charset="0"/>
                          </a:rPr>
                          <m:t>𝐸</m:t>
                        </m:r>
                      </m:e>
                      <m:sup>
                        <m:r>
                          <a:rPr lang="pl-PL" b="0" i="1" smtClean="0">
                            <a:latin typeface="Cambria Math" panose="02040503050406030204" pitchFamily="18" charset="0"/>
                            <a:cs typeface="Helvetica" panose="020B0604020202020204" pitchFamily="34" charset="0"/>
                          </a:rPr>
                          <m:t>−2</m:t>
                        </m:r>
                      </m:sup>
                    </m:sSup>
                  </m:oMath>
                </a14:m>
                <a:r>
                  <a:rPr lang="pl-PL"/>
                  <a:t> </a:t>
                </a:r>
              </a:p>
              <a:p>
                <a:r>
                  <a:rPr lang="pl-PL" b="1"/>
                  <a:t>selection</a:t>
                </a:r>
                <a:r>
                  <a:rPr lang="pl-PL"/>
                  <a:t>: </a:t>
                </a:r>
              </a:p>
              <a:p>
                <a:r>
                  <a:rPr lang="pl-PL"/>
                  <a:t>upgoing track-like events</a:t>
                </a:r>
                <a:endParaRPr lang="en-GB"/>
              </a:p>
            </p:txBody>
          </p:sp>
        </mc:Choice>
        <mc:Fallback xmlns="">
          <p:sp>
            <p:nvSpPr>
              <p:cNvPr id="25" name="pole tekstowe 24">
                <a:extLst>
                  <a:ext uri="{FF2B5EF4-FFF2-40B4-BE49-F238E27FC236}">
                    <a16:creationId xmlns:a16="http://schemas.microsoft.com/office/drawing/2014/main" id="{FB5A5FAF-E217-0979-10EB-20B7A5749338}"/>
                  </a:ext>
                </a:extLst>
              </p:cNvPr>
              <p:cNvSpPr txBox="1">
                <a:spLocks noRot="1" noChangeAspect="1" noMove="1" noResize="1" noEditPoints="1" noAdjustHandles="1" noChangeArrowheads="1" noChangeShapeType="1" noTextEdit="1"/>
              </p:cNvSpPr>
              <p:nvPr/>
            </p:nvSpPr>
            <p:spPr>
              <a:xfrm>
                <a:off x="45855" y="949361"/>
                <a:ext cx="3117654" cy="1477328"/>
              </a:xfrm>
              <a:prstGeom prst="rect">
                <a:avLst/>
              </a:prstGeom>
              <a:blipFill>
                <a:blip r:embed="rId2"/>
                <a:stretch>
                  <a:fillRect l="-1761" t="-2479" b="-5785"/>
                </a:stretch>
              </a:blipFill>
            </p:spPr>
            <p:txBody>
              <a:bodyPr/>
              <a:lstStyle/>
              <a:p>
                <a:r>
                  <a:rPr lang="en-GB">
                    <a:noFill/>
                  </a:rPr>
                  <a:t> </a:t>
                </a:r>
              </a:p>
            </p:txBody>
          </p:sp>
        </mc:Fallback>
      </mc:AlternateContent>
      <p:sp>
        <p:nvSpPr>
          <p:cNvPr id="15" name="Tytuł 1">
            <a:extLst>
              <a:ext uri="{FF2B5EF4-FFF2-40B4-BE49-F238E27FC236}">
                <a16:creationId xmlns:a16="http://schemas.microsoft.com/office/drawing/2014/main" id="{EB2BB2BE-A182-DE5E-99B8-0A6BDB0FE6FF}"/>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Follow-up observations</a:t>
            </a:r>
            <a:endParaRPr lang="pl-PL" sz="2800" dirty="0" err="1"/>
          </a:p>
        </p:txBody>
      </p:sp>
      <p:sp>
        <p:nvSpPr>
          <p:cNvPr id="21" name="Prostokąt 20">
            <a:extLst>
              <a:ext uri="{FF2B5EF4-FFF2-40B4-BE49-F238E27FC236}">
                <a16:creationId xmlns:a16="http://schemas.microsoft.com/office/drawing/2014/main" id="{9CDBA4C9-6CE4-7A48-C09E-542A8FCA4488}"/>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2" name="Symbol zastępczy numeru slajdu 4">
            <a:extLst>
              <a:ext uri="{FF2B5EF4-FFF2-40B4-BE49-F238E27FC236}">
                <a16:creationId xmlns:a16="http://schemas.microsoft.com/office/drawing/2014/main" id="{EA826873-1AA8-ECAC-EE18-848416BAC1EE}"/>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42</a:t>
            </a:fld>
            <a:endParaRPr lang="pl-PL" sz="2400">
              <a:solidFill>
                <a:schemeClr val="tx1"/>
              </a:solidFill>
              <a:cs typeface="Helvetica"/>
            </a:endParaRPr>
          </a:p>
        </p:txBody>
      </p:sp>
      <p:graphicFrame>
        <p:nvGraphicFramePr>
          <p:cNvPr id="4" name="Tabela 20">
            <a:extLst>
              <a:ext uri="{FF2B5EF4-FFF2-40B4-BE49-F238E27FC236}">
                <a16:creationId xmlns:a16="http://schemas.microsoft.com/office/drawing/2014/main" id="{93F312D6-6A69-B84D-C0B3-4E1EB6754B82}"/>
              </a:ext>
            </a:extLst>
          </p:cNvPr>
          <p:cNvGraphicFramePr>
            <a:graphicFrameLocks noGrp="1"/>
          </p:cNvGraphicFramePr>
          <p:nvPr/>
        </p:nvGraphicFramePr>
        <p:xfrm>
          <a:off x="5454162" y="690674"/>
          <a:ext cx="6691983" cy="2595880"/>
        </p:xfrm>
        <a:graphic>
          <a:graphicData uri="http://schemas.openxmlformats.org/drawingml/2006/table">
            <a:tbl>
              <a:tblPr firstRow="1" bandRow="1">
                <a:tableStyleId>{5C22544A-7EE6-4342-B048-85BDC9FD1C3A}</a:tableStyleId>
              </a:tblPr>
              <a:tblGrid>
                <a:gridCol w="1559034">
                  <a:extLst>
                    <a:ext uri="{9D8B030D-6E8A-4147-A177-3AD203B41FA5}">
                      <a16:colId xmlns:a16="http://schemas.microsoft.com/office/drawing/2014/main" val="4087697338"/>
                    </a:ext>
                  </a:extLst>
                </a:gridCol>
                <a:gridCol w="1493241">
                  <a:extLst>
                    <a:ext uri="{9D8B030D-6E8A-4147-A177-3AD203B41FA5}">
                      <a16:colId xmlns:a16="http://schemas.microsoft.com/office/drawing/2014/main" val="1502366797"/>
                    </a:ext>
                  </a:extLst>
                </a:gridCol>
                <a:gridCol w="1669409">
                  <a:extLst>
                    <a:ext uri="{9D8B030D-6E8A-4147-A177-3AD203B41FA5}">
                      <a16:colId xmlns:a16="http://schemas.microsoft.com/office/drawing/2014/main" val="3405795755"/>
                    </a:ext>
                  </a:extLst>
                </a:gridCol>
                <a:gridCol w="1970299">
                  <a:extLst>
                    <a:ext uri="{9D8B030D-6E8A-4147-A177-3AD203B41FA5}">
                      <a16:colId xmlns:a16="http://schemas.microsoft.com/office/drawing/2014/main" val="4231764260"/>
                    </a:ext>
                  </a:extLst>
                </a:gridCol>
              </a:tblGrid>
              <a:tr h="370840">
                <a:tc>
                  <a:txBody>
                    <a:bodyPr/>
                    <a:lstStyle/>
                    <a:p>
                      <a:pPr algn="ctr"/>
                      <a:r>
                        <a:rPr lang="pl-PL" sz="1200"/>
                        <a:t>Original detection</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Alert(s)</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Object name</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Events in ON region</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0687641"/>
                  </a:ext>
                </a:extLst>
              </a:tr>
              <a:tr h="370840">
                <a:tc>
                  <a:txBody>
                    <a:bodyPr/>
                    <a:lstStyle/>
                    <a:p>
                      <a:pPr algn="ctr"/>
                      <a:r>
                        <a:rPr lang="pl-PL" sz="1200"/>
                        <a:t>Fermi</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GRB 221009A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0</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921107"/>
                  </a:ext>
                </a:extLst>
              </a:tr>
              <a:tr h="370840">
                <a:tc>
                  <a:txBody>
                    <a:bodyPr/>
                    <a:lstStyle/>
                    <a:p>
                      <a:pPr algn="ctr"/>
                      <a:r>
                        <a:rPr lang="en-GB" sz="1200"/>
                        <a:t>LIGO/Virgo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O3 run (55 events)</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0</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563431"/>
                  </a:ext>
                </a:extLst>
              </a:tr>
              <a:tr h="370840">
                <a:tc>
                  <a:txBody>
                    <a:bodyPr/>
                    <a:lstStyle/>
                    <a:p>
                      <a:pPr algn="ctr"/>
                      <a:r>
                        <a:rPr lang="pl-PL" sz="1200" b="0"/>
                        <a:t>IceCube</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a:t>IC211208A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PKS 0735+17</a:t>
                      </a:r>
                      <a:endParaRPr lang="en-GB" sz="12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b="0"/>
                        <a:t>1*</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63038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b="0"/>
                        <a:t>IceCube</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IC220205B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a:t>PKS 1741-03</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b="0"/>
                        <a:t>0</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74044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b="0"/>
                        <a:t>IceCube</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IC220225A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a:t>PKS 0215+15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b="0"/>
                        <a:t>0</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19632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b="0"/>
                        <a:t>IceCube</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IC220304A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a:t>TXS 0310+022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b="0"/>
                        <a:t>0</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3797083"/>
                  </a:ext>
                </a:extLst>
              </a:tr>
            </a:tbl>
          </a:graphicData>
        </a:graphic>
      </p:graphicFrame>
      <p:grpSp>
        <p:nvGrpSpPr>
          <p:cNvPr id="13" name="Grupa 12">
            <a:extLst>
              <a:ext uri="{FF2B5EF4-FFF2-40B4-BE49-F238E27FC236}">
                <a16:creationId xmlns:a16="http://schemas.microsoft.com/office/drawing/2014/main" id="{DADB65F8-1617-3C69-04BB-A9BC29262F0D}"/>
              </a:ext>
            </a:extLst>
          </p:cNvPr>
          <p:cNvGrpSpPr/>
          <p:nvPr/>
        </p:nvGrpSpPr>
        <p:grpSpPr>
          <a:xfrm>
            <a:off x="3009280" y="1561478"/>
            <a:ext cx="1988676" cy="427136"/>
            <a:chOff x="5705393" y="4931729"/>
            <a:chExt cx="3371072" cy="1002847"/>
          </a:xfrm>
          <a:solidFill>
            <a:schemeClr val="bg1">
              <a:lumMod val="50000"/>
            </a:schemeClr>
          </a:solidFill>
        </p:grpSpPr>
        <p:sp>
          <p:nvSpPr>
            <p:cNvPr id="14" name="Grafika 21" descr="Brushstroke">
              <a:extLst>
                <a:ext uri="{FF2B5EF4-FFF2-40B4-BE49-F238E27FC236}">
                  <a16:creationId xmlns:a16="http://schemas.microsoft.com/office/drawing/2014/main" id="{FFEE353C-3D37-5E09-9344-34E32ABC2D80}"/>
                </a:ext>
              </a:extLst>
            </p:cNvPr>
            <p:cNvSpPr/>
            <p:nvPr/>
          </p:nvSpPr>
          <p:spPr>
            <a:xfrm>
              <a:off x="5705393" y="4931729"/>
              <a:ext cx="3371072" cy="1002847"/>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17" name="Shape 489">
              <a:extLst>
                <a:ext uri="{FF2B5EF4-FFF2-40B4-BE49-F238E27FC236}">
                  <a16:creationId xmlns:a16="http://schemas.microsoft.com/office/drawing/2014/main" id="{C6330944-D59B-6CAF-1A18-5954F225F8E9}"/>
                </a:ext>
              </a:extLst>
            </p:cNvPr>
            <p:cNvSpPr/>
            <p:nvPr/>
          </p:nvSpPr>
          <p:spPr>
            <a:xfrm>
              <a:off x="5722275" y="5103037"/>
              <a:ext cx="3179313" cy="648093"/>
            </a:xfrm>
            <a:custGeom>
              <a:avLst/>
              <a:gdLst>
                <a:gd name="connsiteX0" fmla="*/ 0 w 3179313"/>
                <a:gd name="connsiteY0" fmla="*/ 0 h 648093"/>
                <a:gd name="connsiteX1" fmla="*/ 498092 w 3179313"/>
                <a:gd name="connsiteY1" fmla="*/ 0 h 648093"/>
                <a:gd name="connsiteX2" fmla="*/ 932598 w 3179313"/>
                <a:gd name="connsiteY2" fmla="*/ 0 h 648093"/>
                <a:gd name="connsiteX3" fmla="*/ 1398898 w 3179313"/>
                <a:gd name="connsiteY3" fmla="*/ 0 h 648093"/>
                <a:gd name="connsiteX4" fmla="*/ 1960576 w 3179313"/>
                <a:gd name="connsiteY4" fmla="*/ 0 h 648093"/>
                <a:gd name="connsiteX5" fmla="*/ 2458669 w 3179313"/>
                <a:gd name="connsiteY5" fmla="*/ 0 h 648093"/>
                <a:gd name="connsiteX6" fmla="*/ 3179313 w 3179313"/>
                <a:gd name="connsiteY6" fmla="*/ 0 h 648093"/>
                <a:gd name="connsiteX7" fmla="*/ 3179313 w 3179313"/>
                <a:gd name="connsiteY7" fmla="*/ 330527 h 648093"/>
                <a:gd name="connsiteX8" fmla="*/ 3179313 w 3179313"/>
                <a:gd name="connsiteY8" fmla="*/ 648093 h 648093"/>
                <a:gd name="connsiteX9" fmla="*/ 2649428 w 3179313"/>
                <a:gd name="connsiteY9" fmla="*/ 648093 h 648093"/>
                <a:gd name="connsiteX10" fmla="*/ 2183128 w 3179313"/>
                <a:gd name="connsiteY10" fmla="*/ 648093 h 648093"/>
                <a:gd name="connsiteX11" fmla="*/ 1589657 w 3179313"/>
                <a:gd name="connsiteY11" fmla="*/ 648093 h 648093"/>
                <a:gd name="connsiteX12" fmla="*/ 1091564 w 3179313"/>
                <a:gd name="connsiteY12" fmla="*/ 648093 h 648093"/>
                <a:gd name="connsiteX13" fmla="*/ 657058 w 3179313"/>
                <a:gd name="connsiteY13" fmla="*/ 648093 h 648093"/>
                <a:gd name="connsiteX14" fmla="*/ 0 w 3179313"/>
                <a:gd name="connsiteY14" fmla="*/ 648093 h 648093"/>
                <a:gd name="connsiteX15" fmla="*/ 0 w 3179313"/>
                <a:gd name="connsiteY15" fmla="*/ 337008 h 648093"/>
                <a:gd name="connsiteX16" fmla="*/ 0 w 3179313"/>
                <a:gd name="connsiteY16" fmla="*/ 0 h 64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9313" h="648093" fill="none" extrusionOk="0">
                  <a:moveTo>
                    <a:pt x="0" y="0"/>
                  </a:moveTo>
                  <a:cubicBezTo>
                    <a:pt x="125483" y="-37225"/>
                    <a:pt x="388693" y="44842"/>
                    <a:pt x="498092" y="0"/>
                  </a:cubicBezTo>
                  <a:cubicBezTo>
                    <a:pt x="607491" y="-44842"/>
                    <a:pt x="836279" y="28758"/>
                    <a:pt x="932598" y="0"/>
                  </a:cubicBezTo>
                  <a:cubicBezTo>
                    <a:pt x="1028917" y="-28758"/>
                    <a:pt x="1168998" y="48989"/>
                    <a:pt x="1398898" y="0"/>
                  </a:cubicBezTo>
                  <a:cubicBezTo>
                    <a:pt x="1628798" y="-48989"/>
                    <a:pt x="1821075" y="28197"/>
                    <a:pt x="1960576" y="0"/>
                  </a:cubicBezTo>
                  <a:cubicBezTo>
                    <a:pt x="2100077" y="-28197"/>
                    <a:pt x="2272121" y="39504"/>
                    <a:pt x="2458669" y="0"/>
                  </a:cubicBezTo>
                  <a:cubicBezTo>
                    <a:pt x="2645217" y="-39504"/>
                    <a:pt x="2858413" y="25626"/>
                    <a:pt x="3179313" y="0"/>
                  </a:cubicBezTo>
                  <a:cubicBezTo>
                    <a:pt x="3190606" y="66976"/>
                    <a:pt x="3178200" y="227038"/>
                    <a:pt x="3179313" y="330527"/>
                  </a:cubicBezTo>
                  <a:cubicBezTo>
                    <a:pt x="3180426" y="434016"/>
                    <a:pt x="3163354" y="555531"/>
                    <a:pt x="3179313" y="648093"/>
                  </a:cubicBezTo>
                  <a:cubicBezTo>
                    <a:pt x="2995550" y="673755"/>
                    <a:pt x="2830424" y="626596"/>
                    <a:pt x="2649428" y="648093"/>
                  </a:cubicBezTo>
                  <a:cubicBezTo>
                    <a:pt x="2468433" y="669590"/>
                    <a:pt x="2336737" y="623409"/>
                    <a:pt x="2183128" y="648093"/>
                  </a:cubicBezTo>
                  <a:cubicBezTo>
                    <a:pt x="2029519" y="672777"/>
                    <a:pt x="1768958" y="620679"/>
                    <a:pt x="1589657" y="648093"/>
                  </a:cubicBezTo>
                  <a:cubicBezTo>
                    <a:pt x="1410356" y="675507"/>
                    <a:pt x="1258784" y="599039"/>
                    <a:pt x="1091564" y="648093"/>
                  </a:cubicBezTo>
                  <a:cubicBezTo>
                    <a:pt x="924344" y="697147"/>
                    <a:pt x="792917" y="608841"/>
                    <a:pt x="657058" y="648093"/>
                  </a:cubicBezTo>
                  <a:cubicBezTo>
                    <a:pt x="521199" y="687345"/>
                    <a:pt x="223789" y="636426"/>
                    <a:pt x="0" y="648093"/>
                  </a:cubicBezTo>
                  <a:cubicBezTo>
                    <a:pt x="-2443" y="551667"/>
                    <a:pt x="16507" y="448534"/>
                    <a:pt x="0" y="337008"/>
                  </a:cubicBezTo>
                  <a:cubicBezTo>
                    <a:pt x="-16507" y="225483"/>
                    <a:pt x="29878" y="147491"/>
                    <a:pt x="0" y="0"/>
                  </a:cubicBezTo>
                  <a:close/>
                </a:path>
                <a:path w="3179313" h="648093" stroke="0" extrusionOk="0">
                  <a:moveTo>
                    <a:pt x="0" y="0"/>
                  </a:moveTo>
                  <a:cubicBezTo>
                    <a:pt x="119453" y="-45656"/>
                    <a:pt x="283320" y="9244"/>
                    <a:pt x="498092" y="0"/>
                  </a:cubicBezTo>
                  <a:cubicBezTo>
                    <a:pt x="712864" y="-9244"/>
                    <a:pt x="765884" y="2020"/>
                    <a:pt x="932598" y="0"/>
                  </a:cubicBezTo>
                  <a:cubicBezTo>
                    <a:pt x="1099312" y="-2020"/>
                    <a:pt x="1312502" y="63192"/>
                    <a:pt x="1526070" y="0"/>
                  </a:cubicBezTo>
                  <a:cubicBezTo>
                    <a:pt x="1739638" y="-63192"/>
                    <a:pt x="1894675" y="50547"/>
                    <a:pt x="2024163" y="0"/>
                  </a:cubicBezTo>
                  <a:cubicBezTo>
                    <a:pt x="2153651" y="-50547"/>
                    <a:pt x="2306248" y="28850"/>
                    <a:pt x="2522255" y="0"/>
                  </a:cubicBezTo>
                  <a:cubicBezTo>
                    <a:pt x="2738262" y="-28850"/>
                    <a:pt x="2890226" y="46413"/>
                    <a:pt x="3179313" y="0"/>
                  </a:cubicBezTo>
                  <a:cubicBezTo>
                    <a:pt x="3183309" y="140936"/>
                    <a:pt x="3173839" y="194497"/>
                    <a:pt x="3179313" y="311085"/>
                  </a:cubicBezTo>
                  <a:cubicBezTo>
                    <a:pt x="3184787" y="427674"/>
                    <a:pt x="3178197" y="573774"/>
                    <a:pt x="3179313" y="648093"/>
                  </a:cubicBezTo>
                  <a:cubicBezTo>
                    <a:pt x="3026244" y="691305"/>
                    <a:pt x="2839674" y="628301"/>
                    <a:pt x="2713014" y="648093"/>
                  </a:cubicBezTo>
                  <a:cubicBezTo>
                    <a:pt x="2586354" y="667885"/>
                    <a:pt x="2368791" y="646829"/>
                    <a:pt x="2183128" y="648093"/>
                  </a:cubicBezTo>
                  <a:cubicBezTo>
                    <a:pt x="1997465" y="649357"/>
                    <a:pt x="1773474" y="590628"/>
                    <a:pt x="1653243" y="648093"/>
                  </a:cubicBezTo>
                  <a:cubicBezTo>
                    <a:pt x="1533012" y="705558"/>
                    <a:pt x="1317903" y="597792"/>
                    <a:pt x="1155150" y="648093"/>
                  </a:cubicBezTo>
                  <a:cubicBezTo>
                    <a:pt x="992397" y="698394"/>
                    <a:pt x="777405" y="643770"/>
                    <a:pt x="561679" y="648093"/>
                  </a:cubicBezTo>
                  <a:cubicBezTo>
                    <a:pt x="345953" y="652416"/>
                    <a:pt x="242205" y="584101"/>
                    <a:pt x="0" y="648093"/>
                  </a:cubicBezTo>
                  <a:cubicBezTo>
                    <a:pt x="-20201" y="570609"/>
                    <a:pt x="15140" y="443349"/>
                    <a:pt x="0" y="337008"/>
                  </a:cubicBezTo>
                  <a:cubicBezTo>
                    <a:pt x="-15140" y="230667"/>
                    <a:pt x="4902" y="89443"/>
                    <a:pt x="0" y="0"/>
                  </a:cubicBezTo>
                  <a:close/>
                </a:path>
              </a:pathLst>
            </a:custGeom>
            <a:grpFill/>
            <a:ln w="25400">
              <a:no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pl-PL" sz="1400">
                  <a:solidFill>
                    <a:schemeClr val="bg1"/>
                  </a:solidFill>
                  <a:latin typeface="Helvetica" panose="020B0604020202020204" pitchFamily="34" charset="0"/>
                  <a:cs typeface="Helvetica" panose="020B0604020202020204" pitchFamily="34" charset="0"/>
                </a:rPr>
                <a:t>PoS(ICRC2023)1506</a:t>
              </a:r>
              <a:endParaRPr lang="pl-PL" sz="800" dirty="0">
                <a:solidFill>
                  <a:schemeClr val="bg1"/>
                </a:solidFill>
                <a:latin typeface="Helvetica" panose="020B0604020202020204" pitchFamily="34" charset="0"/>
                <a:cs typeface="Helvetica" panose="020B0604020202020204" pitchFamily="34" charset="0"/>
              </a:endParaRPr>
            </a:p>
          </p:txBody>
        </p:sp>
      </p:grpSp>
      <p:sp>
        <p:nvSpPr>
          <p:cNvPr id="18" name="Prostokąt 17">
            <a:extLst>
              <a:ext uri="{FF2B5EF4-FFF2-40B4-BE49-F238E27FC236}">
                <a16:creationId xmlns:a16="http://schemas.microsoft.com/office/drawing/2014/main" id="{306C62EE-2387-C171-0318-80511A7AAAB2}"/>
              </a:ext>
            </a:extLst>
          </p:cNvPr>
          <p:cNvSpPr/>
          <p:nvPr/>
        </p:nvSpPr>
        <p:spPr>
          <a:xfrm>
            <a:off x="5282470" y="1412842"/>
            <a:ext cx="6909530" cy="419780"/>
          </a:xfrm>
          <a:custGeom>
            <a:avLst/>
            <a:gdLst>
              <a:gd name="connsiteX0" fmla="*/ 0 w 6909530"/>
              <a:gd name="connsiteY0" fmla="*/ 0 h 419780"/>
              <a:gd name="connsiteX1" fmla="*/ 437604 w 6909530"/>
              <a:gd name="connsiteY1" fmla="*/ 0 h 419780"/>
              <a:gd name="connsiteX2" fmla="*/ 944302 w 6909530"/>
              <a:gd name="connsiteY2" fmla="*/ 0 h 419780"/>
              <a:gd name="connsiteX3" fmla="*/ 1312811 w 6909530"/>
              <a:gd name="connsiteY3" fmla="*/ 0 h 419780"/>
              <a:gd name="connsiteX4" fmla="*/ 1819510 w 6909530"/>
              <a:gd name="connsiteY4" fmla="*/ 0 h 419780"/>
              <a:gd name="connsiteX5" fmla="*/ 2395304 w 6909530"/>
              <a:gd name="connsiteY5" fmla="*/ 0 h 419780"/>
              <a:gd name="connsiteX6" fmla="*/ 2902003 w 6909530"/>
              <a:gd name="connsiteY6" fmla="*/ 0 h 419780"/>
              <a:gd name="connsiteX7" fmla="*/ 3477797 w 6909530"/>
              <a:gd name="connsiteY7" fmla="*/ 0 h 419780"/>
              <a:gd name="connsiteX8" fmla="*/ 4053591 w 6909530"/>
              <a:gd name="connsiteY8" fmla="*/ 0 h 419780"/>
              <a:gd name="connsiteX9" fmla="*/ 4422099 w 6909530"/>
              <a:gd name="connsiteY9" fmla="*/ 0 h 419780"/>
              <a:gd name="connsiteX10" fmla="*/ 5066989 w 6909530"/>
              <a:gd name="connsiteY10" fmla="*/ 0 h 419780"/>
              <a:gd name="connsiteX11" fmla="*/ 5504592 w 6909530"/>
              <a:gd name="connsiteY11" fmla="*/ 0 h 419780"/>
              <a:gd name="connsiteX12" fmla="*/ 6011291 w 6909530"/>
              <a:gd name="connsiteY12" fmla="*/ 0 h 419780"/>
              <a:gd name="connsiteX13" fmla="*/ 6909530 w 6909530"/>
              <a:gd name="connsiteY13" fmla="*/ 0 h 419780"/>
              <a:gd name="connsiteX14" fmla="*/ 6909530 w 6909530"/>
              <a:gd name="connsiteY14" fmla="*/ 419780 h 419780"/>
              <a:gd name="connsiteX15" fmla="*/ 6333736 w 6909530"/>
              <a:gd name="connsiteY15" fmla="*/ 419780 h 419780"/>
              <a:gd name="connsiteX16" fmla="*/ 5896132 w 6909530"/>
              <a:gd name="connsiteY16" fmla="*/ 419780 h 419780"/>
              <a:gd name="connsiteX17" fmla="*/ 5527624 w 6909530"/>
              <a:gd name="connsiteY17" fmla="*/ 419780 h 419780"/>
              <a:gd name="connsiteX18" fmla="*/ 5090020 w 6909530"/>
              <a:gd name="connsiteY18" fmla="*/ 419780 h 419780"/>
              <a:gd name="connsiteX19" fmla="*/ 4514226 w 6909530"/>
              <a:gd name="connsiteY19" fmla="*/ 419780 h 419780"/>
              <a:gd name="connsiteX20" fmla="*/ 4076623 w 6909530"/>
              <a:gd name="connsiteY20" fmla="*/ 419780 h 419780"/>
              <a:gd name="connsiteX21" fmla="*/ 3708114 w 6909530"/>
              <a:gd name="connsiteY21" fmla="*/ 419780 h 419780"/>
              <a:gd name="connsiteX22" fmla="*/ 3201416 w 6909530"/>
              <a:gd name="connsiteY22" fmla="*/ 419780 h 419780"/>
              <a:gd name="connsiteX23" fmla="*/ 2763812 w 6909530"/>
              <a:gd name="connsiteY23" fmla="*/ 419780 h 419780"/>
              <a:gd name="connsiteX24" fmla="*/ 2188018 w 6909530"/>
              <a:gd name="connsiteY24" fmla="*/ 419780 h 419780"/>
              <a:gd name="connsiteX25" fmla="*/ 1474033 w 6909530"/>
              <a:gd name="connsiteY25" fmla="*/ 419780 h 419780"/>
              <a:gd name="connsiteX26" fmla="*/ 898239 w 6909530"/>
              <a:gd name="connsiteY26" fmla="*/ 419780 h 419780"/>
              <a:gd name="connsiteX27" fmla="*/ 0 w 6909530"/>
              <a:gd name="connsiteY27" fmla="*/ 419780 h 419780"/>
              <a:gd name="connsiteX28" fmla="*/ 0 w 6909530"/>
              <a:gd name="connsiteY28" fmla="*/ 0 h 41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09530" h="419780" extrusionOk="0">
                <a:moveTo>
                  <a:pt x="0" y="0"/>
                </a:moveTo>
                <a:cubicBezTo>
                  <a:pt x="113731" y="-23439"/>
                  <a:pt x="318077" y="14179"/>
                  <a:pt x="437604" y="0"/>
                </a:cubicBezTo>
                <a:cubicBezTo>
                  <a:pt x="557131" y="-14179"/>
                  <a:pt x="760595" y="15801"/>
                  <a:pt x="944302" y="0"/>
                </a:cubicBezTo>
                <a:cubicBezTo>
                  <a:pt x="1128009" y="-15801"/>
                  <a:pt x="1170794" y="12953"/>
                  <a:pt x="1312811" y="0"/>
                </a:cubicBezTo>
                <a:cubicBezTo>
                  <a:pt x="1454828" y="-12953"/>
                  <a:pt x="1617340" y="34139"/>
                  <a:pt x="1819510" y="0"/>
                </a:cubicBezTo>
                <a:cubicBezTo>
                  <a:pt x="2021680" y="-34139"/>
                  <a:pt x="2209651" y="32873"/>
                  <a:pt x="2395304" y="0"/>
                </a:cubicBezTo>
                <a:cubicBezTo>
                  <a:pt x="2580957" y="-32873"/>
                  <a:pt x="2790379" y="14141"/>
                  <a:pt x="2902003" y="0"/>
                </a:cubicBezTo>
                <a:cubicBezTo>
                  <a:pt x="3013627" y="-14141"/>
                  <a:pt x="3319284" y="24707"/>
                  <a:pt x="3477797" y="0"/>
                </a:cubicBezTo>
                <a:cubicBezTo>
                  <a:pt x="3636310" y="-24707"/>
                  <a:pt x="3866318" y="45722"/>
                  <a:pt x="4053591" y="0"/>
                </a:cubicBezTo>
                <a:cubicBezTo>
                  <a:pt x="4240864" y="-45722"/>
                  <a:pt x="4254898" y="27063"/>
                  <a:pt x="4422099" y="0"/>
                </a:cubicBezTo>
                <a:cubicBezTo>
                  <a:pt x="4589300" y="-27063"/>
                  <a:pt x="4924001" y="73885"/>
                  <a:pt x="5066989" y="0"/>
                </a:cubicBezTo>
                <a:cubicBezTo>
                  <a:pt x="5209977" y="-73885"/>
                  <a:pt x="5393799" y="32979"/>
                  <a:pt x="5504592" y="0"/>
                </a:cubicBezTo>
                <a:cubicBezTo>
                  <a:pt x="5615385" y="-32979"/>
                  <a:pt x="5883529" y="39800"/>
                  <a:pt x="6011291" y="0"/>
                </a:cubicBezTo>
                <a:cubicBezTo>
                  <a:pt x="6139053" y="-39800"/>
                  <a:pt x="6666101" y="23555"/>
                  <a:pt x="6909530" y="0"/>
                </a:cubicBezTo>
                <a:cubicBezTo>
                  <a:pt x="6917286" y="208330"/>
                  <a:pt x="6902474" y="295272"/>
                  <a:pt x="6909530" y="419780"/>
                </a:cubicBezTo>
                <a:cubicBezTo>
                  <a:pt x="6627384" y="458617"/>
                  <a:pt x="6566677" y="394867"/>
                  <a:pt x="6333736" y="419780"/>
                </a:cubicBezTo>
                <a:cubicBezTo>
                  <a:pt x="6100795" y="444693"/>
                  <a:pt x="6002004" y="383755"/>
                  <a:pt x="5896132" y="419780"/>
                </a:cubicBezTo>
                <a:cubicBezTo>
                  <a:pt x="5790260" y="455805"/>
                  <a:pt x="5612943" y="413918"/>
                  <a:pt x="5527624" y="419780"/>
                </a:cubicBezTo>
                <a:cubicBezTo>
                  <a:pt x="5442305" y="425642"/>
                  <a:pt x="5198950" y="391866"/>
                  <a:pt x="5090020" y="419780"/>
                </a:cubicBezTo>
                <a:cubicBezTo>
                  <a:pt x="4981090" y="447694"/>
                  <a:pt x="4717518" y="376245"/>
                  <a:pt x="4514226" y="419780"/>
                </a:cubicBezTo>
                <a:cubicBezTo>
                  <a:pt x="4310934" y="463315"/>
                  <a:pt x="4260006" y="416984"/>
                  <a:pt x="4076623" y="419780"/>
                </a:cubicBezTo>
                <a:cubicBezTo>
                  <a:pt x="3893240" y="422576"/>
                  <a:pt x="3851173" y="399984"/>
                  <a:pt x="3708114" y="419780"/>
                </a:cubicBezTo>
                <a:cubicBezTo>
                  <a:pt x="3565055" y="439576"/>
                  <a:pt x="3402012" y="409107"/>
                  <a:pt x="3201416" y="419780"/>
                </a:cubicBezTo>
                <a:cubicBezTo>
                  <a:pt x="3000820" y="430453"/>
                  <a:pt x="2897347" y="368054"/>
                  <a:pt x="2763812" y="419780"/>
                </a:cubicBezTo>
                <a:cubicBezTo>
                  <a:pt x="2630277" y="471506"/>
                  <a:pt x="2373535" y="378989"/>
                  <a:pt x="2188018" y="419780"/>
                </a:cubicBezTo>
                <a:cubicBezTo>
                  <a:pt x="2002501" y="460571"/>
                  <a:pt x="1690015" y="397401"/>
                  <a:pt x="1474033" y="419780"/>
                </a:cubicBezTo>
                <a:cubicBezTo>
                  <a:pt x="1258052" y="442159"/>
                  <a:pt x="1093925" y="402760"/>
                  <a:pt x="898239" y="419780"/>
                </a:cubicBezTo>
                <a:cubicBezTo>
                  <a:pt x="702553" y="436800"/>
                  <a:pt x="231834" y="413007"/>
                  <a:pt x="0" y="419780"/>
                </a:cubicBezTo>
                <a:cubicBezTo>
                  <a:pt x="-25683" y="264539"/>
                  <a:pt x="23050" y="186051"/>
                  <a:pt x="0" y="0"/>
                </a:cubicBezTo>
                <a:close/>
              </a:path>
            </a:pathLst>
          </a:custGeom>
          <a:noFill/>
          <a:ln w="38100">
            <a:solidFill>
              <a:srgbClr val="FF0000"/>
            </a:solidFill>
            <a:extLst>
              <a:ext uri="{C807C97D-BFC1-408E-A445-0C87EB9F89A2}">
                <ask:lineSketchStyleProps xmlns:ask="http://schemas.microsoft.com/office/drawing/2018/sketchyshapes" sd="289758500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Obraz 22">
            <a:extLst>
              <a:ext uri="{FF2B5EF4-FFF2-40B4-BE49-F238E27FC236}">
                <a16:creationId xmlns:a16="http://schemas.microsoft.com/office/drawing/2014/main" id="{7A1CC815-8BCE-5763-8733-DE6AA25E1CD4}"/>
              </a:ext>
            </a:extLst>
          </p:cNvPr>
          <p:cNvPicPr>
            <a:picLocks noChangeAspect="1"/>
          </p:cNvPicPr>
          <p:nvPr/>
        </p:nvPicPr>
        <p:blipFill>
          <a:blip r:embed="rId3"/>
          <a:stretch>
            <a:fillRect/>
          </a:stretch>
        </p:blipFill>
        <p:spPr>
          <a:xfrm>
            <a:off x="7949977" y="3721817"/>
            <a:ext cx="4242022" cy="3137613"/>
          </a:xfrm>
          <a:prstGeom prst="rect">
            <a:avLst/>
          </a:prstGeom>
        </p:spPr>
      </p:pic>
      <mc:AlternateContent xmlns:mc="http://schemas.openxmlformats.org/markup-compatibility/2006" xmlns:a14="http://schemas.microsoft.com/office/drawing/2010/main">
        <mc:Choice Requires="a14">
          <p:sp>
            <p:nvSpPr>
              <p:cNvPr id="32" name="pole tekstowe 31">
                <a:extLst>
                  <a:ext uri="{FF2B5EF4-FFF2-40B4-BE49-F238E27FC236}">
                    <a16:creationId xmlns:a16="http://schemas.microsoft.com/office/drawing/2014/main" id="{32C9795E-7D4E-4A37-C478-0C9CBC81E113}"/>
                  </a:ext>
                </a:extLst>
              </p:cNvPr>
              <p:cNvSpPr txBox="1"/>
              <p:nvPr/>
            </p:nvSpPr>
            <p:spPr>
              <a:xfrm>
                <a:off x="8737235" y="3368604"/>
                <a:ext cx="3271705" cy="369332"/>
              </a:xfrm>
              <a:prstGeom prst="rect">
                <a:avLst/>
              </a:prstGeom>
              <a:noFill/>
            </p:spPr>
            <p:txBody>
              <a:bodyPr wrap="square">
                <a:spAutoFit/>
              </a:bodyPr>
              <a:lstStyle/>
              <a:p>
                <a:pPr algn="l"/>
                <a:r>
                  <a:rPr lang="en-GB" sz="1800" b="0" i="0" u="none" strike="noStrike" baseline="0">
                    <a:latin typeface="TeXGyreTermesX-Regular"/>
                  </a:rPr>
                  <a:t>90% </a:t>
                </a:r>
                <a:r>
                  <a:rPr lang="pl-PL" sz="1800" b="0" i="0" u="none" strike="noStrike" baseline="0">
                    <a:latin typeface="TeXGyreTermesX-Regular"/>
                  </a:rPr>
                  <a:t>UL </a:t>
                </a:r>
                <a:r>
                  <a:rPr lang="en-GB" sz="1800" b="0" i="0" u="none" strike="noStrike" baseline="0">
                    <a:latin typeface="TeXGyreTermesX-Regular"/>
                  </a:rPr>
                  <a:t>on total </a:t>
                </a:r>
                <a:r>
                  <a:rPr lang="en-GB" sz="1800" b="0" i="0" u="none" strike="noStrike" baseline="0">
                    <a:latin typeface="NewTXMI"/>
                  </a:rPr>
                  <a:t>𝐸</a:t>
                </a:r>
                <a:r>
                  <a:rPr lang="pl-PL" sz="800">
                    <a:latin typeface="TeXGyreTermesX-Regular"/>
                  </a:rPr>
                  <a:t> </a:t>
                </a:r>
                <a:r>
                  <a:rPr lang="en-GB" sz="1800" b="0" i="0" u="none" strike="noStrike" baseline="0">
                    <a:latin typeface="TeXGyreTermesX-Regular"/>
                  </a:rPr>
                  <a:t>emitted in </a:t>
                </a:r>
                <a14:m>
                  <m:oMath xmlns:m="http://schemas.openxmlformats.org/officeDocument/2006/math">
                    <m:r>
                      <a:rPr lang="pl-PL" sz="1800" b="0" i="1" u="none" strike="noStrike" baseline="0" smtClean="0">
                        <a:latin typeface="Cambria Math" panose="02040503050406030204" pitchFamily="18" charset="0"/>
                      </a:rPr>
                      <m:t>𝜈</m:t>
                    </m:r>
                  </m:oMath>
                </a14:m>
                <a:r>
                  <a:rPr lang="pl-PL"/>
                  <a:t>’s:</a:t>
                </a:r>
                <a:endParaRPr lang="en-GB"/>
              </a:p>
            </p:txBody>
          </p:sp>
        </mc:Choice>
        <mc:Fallback xmlns="">
          <p:sp>
            <p:nvSpPr>
              <p:cNvPr id="32" name="pole tekstowe 31">
                <a:extLst>
                  <a:ext uri="{FF2B5EF4-FFF2-40B4-BE49-F238E27FC236}">
                    <a16:creationId xmlns:a16="http://schemas.microsoft.com/office/drawing/2014/main" id="{D6509165-CA64-589B-5DBF-CB6A055C8F46}"/>
                  </a:ext>
                </a:extLst>
              </p:cNvPr>
              <p:cNvSpPr txBox="1">
                <a:spLocks noRot="1" noChangeAspect="1" noMove="1" noResize="1" noEditPoints="1" noAdjustHandles="1" noChangeArrowheads="1" noChangeShapeType="1" noTextEdit="1"/>
              </p:cNvSpPr>
              <p:nvPr/>
            </p:nvSpPr>
            <p:spPr>
              <a:xfrm>
                <a:off x="8737235" y="3368604"/>
                <a:ext cx="3271705" cy="369332"/>
              </a:xfrm>
              <a:prstGeom prst="rect">
                <a:avLst/>
              </a:prstGeom>
              <a:blipFill>
                <a:blip r:embed="rId4"/>
                <a:stretch>
                  <a:fillRect l="-1490" t="-13333" r="-186" b="-26667"/>
                </a:stretch>
              </a:blipFill>
            </p:spPr>
            <p:txBody>
              <a:bodyPr/>
              <a:lstStyle/>
              <a:p>
                <a:r>
                  <a:rPr lang="en-GB">
                    <a:noFill/>
                  </a:rPr>
                  <a:t> </a:t>
                </a:r>
              </a:p>
            </p:txBody>
          </p:sp>
        </mc:Fallback>
      </mc:AlternateContent>
      <p:pic>
        <p:nvPicPr>
          <p:cNvPr id="34" name="Obraz 33">
            <a:extLst>
              <a:ext uri="{FF2B5EF4-FFF2-40B4-BE49-F238E27FC236}">
                <a16:creationId xmlns:a16="http://schemas.microsoft.com/office/drawing/2014/main" id="{DB95889D-D14B-AABD-FD88-96D2E808B73A}"/>
              </a:ext>
            </a:extLst>
          </p:cNvPr>
          <p:cNvPicPr>
            <a:picLocks noChangeAspect="1"/>
          </p:cNvPicPr>
          <p:nvPr/>
        </p:nvPicPr>
        <p:blipFill>
          <a:blip r:embed="rId5"/>
          <a:stretch>
            <a:fillRect/>
          </a:stretch>
        </p:blipFill>
        <p:spPr>
          <a:xfrm>
            <a:off x="1" y="3518246"/>
            <a:ext cx="6031684" cy="3339754"/>
          </a:xfrm>
          <a:prstGeom prst="rect">
            <a:avLst/>
          </a:prstGeom>
        </p:spPr>
      </p:pic>
      <p:sp>
        <p:nvSpPr>
          <p:cNvPr id="35" name="pole tekstowe 34">
            <a:extLst>
              <a:ext uri="{FF2B5EF4-FFF2-40B4-BE49-F238E27FC236}">
                <a16:creationId xmlns:a16="http://schemas.microsoft.com/office/drawing/2014/main" id="{A6FD191B-4AF1-4767-135D-D0FE7B860B2D}"/>
              </a:ext>
            </a:extLst>
          </p:cNvPr>
          <p:cNvSpPr txBox="1"/>
          <p:nvPr/>
        </p:nvSpPr>
        <p:spPr>
          <a:xfrm>
            <a:off x="743575" y="2968599"/>
            <a:ext cx="4839867" cy="646331"/>
          </a:xfrm>
          <a:prstGeom prst="rect">
            <a:avLst/>
          </a:prstGeom>
          <a:noFill/>
        </p:spPr>
        <p:txBody>
          <a:bodyPr wrap="square">
            <a:spAutoFit/>
          </a:bodyPr>
          <a:lstStyle/>
          <a:p>
            <a:pPr algn="ctr"/>
            <a:r>
              <a:rPr lang="pl-PL" sz="2400">
                <a:solidFill>
                  <a:schemeClr val="accent5"/>
                </a:solidFill>
                <a:effectLst/>
                <a:latin typeface="+mj-lt"/>
                <a:cs typeface="Helvetica" panose="020B0604020202020204" pitchFamily="34" charset="0"/>
              </a:rPr>
              <a:t>ORCA</a:t>
            </a:r>
            <a:r>
              <a:rPr lang="pl-PL" sz="2400">
                <a:effectLst/>
                <a:latin typeface="+mj-lt"/>
                <a:cs typeface="Helvetica" panose="020B0604020202020204" pitchFamily="34" charset="0"/>
              </a:rPr>
              <a:t> +ANTARES</a:t>
            </a:r>
          </a:p>
          <a:p>
            <a:pPr algn="ctr"/>
            <a:r>
              <a:rPr lang="pl-PL" sz="1200">
                <a:solidFill>
                  <a:schemeClr val="bg1">
                    <a:lumMod val="50000"/>
                  </a:schemeClr>
                </a:solidFill>
                <a:latin typeface="+mj-lt"/>
                <a:cs typeface="Helvetica" panose="020B0604020202020204" pitchFamily="34" charset="0"/>
              </a:rPr>
              <a:t>(only events</a:t>
            </a:r>
            <a:r>
              <a:rPr lang="en-GB" sz="1200" b="0" i="0" strike="noStrike" baseline="0">
                <a:solidFill>
                  <a:schemeClr val="bg1">
                    <a:lumMod val="50000"/>
                  </a:schemeClr>
                </a:solidFill>
                <a:latin typeface="+mj-lt"/>
              </a:rPr>
              <a:t> fully above the detector horizons at the time of the</a:t>
            </a:r>
            <a:r>
              <a:rPr lang="pl-PL" sz="1200" b="0" i="0" strike="noStrike" baseline="0">
                <a:solidFill>
                  <a:schemeClr val="bg1">
                    <a:lumMod val="50000"/>
                  </a:schemeClr>
                </a:solidFill>
                <a:latin typeface="+mj-lt"/>
              </a:rPr>
              <a:t> </a:t>
            </a:r>
            <a:r>
              <a:rPr lang="en-GB" sz="1200" b="0" i="0" strike="noStrike" baseline="0">
                <a:solidFill>
                  <a:schemeClr val="bg1">
                    <a:lumMod val="50000"/>
                  </a:schemeClr>
                </a:solidFill>
                <a:latin typeface="+mj-lt"/>
              </a:rPr>
              <a:t>alert</a:t>
            </a:r>
            <a:r>
              <a:rPr lang="pl-PL" sz="1200">
                <a:solidFill>
                  <a:schemeClr val="bg1">
                    <a:lumMod val="50000"/>
                  </a:schemeClr>
                </a:solidFill>
                <a:latin typeface="+mj-lt"/>
                <a:cs typeface="Helvetica" panose="020B0604020202020204" pitchFamily="34" charset="0"/>
              </a:rPr>
              <a:t>)</a:t>
            </a:r>
            <a:endParaRPr lang="pl-PL" sz="1200">
              <a:solidFill>
                <a:schemeClr val="bg1">
                  <a:lumMod val="50000"/>
                </a:schemeClr>
              </a:solidFill>
              <a:effectLst/>
              <a:latin typeface="+mj-lt"/>
              <a:cs typeface="Helvetica" panose="020B0604020202020204" pitchFamily="34" charset="0"/>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789105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83BB1-8741-96BD-955D-1482D7821BE0}"/>
            </a:ext>
          </a:extLst>
        </p:cNvPr>
        <p:cNvGrpSpPr/>
        <p:nvPr/>
      </p:nvGrpSpPr>
      <p:grpSpPr>
        <a:xfrm>
          <a:off x="0" y="0"/>
          <a:ext cx="0" cy="0"/>
          <a:chOff x="0" y="0"/>
          <a:chExt cx="0" cy="0"/>
        </a:xfrm>
      </p:grpSpPr>
      <p:pic>
        <p:nvPicPr>
          <p:cNvPr id="33" name="Obraz 32">
            <a:extLst>
              <a:ext uri="{FF2B5EF4-FFF2-40B4-BE49-F238E27FC236}">
                <a16:creationId xmlns:a16="http://schemas.microsoft.com/office/drawing/2014/main" id="{24EF2479-DD4F-E0C2-523B-671F753C610E}"/>
              </a:ext>
            </a:extLst>
          </p:cNvPr>
          <p:cNvPicPr>
            <a:picLocks noChangeAspect="1"/>
          </p:cNvPicPr>
          <p:nvPr/>
        </p:nvPicPr>
        <p:blipFill>
          <a:blip r:embed="rId2"/>
          <a:stretch>
            <a:fillRect/>
          </a:stretch>
        </p:blipFill>
        <p:spPr>
          <a:xfrm>
            <a:off x="-1" y="2676078"/>
            <a:ext cx="5780015" cy="4181922"/>
          </a:xfrm>
          <a:prstGeom prst="rect">
            <a:avLst/>
          </a:prstGeom>
        </p:spPr>
      </p:pic>
      <p:sp>
        <p:nvSpPr>
          <p:cNvPr id="15" name="Tytuł 1">
            <a:extLst>
              <a:ext uri="{FF2B5EF4-FFF2-40B4-BE49-F238E27FC236}">
                <a16:creationId xmlns:a16="http://schemas.microsoft.com/office/drawing/2014/main" id="{F4E0EB55-7C4C-2B5E-90C3-CBF4AA110027}"/>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Follow-up observations</a:t>
            </a:r>
            <a:endParaRPr lang="pl-PL" sz="2800" dirty="0" err="1"/>
          </a:p>
        </p:txBody>
      </p:sp>
      <p:sp>
        <p:nvSpPr>
          <p:cNvPr id="21" name="Prostokąt 20">
            <a:extLst>
              <a:ext uri="{FF2B5EF4-FFF2-40B4-BE49-F238E27FC236}">
                <a16:creationId xmlns:a16="http://schemas.microsoft.com/office/drawing/2014/main" id="{F3F5F5A9-8BF4-B05D-1917-278F3A3BB424}"/>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2" name="Symbol zastępczy numeru slajdu 4">
            <a:extLst>
              <a:ext uri="{FF2B5EF4-FFF2-40B4-BE49-F238E27FC236}">
                <a16:creationId xmlns:a16="http://schemas.microsoft.com/office/drawing/2014/main" id="{284DB342-6E37-E583-F13D-AA8DC91551A3}"/>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43</a:t>
            </a:fld>
            <a:endParaRPr lang="pl-PL" sz="2400">
              <a:solidFill>
                <a:schemeClr val="tx1"/>
              </a:solidFill>
              <a:cs typeface="Helvetica"/>
            </a:endParaRPr>
          </a:p>
        </p:txBody>
      </p:sp>
      <p:grpSp>
        <p:nvGrpSpPr>
          <p:cNvPr id="6" name="Grupa 5">
            <a:extLst>
              <a:ext uri="{FF2B5EF4-FFF2-40B4-BE49-F238E27FC236}">
                <a16:creationId xmlns:a16="http://schemas.microsoft.com/office/drawing/2014/main" id="{A200E4F9-7D73-775D-C4FA-68B6FABE5C28}"/>
              </a:ext>
            </a:extLst>
          </p:cNvPr>
          <p:cNvGrpSpPr/>
          <p:nvPr/>
        </p:nvGrpSpPr>
        <p:grpSpPr>
          <a:xfrm>
            <a:off x="3267487" y="1543336"/>
            <a:ext cx="1988676" cy="427136"/>
            <a:chOff x="5705393" y="4931729"/>
            <a:chExt cx="3371072" cy="1002847"/>
          </a:xfrm>
          <a:solidFill>
            <a:schemeClr val="bg1">
              <a:lumMod val="50000"/>
            </a:schemeClr>
          </a:solidFill>
        </p:grpSpPr>
        <p:sp>
          <p:nvSpPr>
            <p:cNvPr id="7" name="Grafika 21" descr="Brushstroke">
              <a:extLst>
                <a:ext uri="{FF2B5EF4-FFF2-40B4-BE49-F238E27FC236}">
                  <a16:creationId xmlns:a16="http://schemas.microsoft.com/office/drawing/2014/main" id="{C34E8811-2C2C-47A8-7CB0-C9334A452C73}"/>
                </a:ext>
              </a:extLst>
            </p:cNvPr>
            <p:cNvSpPr/>
            <p:nvPr/>
          </p:nvSpPr>
          <p:spPr>
            <a:xfrm>
              <a:off x="5705393" y="4931729"/>
              <a:ext cx="3371072" cy="1002847"/>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8" name="Shape 489">
              <a:extLst>
                <a:ext uri="{FF2B5EF4-FFF2-40B4-BE49-F238E27FC236}">
                  <a16:creationId xmlns:a16="http://schemas.microsoft.com/office/drawing/2014/main" id="{2E6EBC46-2754-E35B-E973-2B432E0A53D8}"/>
                </a:ext>
              </a:extLst>
            </p:cNvPr>
            <p:cNvSpPr/>
            <p:nvPr/>
          </p:nvSpPr>
          <p:spPr>
            <a:xfrm>
              <a:off x="5722274" y="5207002"/>
              <a:ext cx="3179313" cy="440163"/>
            </a:xfrm>
            <a:custGeom>
              <a:avLst/>
              <a:gdLst>
                <a:gd name="connsiteX0" fmla="*/ 0 w 3179313"/>
                <a:gd name="connsiteY0" fmla="*/ 0 h 440163"/>
                <a:gd name="connsiteX1" fmla="*/ 593472 w 3179313"/>
                <a:gd name="connsiteY1" fmla="*/ 0 h 440163"/>
                <a:gd name="connsiteX2" fmla="*/ 1155150 w 3179313"/>
                <a:gd name="connsiteY2" fmla="*/ 0 h 440163"/>
                <a:gd name="connsiteX3" fmla="*/ 1716829 w 3179313"/>
                <a:gd name="connsiteY3" fmla="*/ 0 h 440163"/>
                <a:gd name="connsiteX4" fmla="*/ 2151335 w 3179313"/>
                <a:gd name="connsiteY4" fmla="*/ 0 h 440163"/>
                <a:gd name="connsiteX5" fmla="*/ 2617634 w 3179313"/>
                <a:gd name="connsiteY5" fmla="*/ 0 h 440163"/>
                <a:gd name="connsiteX6" fmla="*/ 3179313 w 3179313"/>
                <a:gd name="connsiteY6" fmla="*/ 0 h 440163"/>
                <a:gd name="connsiteX7" fmla="*/ 3179313 w 3179313"/>
                <a:gd name="connsiteY7" fmla="*/ 440163 h 440163"/>
                <a:gd name="connsiteX8" fmla="*/ 2649428 w 3179313"/>
                <a:gd name="connsiteY8" fmla="*/ 440163 h 440163"/>
                <a:gd name="connsiteX9" fmla="*/ 2214921 w 3179313"/>
                <a:gd name="connsiteY9" fmla="*/ 440163 h 440163"/>
                <a:gd name="connsiteX10" fmla="*/ 1780415 w 3179313"/>
                <a:gd name="connsiteY10" fmla="*/ 440163 h 440163"/>
                <a:gd name="connsiteX11" fmla="*/ 1218737 w 3179313"/>
                <a:gd name="connsiteY11" fmla="*/ 440163 h 440163"/>
                <a:gd name="connsiteX12" fmla="*/ 752437 w 3179313"/>
                <a:gd name="connsiteY12" fmla="*/ 440163 h 440163"/>
                <a:gd name="connsiteX13" fmla="*/ 0 w 3179313"/>
                <a:gd name="connsiteY13" fmla="*/ 440163 h 440163"/>
                <a:gd name="connsiteX14" fmla="*/ 0 w 3179313"/>
                <a:gd name="connsiteY14" fmla="*/ 0 h 44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9313" h="440163" fill="none" extrusionOk="0">
                  <a:moveTo>
                    <a:pt x="0" y="0"/>
                  </a:moveTo>
                  <a:cubicBezTo>
                    <a:pt x="271079" y="-45536"/>
                    <a:pt x="313579" y="23215"/>
                    <a:pt x="593472" y="0"/>
                  </a:cubicBezTo>
                  <a:cubicBezTo>
                    <a:pt x="873365" y="-23215"/>
                    <a:pt x="887617" y="50755"/>
                    <a:pt x="1155150" y="0"/>
                  </a:cubicBezTo>
                  <a:cubicBezTo>
                    <a:pt x="1422683" y="-50755"/>
                    <a:pt x="1578113" y="30702"/>
                    <a:pt x="1716829" y="0"/>
                  </a:cubicBezTo>
                  <a:cubicBezTo>
                    <a:pt x="1855545" y="-30702"/>
                    <a:pt x="2055016" y="28758"/>
                    <a:pt x="2151335" y="0"/>
                  </a:cubicBezTo>
                  <a:cubicBezTo>
                    <a:pt x="2247654" y="-28758"/>
                    <a:pt x="2396753" y="49731"/>
                    <a:pt x="2617634" y="0"/>
                  </a:cubicBezTo>
                  <a:cubicBezTo>
                    <a:pt x="2838515" y="-49731"/>
                    <a:pt x="3039626" y="21072"/>
                    <a:pt x="3179313" y="0"/>
                  </a:cubicBezTo>
                  <a:cubicBezTo>
                    <a:pt x="3228711" y="161664"/>
                    <a:pt x="3145362" y="238551"/>
                    <a:pt x="3179313" y="440163"/>
                  </a:cubicBezTo>
                  <a:cubicBezTo>
                    <a:pt x="3052599" y="494051"/>
                    <a:pt x="2772126" y="424655"/>
                    <a:pt x="2649428" y="440163"/>
                  </a:cubicBezTo>
                  <a:cubicBezTo>
                    <a:pt x="2526731" y="455671"/>
                    <a:pt x="2397501" y="420758"/>
                    <a:pt x="2214921" y="440163"/>
                  </a:cubicBezTo>
                  <a:cubicBezTo>
                    <a:pt x="2032341" y="459568"/>
                    <a:pt x="1951440" y="426452"/>
                    <a:pt x="1780415" y="440163"/>
                  </a:cubicBezTo>
                  <a:cubicBezTo>
                    <a:pt x="1609390" y="453874"/>
                    <a:pt x="1445787" y="438625"/>
                    <a:pt x="1218737" y="440163"/>
                  </a:cubicBezTo>
                  <a:cubicBezTo>
                    <a:pt x="991687" y="441701"/>
                    <a:pt x="906046" y="415479"/>
                    <a:pt x="752437" y="440163"/>
                  </a:cubicBezTo>
                  <a:cubicBezTo>
                    <a:pt x="598828" y="464847"/>
                    <a:pt x="304615" y="355848"/>
                    <a:pt x="0" y="440163"/>
                  </a:cubicBezTo>
                  <a:cubicBezTo>
                    <a:pt x="-1456" y="224766"/>
                    <a:pt x="18426" y="98164"/>
                    <a:pt x="0" y="0"/>
                  </a:cubicBezTo>
                  <a:close/>
                </a:path>
                <a:path w="3179313" h="440163" stroke="0" extrusionOk="0">
                  <a:moveTo>
                    <a:pt x="0" y="0"/>
                  </a:moveTo>
                  <a:cubicBezTo>
                    <a:pt x="119453" y="-45656"/>
                    <a:pt x="283320" y="9244"/>
                    <a:pt x="498092" y="0"/>
                  </a:cubicBezTo>
                  <a:cubicBezTo>
                    <a:pt x="712864" y="-9244"/>
                    <a:pt x="765884" y="2020"/>
                    <a:pt x="932598" y="0"/>
                  </a:cubicBezTo>
                  <a:cubicBezTo>
                    <a:pt x="1099312" y="-2020"/>
                    <a:pt x="1312502" y="63192"/>
                    <a:pt x="1526070" y="0"/>
                  </a:cubicBezTo>
                  <a:cubicBezTo>
                    <a:pt x="1739638" y="-63192"/>
                    <a:pt x="1894675" y="50547"/>
                    <a:pt x="2024163" y="0"/>
                  </a:cubicBezTo>
                  <a:cubicBezTo>
                    <a:pt x="2153651" y="-50547"/>
                    <a:pt x="2306248" y="28850"/>
                    <a:pt x="2522255" y="0"/>
                  </a:cubicBezTo>
                  <a:cubicBezTo>
                    <a:pt x="2738262" y="-28850"/>
                    <a:pt x="2890226" y="46413"/>
                    <a:pt x="3179313" y="0"/>
                  </a:cubicBezTo>
                  <a:cubicBezTo>
                    <a:pt x="3205797" y="109847"/>
                    <a:pt x="3154153" y="350597"/>
                    <a:pt x="3179313" y="440163"/>
                  </a:cubicBezTo>
                  <a:cubicBezTo>
                    <a:pt x="2986714" y="493096"/>
                    <a:pt x="2883661" y="397172"/>
                    <a:pt x="2649428" y="440163"/>
                  </a:cubicBezTo>
                  <a:cubicBezTo>
                    <a:pt x="2415195" y="483154"/>
                    <a:pt x="2317088" y="434332"/>
                    <a:pt x="2214921" y="440163"/>
                  </a:cubicBezTo>
                  <a:cubicBezTo>
                    <a:pt x="2112754" y="445994"/>
                    <a:pt x="1869044" y="433314"/>
                    <a:pt x="1685036" y="440163"/>
                  </a:cubicBezTo>
                  <a:cubicBezTo>
                    <a:pt x="1501029" y="447012"/>
                    <a:pt x="1276445" y="385751"/>
                    <a:pt x="1155150" y="440163"/>
                  </a:cubicBezTo>
                  <a:cubicBezTo>
                    <a:pt x="1033855" y="494575"/>
                    <a:pt x="816457" y="384387"/>
                    <a:pt x="657058" y="440163"/>
                  </a:cubicBezTo>
                  <a:cubicBezTo>
                    <a:pt x="497659" y="495939"/>
                    <a:pt x="312221" y="414472"/>
                    <a:pt x="0" y="440163"/>
                  </a:cubicBezTo>
                  <a:cubicBezTo>
                    <a:pt x="-16189" y="255745"/>
                    <a:pt x="51187" y="112168"/>
                    <a:pt x="0" y="0"/>
                  </a:cubicBezTo>
                  <a:close/>
                </a:path>
              </a:pathLst>
            </a:custGeom>
            <a:grpFill/>
            <a:ln w="25400">
              <a:no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pl-PL" sz="1400">
                  <a:solidFill>
                    <a:schemeClr val="bg1"/>
                  </a:solidFill>
                  <a:latin typeface="Helvetica" panose="020B0604020202020204" pitchFamily="34" charset="0"/>
                  <a:cs typeface="Helvetica" panose="020B0604020202020204" pitchFamily="34" charset="0"/>
                </a:rPr>
                <a:t>PoS(ICRC2023)1503</a:t>
              </a:r>
              <a:endParaRPr lang="pl-PL" sz="800" dirty="0">
                <a:solidFill>
                  <a:schemeClr val="bg1"/>
                </a:solidFill>
                <a:latin typeface="Helvetica" panose="020B0604020202020204" pitchFamily="34" charset="0"/>
                <a:cs typeface="Helvetica" panose="020B0604020202020204" pitchFamily="34" charset="0"/>
              </a:endParaRPr>
            </a:p>
          </p:txBody>
        </p:sp>
      </p:grpSp>
      <p:graphicFrame>
        <p:nvGraphicFramePr>
          <p:cNvPr id="4" name="Tabela 20">
            <a:extLst>
              <a:ext uri="{FF2B5EF4-FFF2-40B4-BE49-F238E27FC236}">
                <a16:creationId xmlns:a16="http://schemas.microsoft.com/office/drawing/2014/main" id="{2EE17948-8C19-4238-D20B-69203A6A96E9}"/>
              </a:ext>
            </a:extLst>
          </p:cNvPr>
          <p:cNvGraphicFramePr>
            <a:graphicFrameLocks noGrp="1"/>
          </p:cNvGraphicFramePr>
          <p:nvPr/>
        </p:nvGraphicFramePr>
        <p:xfrm>
          <a:off x="5454162" y="690674"/>
          <a:ext cx="6691983" cy="2595880"/>
        </p:xfrm>
        <a:graphic>
          <a:graphicData uri="http://schemas.openxmlformats.org/drawingml/2006/table">
            <a:tbl>
              <a:tblPr firstRow="1" bandRow="1">
                <a:tableStyleId>{5C22544A-7EE6-4342-B048-85BDC9FD1C3A}</a:tableStyleId>
              </a:tblPr>
              <a:tblGrid>
                <a:gridCol w="1559034">
                  <a:extLst>
                    <a:ext uri="{9D8B030D-6E8A-4147-A177-3AD203B41FA5}">
                      <a16:colId xmlns:a16="http://schemas.microsoft.com/office/drawing/2014/main" val="4087697338"/>
                    </a:ext>
                  </a:extLst>
                </a:gridCol>
                <a:gridCol w="1493241">
                  <a:extLst>
                    <a:ext uri="{9D8B030D-6E8A-4147-A177-3AD203B41FA5}">
                      <a16:colId xmlns:a16="http://schemas.microsoft.com/office/drawing/2014/main" val="1502366797"/>
                    </a:ext>
                  </a:extLst>
                </a:gridCol>
                <a:gridCol w="1669409">
                  <a:extLst>
                    <a:ext uri="{9D8B030D-6E8A-4147-A177-3AD203B41FA5}">
                      <a16:colId xmlns:a16="http://schemas.microsoft.com/office/drawing/2014/main" val="3405795755"/>
                    </a:ext>
                  </a:extLst>
                </a:gridCol>
                <a:gridCol w="1970299">
                  <a:extLst>
                    <a:ext uri="{9D8B030D-6E8A-4147-A177-3AD203B41FA5}">
                      <a16:colId xmlns:a16="http://schemas.microsoft.com/office/drawing/2014/main" val="4231764260"/>
                    </a:ext>
                  </a:extLst>
                </a:gridCol>
              </a:tblGrid>
              <a:tr h="370840">
                <a:tc>
                  <a:txBody>
                    <a:bodyPr/>
                    <a:lstStyle/>
                    <a:p>
                      <a:pPr algn="ctr"/>
                      <a:r>
                        <a:rPr lang="pl-PL" sz="1200"/>
                        <a:t>Original detection</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Alert(s)</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Object name</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Events in ON region</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0687641"/>
                  </a:ext>
                </a:extLst>
              </a:tr>
              <a:tr h="370840">
                <a:tc>
                  <a:txBody>
                    <a:bodyPr/>
                    <a:lstStyle/>
                    <a:p>
                      <a:pPr algn="ctr"/>
                      <a:r>
                        <a:rPr lang="pl-PL" sz="1200"/>
                        <a:t>Fermi</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GRB 221009A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0</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921107"/>
                  </a:ext>
                </a:extLst>
              </a:tr>
              <a:tr h="370840">
                <a:tc>
                  <a:txBody>
                    <a:bodyPr/>
                    <a:lstStyle/>
                    <a:p>
                      <a:pPr algn="ctr"/>
                      <a:r>
                        <a:rPr lang="en-GB" sz="1200"/>
                        <a:t>LIGO/Virgo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O3 run (55 events)</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0</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563431"/>
                  </a:ext>
                </a:extLst>
              </a:tr>
              <a:tr h="370840">
                <a:tc>
                  <a:txBody>
                    <a:bodyPr/>
                    <a:lstStyle/>
                    <a:p>
                      <a:pPr algn="ctr"/>
                      <a:r>
                        <a:rPr lang="pl-PL" sz="1200" b="0"/>
                        <a:t>IceCube</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a:t>IC211208A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a:t>PKS 0735+17</a:t>
                      </a:r>
                      <a:endParaRPr lang="en-GB" sz="12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b="0"/>
                        <a:t>1*</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63038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b="0"/>
                        <a:t>IceCube</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IC220205B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a:t>PKS 1741-03</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b="0"/>
                        <a:t>0</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174044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b="0"/>
                        <a:t>IceCube</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IC220225A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a:t>PKS 0215+15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b="0"/>
                        <a:t>0</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19632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b="0"/>
                        <a:t>IceCube</a:t>
                      </a:r>
                      <a:endParaRPr lang="en-GB"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IC220304A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a:t>TXS 0310+022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l-PL" sz="1200" b="0"/>
                        <a:t>0</a:t>
                      </a:r>
                      <a:endParaRPr lang="en-GB" sz="1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3797083"/>
                  </a:ext>
                </a:extLst>
              </a:tr>
            </a:tbl>
          </a:graphicData>
        </a:graphic>
      </p:graphicFrame>
      <p:sp>
        <p:nvSpPr>
          <p:cNvPr id="18" name="Prostokąt 17">
            <a:extLst>
              <a:ext uri="{FF2B5EF4-FFF2-40B4-BE49-F238E27FC236}">
                <a16:creationId xmlns:a16="http://schemas.microsoft.com/office/drawing/2014/main" id="{3FA50385-C476-1952-29F4-5DBB708A0451}"/>
              </a:ext>
            </a:extLst>
          </p:cNvPr>
          <p:cNvSpPr/>
          <p:nvPr/>
        </p:nvSpPr>
        <p:spPr>
          <a:xfrm>
            <a:off x="5282470" y="1035337"/>
            <a:ext cx="6909530" cy="419780"/>
          </a:xfrm>
          <a:custGeom>
            <a:avLst/>
            <a:gdLst>
              <a:gd name="connsiteX0" fmla="*/ 0 w 6909530"/>
              <a:gd name="connsiteY0" fmla="*/ 0 h 419780"/>
              <a:gd name="connsiteX1" fmla="*/ 437604 w 6909530"/>
              <a:gd name="connsiteY1" fmla="*/ 0 h 419780"/>
              <a:gd name="connsiteX2" fmla="*/ 944302 w 6909530"/>
              <a:gd name="connsiteY2" fmla="*/ 0 h 419780"/>
              <a:gd name="connsiteX3" fmla="*/ 1312811 w 6909530"/>
              <a:gd name="connsiteY3" fmla="*/ 0 h 419780"/>
              <a:gd name="connsiteX4" fmla="*/ 1819510 w 6909530"/>
              <a:gd name="connsiteY4" fmla="*/ 0 h 419780"/>
              <a:gd name="connsiteX5" fmla="*/ 2395304 w 6909530"/>
              <a:gd name="connsiteY5" fmla="*/ 0 h 419780"/>
              <a:gd name="connsiteX6" fmla="*/ 2902003 w 6909530"/>
              <a:gd name="connsiteY6" fmla="*/ 0 h 419780"/>
              <a:gd name="connsiteX7" fmla="*/ 3477797 w 6909530"/>
              <a:gd name="connsiteY7" fmla="*/ 0 h 419780"/>
              <a:gd name="connsiteX8" fmla="*/ 4053591 w 6909530"/>
              <a:gd name="connsiteY8" fmla="*/ 0 h 419780"/>
              <a:gd name="connsiteX9" fmla="*/ 4422099 w 6909530"/>
              <a:gd name="connsiteY9" fmla="*/ 0 h 419780"/>
              <a:gd name="connsiteX10" fmla="*/ 5066989 w 6909530"/>
              <a:gd name="connsiteY10" fmla="*/ 0 h 419780"/>
              <a:gd name="connsiteX11" fmla="*/ 5504592 w 6909530"/>
              <a:gd name="connsiteY11" fmla="*/ 0 h 419780"/>
              <a:gd name="connsiteX12" fmla="*/ 6011291 w 6909530"/>
              <a:gd name="connsiteY12" fmla="*/ 0 h 419780"/>
              <a:gd name="connsiteX13" fmla="*/ 6909530 w 6909530"/>
              <a:gd name="connsiteY13" fmla="*/ 0 h 419780"/>
              <a:gd name="connsiteX14" fmla="*/ 6909530 w 6909530"/>
              <a:gd name="connsiteY14" fmla="*/ 419780 h 419780"/>
              <a:gd name="connsiteX15" fmla="*/ 6333736 w 6909530"/>
              <a:gd name="connsiteY15" fmla="*/ 419780 h 419780"/>
              <a:gd name="connsiteX16" fmla="*/ 5896132 w 6909530"/>
              <a:gd name="connsiteY16" fmla="*/ 419780 h 419780"/>
              <a:gd name="connsiteX17" fmla="*/ 5527624 w 6909530"/>
              <a:gd name="connsiteY17" fmla="*/ 419780 h 419780"/>
              <a:gd name="connsiteX18" fmla="*/ 5090020 w 6909530"/>
              <a:gd name="connsiteY18" fmla="*/ 419780 h 419780"/>
              <a:gd name="connsiteX19" fmla="*/ 4514226 w 6909530"/>
              <a:gd name="connsiteY19" fmla="*/ 419780 h 419780"/>
              <a:gd name="connsiteX20" fmla="*/ 4076623 w 6909530"/>
              <a:gd name="connsiteY20" fmla="*/ 419780 h 419780"/>
              <a:gd name="connsiteX21" fmla="*/ 3708114 w 6909530"/>
              <a:gd name="connsiteY21" fmla="*/ 419780 h 419780"/>
              <a:gd name="connsiteX22" fmla="*/ 3201416 w 6909530"/>
              <a:gd name="connsiteY22" fmla="*/ 419780 h 419780"/>
              <a:gd name="connsiteX23" fmla="*/ 2763812 w 6909530"/>
              <a:gd name="connsiteY23" fmla="*/ 419780 h 419780"/>
              <a:gd name="connsiteX24" fmla="*/ 2188018 w 6909530"/>
              <a:gd name="connsiteY24" fmla="*/ 419780 h 419780"/>
              <a:gd name="connsiteX25" fmla="*/ 1474033 w 6909530"/>
              <a:gd name="connsiteY25" fmla="*/ 419780 h 419780"/>
              <a:gd name="connsiteX26" fmla="*/ 898239 w 6909530"/>
              <a:gd name="connsiteY26" fmla="*/ 419780 h 419780"/>
              <a:gd name="connsiteX27" fmla="*/ 0 w 6909530"/>
              <a:gd name="connsiteY27" fmla="*/ 419780 h 419780"/>
              <a:gd name="connsiteX28" fmla="*/ 0 w 6909530"/>
              <a:gd name="connsiteY28" fmla="*/ 0 h 41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09530" h="419780" extrusionOk="0">
                <a:moveTo>
                  <a:pt x="0" y="0"/>
                </a:moveTo>
                <a:cubicBezTo>
                  <a:pt x="113731" y="-23439"/>
                  <a:pt x="318077" y="14179"/>
                  <a:pt x="437604" y="0"/>
                </a:cubicBezTo>
                <a:cubicBezTo>
                  <a:pt x="557131" y="-14179"/>
                  <a:pt x="760595" y="15801"/>
                  <a:pt x="944302" y="0"/>
                </a:cubicBezTo>
                <a:cubicBezTo>
                  <a:pt x="1128009" y="-15801"/>
                  <a:pt x="1170794" y="12953"/>
                  <a:pt x="1312811" y="0"/>
                </a:cubicBezTo>
                <a:cubicBezTo>
                  <a:pt x="1454828" y="-12953"/>
                  <a:pt x="1617340" y="34139"/>
                  <a:pt x="1819510" y="0"/>
                </a:cubicBezTo>
                <a:cubicBezTo>
                  <a:pt x="2021680" y="-34139"/>
                  <a:pt x="2209651" y="32873"/>
                  <a:pt x="2395304" y="0"/>
                </a:cubicBezTo>
                <a:cubicBezTo>
                  <a:pt x="2580957" y="-32873"/>
                  <a:pt x="2790379" y="14141"/>
                  <a:pt x="2902003" y="0"/>
                </a:cubicBezTo>
                <a:cubicBezTo>
                  <a:pt x="3013627" y="-14141"/>
                  <a:pt x="3319284" y="24707"/>
                  <a:pt x="3477797" y="0"/>
                </a:cubicBezTo>
                <a:cubicBezTo>
                  <a:pt x="3636310" y="-24707"/>
                  <a:pt x="3866318" y="45722"/>
                  <a:pt x="4053591" y="0"/>
                </a:cubicBezTo>
                <a:cubicBezTo>
                  <a:pt x="4240864" y="-45722"/>
                  <a:pt x="4254898" y="27063"/>
                  <a:pt x="4422099" y="0"/>
                </a:cubicBezTo>
                <a:cubicBezTo>
                  <a:pt x="4589300" y="-27063"/>
                  <a:pt x="4924001" y="73885"/>
                  <a:pt x="5066989" y="0"/>
                </a:cubicBezTo>
                <a:cubicBezTo>
                  <a:pt x="5209977" y="-73885"/>
                  <a:pt x="5393799" y="32979"/>
                  <a:pt x="5504592" y="0"/>
                </a:cubicBezTo>
                <a:cubicBezTo>
                  <a:pt x="5615385" y="-32979"/>
                  <a:pt x="5883529" y="39800"/>
                  <a:pt x="6011291" y="0"/>
                </a:cubicBezTo>
                <a:cubicBezTo>
                  <a:pt x="6139053" y="-39800"/>
                  <a:pt x="6666101" y="23555"/>
                  <a:pt x="6909530" y="0"/>
                </a:cubicBezTo>
                <a:cubicBezTo>
                  <a:pt x="6917286" y="208330"/>
                  <a:pt x="6902474" y="295272"/>
                  <a:pt x="6909530" y="419780"/>
                </a:cubicBezTo>
                <a:cubicBezTo>
                  <a:pt x="6627384" y="458617"/>
                  <a:pt x="6566677" y="394867"/>
                  <a:pt x="6333736" y="419780"/>
                </a:cubicBezTo>
                <a:cubicBezTo>
                  <a:pt x="6100795" y="444693"/>
                  <a:pt x="6002004" y="383755"/>
                  <a:pt x="5896132" y="419780"/>
                </a:cubicBezTo>
                <a:cubicBezTo>
                  <a:pt x="5790260" y="455805"/>
                  <a:pt x="5612943" y="413918"/>
                  <a:pt x="5527624" y="419780"/>
                </a:cubicBezTo>
                <a:cubicBezTo>
                  <a:pt x="5442305" y="425642"/>
                  <a:pt x="5198950" y="391866"/>
                  <a:pt x="5090020" y="419780"/>
                </a:cubicBezTo>
                <a:cubicBezTo>
                  <a:pt x="4981090" y="447694"/>
                  <a:pt x="4717518" y="376245"/>
                  <a:pt x="4514226" y="419780"/>
                </a:cubicBezTo>
                <a:cubicBezTo>
                  <a:pt x="4310934" y="463315"/>
                  <a:pt x="4260006" y="416984"/>
                  <a:pt x="4076623" y="419780"/>
                </a:cubicBezTo>
                <a:cubicBezTo>
                  <a:pt x="3893240" y="422576"/>
                  <a:pt x="3851173" y="399984"/>
                  <a:pt x="3708114" y="419780"/>
                </a:cubicBezTo>
                <a:cubicBezTo>
                  <a:pt x="3565055" y="439576"/>
                  <a:pt x="3402012" y="409107"/>
                  <a:pt x="3201416" y="419780"/>
                </a:cubicBezTo>
                <a:cubicBezTo>
                  <a:pt x="3000820" y="430453"/>
                  <a:pt x="2897347" y="368054"/>
                  <a:pt x="2763812" y="419780"/>
                </a:cubicBezTo>
                <a:cubicBezTo>
                  <a:pt x="2630277" y="471506"/>
                  <a:pt x="2373535" y="378989"/>
                  <a:pt x="2188018" y="419780"/>
                </a:cubicBezTo>
                <a:cubicBezTo>
                  <a:pt x="2002501" y="460571"/>
                  <a:pt x="1690015" y="397401"/>
                  <a:pt x="1474033" y="419780"/>
                </a:cubicBezTo>
                <a:cubicBezTo>
                  <a:pt x="1258052" y="442159"/>
                  <a:pt x="1093925" y="402760"/>
                  <a:pt x="898239" y="419780"/>
                </a:cubicBezTo>
                <a:cubicBezTo>
                  <a:pt x="702553" y="436800"/>
                  <a:pt x="231834" y="413007"/>
                  <a:pt x="0" y="419780"/>
                </a:cubicBezTo>
                <a:cubicBezTo>
                  <a:pt x="-25683" y="264539"/>
                  <a:pt x="23050" y="186051"/>
                  <a:pt x="0" y="0"/>
                </a:cubicBezTo>
                <a:close/>
              </a:path>
            </a:pathLst>
          </a:custGeom>
          <a:noFill/>
          <a:ln w="38100">
            <a:solidFill>
              <a:srgbClr val="FF0000"/>
            </a:solidFill>
            <a:extLst>
              <a:ext uri="{C807C97D-BFC1-408E-A445-0C87EB9F89A2}">
                <ask:lineSketchStyleProps xmlns:ask="http://schemas.microsoft.com/office/drawing/2018/sketchyshapes" sd="289758500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pole tekstowe 18">
            <a:extLst>
              <a:ext uri="{FF2B5EF4-FFF2-40B4-BE49-F238E27FC236}">
                <a16:creationId xmlns:a16="http://schemas.microsoft.com/office/drawing/2014/main" id="{739C9346-1D36-E8F2-56A7-55738D6F2A0C}"/>
              </a:ext>
            </a:extLst>
          </p:cNvPr>
          <p:cNvSpPr txBox="1"/>
          <p:nvPr/>
        </p:nvSpPr>
        <p:spPr>
          <a:xfrm>
            <a:off x="45856" y="650236"/>
            <a:ext cx="5362450" cy="369332"/>
          </a:xfrm>
          <a:prstGeom prst="rect">
            <a:avLst/>
          </a:prstGeom>
          <a:noFill/>
        </p:spPr>
        <p:txBody>
          <a:bodyPr wrap="square" rtlCol="0">
            <a:spAutoFit/>
          </a:bodyPr>
          <a:lstStyle/>
          <a:p>
            <a:r>
              <a:rPr lang="pl-PL" b="1"/>
              <a:t>Method</a:t>
            </a:r>
            <a:r>
              <a:rPr lang="pl-PL"/>
              <a:t>: ON/OFF technique</a:t>
            </a:r>
            <a:r>
              <a:rPr lang="pl-PL" sz="1400"/>
              <a:t>	</a:t>
            </a:r>
            <a:endParaRPr lang="en-GB"/>
          </a:p>
        </p:txBody>
      </p:sp>
      <mc:AlternateContent xmlns:mc="http://schemas.openxmlformats.org/markup-compatibility/2006" xmlns:a14="http://schemas.microsoft.com/office/drawing/2010/main">
        <mc:Choice Requires="a14">
          <p:sp>
            <p:nvSpPr>
              <p:cNvPr id="20" name="pole tekstowe 19">
                <a:extLst>
                  <a:ext uri="{FF2B5EF4-FFF2-40B4-BE49-F238E27FC236}">
                    <a16:creationId xmlns:a16="http://schemas.microsoft.com/office/drawing/2014/main" id="{C8A92465-822A-38D0-1407-99B1F2A0866C}"/>
                  </a:ext>
                </a:extLst>
              </p:cNvPr>
              <p:cNvSpPr txBox="1"/>
              <p:nvPr/>
            </p:nvSpPr>
            <p:spPr>
              <a:xfrm>
                <a:off x="45855" y="949361"/>
                <a:ext cx="3301352" cy="1477328"/>
              </a:xfrm>
              <a:prstGeom prst="rect">
                <a:avLst/>
              </a:prstGeom>
              <a:noFill/>
            </p:spPr>
            <p:txBody>
              <a:bodyPr wrap="square">
                <a:spAutoFit/>
              </a:bodyPr>
              <a:lstStyle/>
              <a:p>
                <a:r>
                  <a:rPr lang="pl-PL" b="1">
                    <a:latin typeface="Helvetica" panose="020B0604020202020204" pitchFamily="34" charset="0"/>
                    <a:cs typeface="Helvetica" panose="020B0604020202020204" pitchFamily="34" charset="0"/>
                  </a:rPr>
                  <a:t>detector</a:t>
                </a:r>
                <a:r>
                  <a:rPr lang="pl-PL">
                    <a:latin typeface="Helvetica" panose="020B0604020202020204" pitchFamily="34" charset="0"/>
                    <a:cs typeface="Helvetica" panose="020B0604020202020204" pitchFamily="34" charset="0"/>
                  </a:rPr>
                  <a:t>:</a:t>
                </a:r>
                <a:r>
                  <a:rPr lang="pl-PL">
                    <a:solidFill>
                      <a:schemeClr val="accent4"/>
                    </a:solidFill>
                    <a:latin typeface="Helvetica" panose="020B0604020202020204" pitchFamily="34" charset="0"/>
                    <a:cs typeface="Helvetica" panose="020B0604020202020204" pitchFamily="34" charset="0"/>
                  </a:rPr>
                  <a:t> </a:t>
                </a:r>
                <a:r>
                  <a:rPr lang="pl-PL" sz="1800">
                    <a:solidFill>
                      <a:schemeClr val="accent4"/>
                    </a:solidFill>
                    <a:effectLst/>
                    <a:latin typeface="Helvetica" panose="020B0604020202020204" pitchFamily="34" charset="0"/>
                    <a:cs typeface="Helvetica" panose="020B0604020202020204" pitchFamily="34" charset="0"/>
                  </a:rPr>
                  <a:t>ARCA21</a:t>
                </a:r>
                <a:r>
                  <a:rPr lang="pl-PL" sz="1800">
                    <a:effectLst/>
                    <a:latin typeface="Helvetica" panose="020B0604020202020204" pitchFamily="34" charset="0"/>
                    <a:cs typeface="Helvetica" panose="020B0604020202020204" pitchFamily="34" charset="0"/>
                  </a:rPr>
                  <a:t>,</a:t>
                </a:r>
                <a:r>
                  <a:rPr lang="pl-PL" sz="1800">
                    <a:solidFill>
                      <a:schemeClr val="accent5"/>
                    </a:solidFill>
                    <a:effectLst/>
                    <a:latin typeface="Helvetica" panose="020B0604020202020204" pitchFamily="34" charset="0"/>
                    <a:cs typeface="Helvetica" panose="020B0604020202020204" pitchFamily="34" charset="0"/>
                  </a:rPr>
                  <a:t> ORCA10</a:t>
                </a:r>
                <a:endParaRPr lang="pl-PL" sz="1800">
                  <a:solidFill>
                    <a:schemeClr val="accent4"/>
                  </a:solidFill>
                  <a:effectLst/>
                  <a:latin typeface="Helvetica" panose="020B0604020202020204" pitchFamily="34" charset="0"/>
                  <a:cs typeface="Helvetica" panose="020B0604020202020204" pitchFamily="34" charset="0"/>
                </a:endParaRPr>
              </a:p>
              <a:p>
                <a:r>
                  <a:rPr lang="pl-PL" b="1">
                    <a:latin typeface="Helvetica" panose="020B0604020202020204" pitchFamily="34" charset="0"/>
                    <a:cs typeface="Helvetica" panose="020B0604020202020204" pitchFamily="34" charset="0"/>
                  </a:rPr>
                  <a:t>assumed</a:t>
                </a:r>
                <a:r>
                  <a:rPr lang="pl-PL">
                    <a:latin typeface="Helvetica" panose="020B0604020202020204" pitchFamily="34" charset="0"/>
                    <a:cs typeface="Helvetica" panose="020B0604020202020204" pitchFamily="34" charset="0"/>
                  </a:rPr>
                  <a:t> </a:t>
                </a:r>
                <a:r>
                  <a:rPr lang="pl-PL" b="1">
                    <a:latin typeface="Helvetica" panose="020B0604020202020204" pitchFamily="34" charset="0"/>
                    <a:cs typeface="Helvetica" panose="020B0604020202020204" pitchFamily="34" charset="0"/>
                  </a:rPr>
                  <a:t>spectrum</a:t>
                </a:r>
                <a:r>
                  <a:rPr lang="pl-PL">
                    <a:latin typeface="Helvetica" panose="020B0604020202020204" pitchFamily="34" charset="0"/>
                    <a:cs typeface="Helvetica" panose="020B0604020202020204" pitchFamily="34" charset="0"/>
                  </a:rPr>
                  <a:t>: </a:t>
                </a:r>
                <a:endParaRPr lang="pl-PL" b="0" i="1">
                  <a:latin typeface="Cambria Math" panose="02040503050406030204" pitchFamily="18" charset="0"/>
                  <a:cs typeface="Helvetica" panose="020B0604020202020204" pitchFamily="34" charset="0"/>
                </a:endParaRPr>
              </a:p>
              <a:p>
                <a14:m>
                  <m:oMath xmlns:m="http://schemas.openxmlformats.org/officeDocument/2006/math">
                    <m:r>
                      <a:rPr lang="pl-PL" b="0" i="1" smtClean="0">
                        <a:latin typeface="Cambria Math" panose="02040503050406030204" pitchFamily="18" charset="0"/>
                        <a:cs typeface="Helvetica" panose="020B0604020202020204" pitchFamily="34" charset="0"/>
                      </a:rPr>
                      <m:t>𝜙</m:t>
                    </m:r>
                    <m:r>
                      <a:rPr lang="pl-PL" b="0" i="1" smtClean="0">
                        <a:latin typeface="Cambria Math" panose="02040503050406030204" pitchFamily="18" charset="0"/>
                        <a:cs typeface="Helvetica" panose="020B0604020202020204" pitchFamily="34" charset="0"/>
                      </a:rPr>
                      <m:t>=</m:t>
                    </m:r>
                    <m:sSub>
                      <m:sSubPr>
                        <m:ctrlPr>
                          <a:rPr lang="pl-PL" b="0" i="1" smtClean="0">
                            <a:latin typeface="Cambria Math" panose="02040503050406030204" pitchFamily="18" charset="0"/>
                            <a:cs typeface="Helvetica" panose="020B0604020202020204" pitchFamily="34" charset="0"/>
                          </a:rPr>
                        </m:ctrlPr>
                      </m:sSubPr>
                      <m:e>
                        <m:r>
                          <a:rPr lang="pl-PL" b="0" i="1" smtClean="0">
                            <a:latin typeface="Cambria Math" panose="02040503050406030204" pitchFamily="18" charset="0"/>
                            <a:cs typeface="Helvetica" panose="020B0604020202020204" pitchFamily="34" charset="0"/>
                          </a:rPr>
                          <m:t>𝜙</m:t>
                        </m:r>
                      </m:e>
                      <m:sub>
                        <m:r>
                          <a:rPr lang="pl-PL" b="0" i="1" smtClean="0">
                            <a:latin typeface="Cambria Math" panose="02040503050406030204" pitchFamily="18" charset="0"/>
                            <a:cs typeface="Helvetica" panose="020B0604020202020204" pitchFamily="34" charset="0"/>
                          </a:rPr>
                          <m:t>0</m:t>
                        </m:r>
                      </m:sub>
                    </m:sSub>
                    <m:r>
                      <a:rPr lang="pl-PL" b="0" i="1" smtClean="0">
                        <a:latin typeface="Cambria Math" panose="02040503050406030204" pitchFamily="18" charset="0"/>
                        <a:cs typeface="Helvetica" panose="020B0604020202020204" pitchFamily="34" charset="0"/>
                      </a:rPr>
                      <m:t>⋅</m:t>
                    </m:r>
                    <m:sSup>
                      <m:sSupPr>
                        <m:ctrlPr>
                          <a:rPr lang="pl-PL" b="0" i="1" smtClean="0">
                            <a:latin typeface="Cambria Math" panose="02040503050406030204" pitchFamily="18" charset="0"/>
                            <a:cs typeface="Helvetica" panose="020B0604020202020204" pitchFamily="34" charset="0"/>
                          </a:rPr>
                        </m:ctrlPr>
                      </m:sSupPr>
                      <m:e>
                        <m:r>
                          <a:rPr lang="pl-PL" b="0" i="1" smtClean="0">
                            <a:latin typeface="Cambria Math" panose="02040503050406030204" pitchFamily="18" charset="0"/>
                            <a:cs typeface="Helvetica" panose="020B0604020202020204" pitchFamily="34" charset="0"/>
                          </a:rPr>
                          <m:t>𝐸</m:t>
                        </m:r>
                      </m:e>
                      <m:sup>
                        <m:r>
                          <a:rPr lang="pl-PL" b="0" i="1" smtClean="0">
                            <a:latin typeface="Cambria Math" panose="02040503050406030204" pitchFamily="18" charset="0"/>
                            <a:cs typeface="Helvetica" panose="020B0604020202020204" pitchFamily="34" charset="0"/>
                          </a:rPr>
                          <m:t>−2</m:t>
                        </m:r>
                      </m:sup>
                    </m:sSup>
                  </m:oMath>
                </a14:m>
                <a:r>
                  <a:rPr lang="pl-PL"/>
                  <a:t> </a:t>
                </a:r>
              </a:p>
              <a:p>
                <a:r>
                  <a:rPr lang="pl-PL" b="1"/>
                  <a:t>selection</a:t>
                </a:r>
                <a:r>
                  <a:rPr lang="pl-PL"/>
                  <a:t>: </a:t>
                </a:r>
              </a:p>
              <a:p>
                <a:r>
                  <a:rPr lang="pl-PL"/>
                  <a:t>upgoing track-like events</a:t>
                </a:r>
                <a:endParaRPr lang="en-GB"/>
              </a:p>
            </p:txBody>
          </p:sp>
        </mc:Choice>
        <mc:Fallback xmlns="">
          <p:sp>
            <p:nvSpPr>
              <p:cNvPr id="20" name="pole tekstowe 19">
                <a:extLst>
                  <a:ext uri="{FF2B5EF4-FFF2-40B4-BE49-F238E27FC236}">
                    <a16:creationId xmlns:a16="http://schemas.microsoft.com/office/drawing/2014/main" id="{9EB4021B-46D4-5B57-3FD8-0F930CB2ABD6}"/>
                  </a:ext>
                </a:extLst>
              </p:cNvPr>
              <p:cNvSpPr txBox="1">
                <a:spLocks noRot="1" noChangeAspect="1" noMove="1" noResize="1" noEditPoints="1" noAdjustHandles="1" noChangeArrowheads="1" noChangeShapeType="1" noTextEdit="1"/>
              </p:cNvSpPr>
              <p:nvPr/>
            </p:nvSpPr>
            <p:spPr>
              <a:xfrm>
                <a:off x="45855" y="949361"/>
                <a:ext cx="3301352" cy="1477328"/>
              </a:xfrm>
              <a:prstGeom prst="rect">
                <a:avLst/>
              </a:prstGeom>
              <a:blipFill>
                <a:blip r:embed="rId3"/>
                <a:stretch>
                  <a:fillRect l="-1664" t="-2479" b="-5785"/>
                </a:stretch>
              </a:blipFill>
            </p:spPr>
            <p:txBody>
              <a:bodyPr/>
              <a:lstStyle/>
              <a:p>
                <a:r>
                  <a:rPr lang="en-GB">
                    <a:noFill/>
                  </a:rPr>
                  <a:t> </a:t>
                </a:r>
              </a:p>
            </p:txBody>
          </p:sp>
        </mc:Fallback>
      </mc:AlternateContent>
      <p:pic>
        <p:nvPicPr>
          <p:cNvPr id="24" name="Obraz 23">
            <a:extLst>
              <a:ext uri="{FF2B5EF4-FFF2-40B4-BE49-F238E27FC236}">
                <a16:creationId xmlns:a16="http://schemas.microsoft.com/office/drawing/2014/main" id="{4E6AB7B7-C721-7E9F-3130-85ECD6F9D3DE}"/>
              </a:ext>
            </a:extLst>
          </p:cNvPr>
          <p:cNvPicPr>
            <a:picLocks noChangeAspect="1"/>
          </p:cNvPicPr>
          <p:nvPr/>
        </p:nvPicPr>
        <p:blipFill>
          <a:blip r:embed="rId4"/>
          <a:stretch>
            <a:fillRect/>
          </a:stretch>
        </p:blipFill>
        <p:spPr>
          <a:xfrm>
            <a:off x="6247393" y="3889366"/>
            <a:ext cx="5204257" cy="2499290"/>
          </a:xfrm>
          <a:prstGeom prst="rect">
            <a:avLst/>
          </a:prstGeom>
        </p:spPr>
      </p:pic>
    </p:spTree>
    <p:extLst>
      <p:ext uri="{BB962C8B-B14F-4D97-AF65-F5344CB8AC3E}">
        <p14:creationId xmlns:p14="http://schemas.microsoft.com/office/powerpoint/2010/main" val="753520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5E77F-7EAC-6A4A-A610-18B8CCEDFEA8}"/>
            </a:ext>
          </a:extLst>
        </p:cNvPr>
        <p:cNvGrpSpPr/>
        <p:nvPr/>
      </p:nvGrpSpPr>
      <p:grpSpPr>
        <a:xfrm>
          <a:off x="0" y="0"/>
          <a:ext cx="0" cy="0"/>
          <a:chOff x="0" y="0"/>
          <a:chExt cx="0" cy="0"/>
        </a:xfrm>
      </p:grpSpPr>
      <p:sp>
        <p:nvSpPr>
          <p:cNvPr id="47" name="pole tekstowe 46">
            <a:extLst>
              <a:ext uri="{FF2B5EF4-FFF2-40B4-BE49-F238E27FC236}">
                <a16:creationId xmlns:a16="http://schemas.microsoft.com/office/drawing/2014/main" id="{ED4E30E5-725F-449E-81B3-C04181620D60}"/>
              </a:ext>
            </a:extLst>
          </p:cNvPr>
          <p:cNvSpPr txBox="1"/>
          <p:nvPr/>
        </p:nvSpPr>
        <p:spPr>
          <a:xfrm>
            <a:off x="910477" y="2162483"/>
            <a:ext cx="1895475" cy="584775"/>
          </a:xfrm>
          <a:prstGeom prst="rect">
            <a:avLst/>
          </a:prstGeom>
          <a:noFill/>
        </p:spPr>
        <p:txBody>
          <a:bodyPr wrap="square">
            <a:spAutoFit/>
          </a:bodyPr>
          <a:lstStyle/>
          <a:p>
            <a:pPr algn="ctr"/>
            <a:r>
              <a:rPr lang="pl-PL" sz="3200">
                <a:solidFill>
                  <a:schemeClr val="bg1"/>
                </a:solidFill>
                <a:effectLst/>
                <a:latin typeface="Helvetica" panose="020B0604020202020204" pitchFamily="34" charset="0"/>
                <a:cs typeface="Helvetica" panose="020B0604020202020204" pitchFamily="34" charset="0"/>
              </a:rPr>
              <a:t>ARCA6</a:t>
            </a:r>
          </a:p>
        </p:txBody>
      </p:sp>
      <p:sp>
        <p:nvSpPr>
          <p:cNvPr id="10" name="Tytuł 1">
            <a:extLst>
              <a:ext uri="{FF2B5EF4-FFF2-40B4-BE49-F238E27FC236}">
                <a16:creationId xmlns:a16="http://schemas.microsoft.com/office/drawing/2014/main" id="{BC5B9AA6-8DE5-2025-545E-969E0E570967}"/>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Event topologies</a:t>
            </a:r>
            <a:endParaRPr lang="pl-PL" sz="2800" dirty="0" err="1"/>
          </a:p>
        </p:txBody>
      </p:sp>
      <p:sp>
        <p:nvSpPr>
          <p:cNvPr id="11" name="Prostokąt 10">
            <a:extLst>
              <a:ext uri="{FF2B5EF4-FFF2-40B4-BE49-F238E27FC236}">
                <a16:creationId xmlns:a16="http://schemas.microsoft.com/office/drawing/2014/main" id="{5FCEDB83-6C19-2224-AE65-66860B4F4E62}"/>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Symbol zastępczy numeru slajdu 4">
            <a:extLst>
              <a:ext uri="{FF2B5EF4-FFF2-40B4-BE49-F238E27FC236}">
                <a16:creationId xmlns:a16="http://schemas.microsoft.com/office/drawing/2014/main" id="{DC3E20D8-D73C-8EA9-FF1E-1DFA00D24B56}"/>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44</a:t>
            </a:fld>
            <a:endParaRPr lang="pl-PL" sz="2400">
              <a:solidFill>
                <a:schemeClr val="tx1"/>
              </a:solidFill>
              <a:cs typeface="Helvetica"/>
            </a:endParaRPr>
          </a:p>
        </p:txBody>
      </p:sp>
      <p:sp>
        <p:nvSpPr>
          <p:cNvPr id="6" name="pole tekstowe 5">
            <a:extLst>
              <a:ext uri="{FF2B5EF4-FFF2-40B4-BE49-F238E27FC236}">
                <a16:creationId xmlns:a16="http://schemas.microsoft.com/office/drawing/2014/main" id="{65E4E630-FEB5-1EFC-ABDF-D960652B264B}"/>
              </a:ext>
            </a:extLst>
          </p:cNvPr>
          <p:cNvSpPr txBox="1"/>
          <p:nvPr/>
        </p:nvSpPr>
        <p:spPr>
          <a:xfrm>
            <a:off x="46192" y="884236"/>
            <a:ext cx="3839513" cy="369332"/>
          </a:xfrm>
          <a:prstGeom prst="rect">
            <a:avLst/>
          </a:prstGeom>
          <a:solidFill>
            <a:schemeClr val="accent6"/>
          </a:solidFill>
        </p:spPr>
        <p:txBody>
          <a:bodyPr wrap="none" rtlCol="0">
            <a:spAutoFit/>
          </a:bodyPr>
          <a:lstStyle/>
          <a:p>
            <a:r>
              <a:rPr lang="pl-PL">
                <a:solidFill>
                  <a:schemeClr val="bg1"/>
                </a:solidFill>
              </a:rPr>
              <a:t>Examples of basic event topologies:</a:t>
            </a:r>
            <a:endParaRPr lang="en-GB">
              <a:solidFill>
                <a:schemeClr val="bg1"/>
              </a:solidFill>
            </a:endParaRPr>
          </a:p>
        </p:txBody>
      </p:sp>
      <p:sp>
        <p:nvSpPr>
          <p:cNvPr id="13" name="pole tekstowe 12">
            <a:extLst>
              <a:ext uri="{FF2B5EF4-FFF2-40B4-BE49-F238E27FC236}">
                <a16:creationId xmlns:a16="http://schemas.microsoft.com/office/drawing/2014/main" id="{3A560A4A-B68B-C0DA-8033-745499D1F75A}"/>
              </a:ext>
            </a:extLst>
          </p:cNvPr>
          <p:cNvSpPr txBox="1"/>
          <p:nvPr/>
        </p:nvSpPr>
        <p:spPr>
          <a:xfrm>
            <a:off x="5768881" y="860765"/>
            <a:ext cx="3762568" cy="369332"/>
          </a:xfrm>
          <a:prstGeom prst="rect">
            <a:avLst/>
          </a:prstGeom>
          <a:noFill/>
        </p:spPr>
        <p:txBody>
          <a:bodyPr wrap="none" rtlCol="0">
            <a:spAutoFit/>
          </a:bodyPr>
          <a:lstStyle/>
          <a:p>
            <a:r>
              <a:rPr lang="pl-PL"/>
              <a:t>Classes based on combinations of:</a:t>
            </a:r>
            <a:endParaRPr lang="en-GB"/>
          </a:p>
        </p:txBody>
      </p:sp>
      <p:sp>
        <p:nvSpPr>
          <p:cNvPr id="14" name="pole tekstowe 13">
            <a:extLst>
              <a:ext uri="{FF2B5EF4-FFF2-40B4-BE49-F238E27FC236}">
                <a16:creationId xmlns:a16="http://schemas.microsoft.com/office/drawing/2014/main" id="{A0AAA146-5F69-5BF7-BBE9-F93DDF7A9306}"/>
              </a:ext>
            </a:extLst>
          </p:cNvPr>
          <p:cNvSpPr txBox="1"/>
          <p:nvPr/>
        </p:nvSpPr>
        <p:spPr>
          <a:xfrm>
            <a:off x="9531449" y="722265"/>
            <a:ext cx="1383712" cy="646331"/>
          </a:xfrm>
          <a:prstGeom prst="rect">
            <a:avLst/>
          </a:prstGeom>
          <a:noFill/>
        </p:spPr>
        <p:txBody>
          <a:bodyPr wrap="none" rtlCol="0">
            <a:spAutoFit/>
          </a:bodyPr>
          <a:lstStyle/>
          <a:p>
            <a:pPr marL="285750" indent="-285750">
              <a:buFont typeface="Wingdings" panose="05000000000000000000" pitchFamily="2" charset="2"/>
              <a:buChar char="v"/>
            </a:pPr>
            <a:r>
              <a:rPr lang="pl-PL"/>
              <a:t>Direction</a:t>
            </a:r>
          </a:p>
          <a:p>
            <a:pPr marL="285750" indent="-285750">
              <a:buFont typeface="Wingdings" panose="05000000000000000000" pitchFamily="2" charset="2"/>
              <a:buChar char="v"/>
            </a:pPr>
            <a:r>
              <a:rPr lang="pl-PL"/>
              <a:t>Shape</a:t>
            </a:r>
          </a:p>
        </p:txBody>
      </p:sp>
      <p:pic>
        <p:nvPicPr>
          <p:cNvPr id="7" name="Obraz 6">
            <a:extLst>
              <a:ext uri="{FF2B5EF4-FFF2-40B4-BE49-F238E27FC236}">
                <a16:creationId xmlns:a16="http://schemas.microsoft.com/office/drawing/2014/main" id="{CBA2E4A8-2EB0-CA12-C944-938459E0A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4412" y="1496924"/>
            <a:ext cx="12123174" cy="5361075"/>
          </a:xfrm>
          <a:prstGeom prst="rect">
            <a:avLst/>
          </a:prstGeom>
        </p:spPr>
      </p:pic>
    </p:spTree>
    <p:extLst>
      <p:ext uri="{BB962C8B-B14F-4D97-AF65-F5344CB8AC3E}">
        <p14:creationId xmlns:p14="http://schemas.microsoft.com/office/powerpoint/2010/main" val="73472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0374D167-B5EC-4C32-951C-6565D910DF70}"/>
              </a:ext>
            </a:extLst>
          </p:cNvPr>
          <p:cNvPicPr>
            <a:picLocks noChangeAspect="1"/>
          </p:cNvPicPr>
          <p:nvPr/>
        </p:nvPicPr>
        <p:blipFill>
          <a:blip r:embed="rId3"/>
          <a:stretch>
            <a:fillRect/>
          </a:stretch>
        </p:blipFill>
        <p:spPr>
          <a:xfrm>
            <a:off x="-1" y="1369625"/>
            <a:ext cx="12192000" cy="4876800"/>
          </a:xfrm>
          <a:prstGeom prst="rect">
            <a:avLst/>
          </a:prstGeom>
        </p:spPr>
      </p:pic>
      <p:grpSp>
        <p:nvGrpSpPr>
          <p:cNvPr id="18" name="Grupa 17">
            <a:extLst>
              <a:ext uri="{FF2B5EF4-FFF2-40B4-BE49-F238E27FC236}">
                <a16:creationId xmlns:a16="http://schemas.microsoft.com/office/drawing/2014/main" id="{87245209-2EE8-0B36-DAC4-6ACE4E073B26}"/>
              </a:ext>
            </a:extLst>
          </p:cNvPr>
          <p:cNvGrpSpPr/>
          <p:nvPr/>
        </p:nvGrpSpPr>
        <p:grpSpPr>
          <a:xfrm>
            <a:off x="8115028" y="5927291"/>
            <a:ext cx="2368006" cy="638268"/>
            <a:chOff x="8154357" y="6150077"/>
            <a:chExt cx="2368006" cy="638268"/>
          </a:xfrm>
          <a:solidFill>
            <a:schemeClr val="bg1">
              <a:lumMod val="50000"/>
            </a:schemeClr>
          </a:solidFill>
        </p:grpSpPr>
        <p:sp>
          <p:nvSpPr>
            <p:cNvPr id="19" name="Grafika 21" descr="Brushstroke">
              <a:extLst>
                <a:ext uri="{FF2B5EF4-FFF2-40B4-BE49-F238E27FC236}">
                  <a16:creationId xmlns:a16="http://schemas.microsoft.com/office/drawing/2014/main" id="{F67AC520-FA4F-6FFB-680F-3C1E29160E75}"/>
                </a:ext>
              </a:extLst>
            </p:cNvPr>
            <p:cNvSpPr/>
            <p:nvPr/>
          </p:nvSpPr>
          <p:spPr>
            <a:xfrm>
              <a:off x="8154357" y="6150077"/>
              <a:ext cx="2368006" cy="638268"/>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20" name="Shape 489">
              <a:extLst>
                <a:ext uri="{FF2B5EF4-FFF2-40B4-BE49-F238E27FC236}">
                  <a16:creationId xmlns:a16="http://schemas.microsoft.com/office/drawing/2014/main" id="{0C973DCA-845F-BAA6-8496-2D387042AF7F}"/>
                </a:ext>
              </a:extLst>
            </p:cNvPr>
            <p:cNvSpPr/>
            <p:nvPr/>
          </p:nvSpPr>
          <p:spPr>
            <a:xfrm>
              <a:off x="8226425" y="6331192"/>
              <a:ext cx="2171559" cy="276038"/>
            </a:xfrm>
            <a:prstGeom prst="rect">
              <a:avLst/>
            </a:prstGeom>
            <a:grpFill/>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en-GB" sz="1400">
                  <a:solidFill>
                    <a:schemeClr val="bg1"/>
                  </a:solidFill>
                  <a:latin typeface="Helvetica" panose="020B0604020202020204" pitchFamily="34" charset="0"/>
                  <a:cs typeface="Helvetica" panose="020B0604020202020204" pitchFamily="34" charset="0"/>
                </a:rPr>
                <a:t>JINST 16 C09034</a:t>
              </a:r>
              <a:r>
                <a:rPr lang="pl-PL" sz="1400">
                  <a:solidFill>
                    <a:schemeClr val="bg1"/>
                  </a:solidFill>
                  <a:latin typeface="Helvetica" panose="020B0604020202020204" pitchFamily="34" charset="0"/>
                  <a:cs typeface="Helvetica" panose="020B0604020202020204" pitchFamily="34" charset="0"/>
                </a:rPr>
                <a:t> (2021)</a:t>
              </a:r>
              <a:endParaRPr sz="800" dirty="0">
                <a:solidFill>
                  <a:schemeClr val="bg1"/>
                </a:solidFill>
                <a:latin typeface="Helvetica" panose="020B0604020202020204" pitchFamily="34" charset="0"/>
                <a:cs typeface="Helvetica" panose="020B0604020202020204" pitchFamily="34" charset="0"/>
              </a:endParaRPr>
            </a:p>
          </p:txBody>
        </p:sp>
      </p:grpSp>
      <p:sp>
        <p:nvSpPr>
          <p:cNvPr id="14" name="Tytuł 1">
            <a:extLst>
              <a:ext uri="{FF2B5EF4-FFF2-40B4-BE49-F238E27FC236}">
                <a16:creationId xmlns:a16="http://schemas.microsoft.com/office/drawing/2014/main" id="{A118FA1B-3193-B3BD-1B9B-FCE5D4DB1694}"/>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Helvetica" panose="020B0604020202020204" pitchFamily="34" charset="0"/>
                <a:cs typeface="Helvetica" panose="020B0604020202020204" pitchFamily="34" charset="0"/>
              </a:rPr>
              <a:t>CCSN: time resolution</a:t>
            </a:r>
            <a:endParaRPr lang="pl-PL" sz="2800" dirty="0" err="1"/>
          </a:p>
        </p:txBody>
      </p:sp>
      <p:sp>
        <p:nvSpPr>
          <p:cNvPr id="21" name="Prostokąt 20">
            <a:extLst>
              <a:ext uri="{FF2B5EF4-FFF2-40B4-BE49-F238E27FC236}">
                <a16:creationId xmlns:a16="http://schemas.microsoft.com/office/drawing/2014/main" id="{7656C45A-4093-09CF-A709-86767E0EFA31}"/>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2" name="Symbol zastępczy numeru slajdu 4">
            <a:extLst>
              <a:ext uri="{FF2B5EF4-FFF2-40B4-BE49-F238E27FC236}">
                <a16:creationId xmlns:a16="http://schemas.microsoft.com/office/drawing/2014/main" id="{B34FEC22-9EB6-7C98-8C61-CDE802CBF78A}"/>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45</a:t>
            </a:fld>
            <a:endParaRPr lang="pl-PL" sz="2400">
              <a:solidFill>
                <a:schemeClr val="tx1"/>
              </a:solidFill>
              <a:cs typeface="Helvetica"/>
            </a:endParaRPr>
          </a:p>
        </p:txBody>
      </p:sp>
    </p:spTree>
    <p:extLst>
      <p:ext uri="{BB962C8B-B14F-4D97-AF65-F5344CB8AC3E}">
        <p14:creationId xmlns:p14="http://schemas.microsoft.com/office/powerpoint/2010/main" val="3300186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a:extLst>
              <a:ext uri="{FF2B5EF4-FFF2-40B4-BE49-F238E27FC236}">
                <a16:creationId xmlns:a16="http://schemas.microsoft.com/office/drawing/2014/main" id="{65118C9D-E37F-7A47-8E93-7F92725EDA7F}"/>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Helvetica" panose="020B0604020202020204" pitchFamily="34" charset="0"/>
                <a:cs typeface="Helvetica" panose="020B0604020202020204" pitchFamily="34" charset="0"/>
              </a:rPr>
              <a:t>SN alert system</a:t>
            </a:r>
            <a:endParaRPr lang="pl-PL" sz="2800" dirty="0" err="1"/>
          </a:p>
        </p:txBody>
      </p:sp>
      <p:sp>
        <p:nvSpPr>
          <p:cNvPr id="14" name="Prostokąt 13">
            <a:extLst>
              <a:ext uri="{FF2B5EF4-FFF2-40B4-BE49-F238E27FC236}">
                <a16:creationId xmlns:a16="http://schemas.microsoft.com/office/drawing/2014/main" id="{D90636F2-03E9-85A4-FFD2-977ECC3E112E}"/>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5" name="Symbol zastępczy numeru slajdu 4">
            <a:extLst>
              <a:ext uri="{FF2B5EF4-FFF2-40B4-BE49-F238E27FC236}">
                <a16:creationId xmlns:a16="http://schemas.microsoft.com/office/drawing/2014/main" id="{714418A4-1876-62F3-A5B7-62C98531944E}"/>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46</a:t>
            </a:fld>
            <a:endParaRPr lang="pl-PL" sz="2400">
              <a:solidFill>
                <a:schemeClr val="tx1"/>
              </a:solidFill>
              <a:cs typeface="Helvetica"/>
            </a:endParaRPr>
          </a:p>
        </p:txBody>
      </p:sp>
      <p:pic>
        <p:nvPicPr>
          <p:cNvPr id="5" name="Obraz 4">
            <a:extLst>
              <a:ext uri="{FF2B5EF4-FFF2-40B4-BE49-F238E27FC236}">
                <a16:creationId xmlns:a16="http://schemas.microsoft.com/office/drawing/2014/main" id="{3A473050-8FCF-CB73-30C2-4C2573033416}"/>
              </a:ext>
            </a:extLst>
          </p:cNvPr>
          <p:cNvPicPr>
            <a:picLocks noChangeAspect="1"/>
          </p:cNvPicPr>
          <p:nvPr/>
        </p:nvPicPr>
        <p:blipFill>
          <a:blip r:embed="rId3"/>
          <a:stretch>
            <a:fillRect/>
          </a:stretch>
        </p:blipFill>
        <p:spPr>
          <a:xfrm>
            <a:off x="0" y="562062"/>
            <a:ext cx="10115550" cy="6048375"/>
          </a:xfrm>
          <a:prstGeom prst="rect">
            <a:avLst/>
          </a:prstGeom>
        </p:spPr>
      </p:pic>
      <p:sp>
        <p:nvSpPr>
          <p:cNvPr id="22" name="Grafika 21" descr="Brushstroke">
            <a:extLst>
              <a:ext uri="{FF2B5EF4-FFF2-40B4-BE49-F238E27FC236}">
                <a16:creationId xmlns:a16="http://schemas.microsoft.com/office/drawing/2014/main" id="{E9901547-2095-001F-E35A-AEE56CB71D56}"/>
              </a:ext>
            </a:extLst>
          </p:cNvPr>
          <p:cNvSpPr/>
          <p:nvPr/>
        </p:nvSpPr>
        <p:spPr>
          <a:xfrm>
            <a:off x="9586314" y="5854965"/>
            <a:ext cx="2368006" cy="638268"/>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chemeClr val="bg1">
              <a:lumMod val="50000"/>
            </a:schemeClr>
          </a:solidFill>
          <a:ln w="9525" cap="flat">
            <a:noFill/>
            <a:prstDash val="solid"/>
            <a:miter/>
          </a:ln>
        </p:spPr>
        <p:txBody>
          <a:bodyPr rtlCol="0" anchor="ctr"/>
          <a:lstStyle/>
          <a:p>
            <a:r>
              <a:rPr lang="en-GB">
                <a:solidFill>
                  <a:schemeClr val="bg1"/>
                </a:solidFill>
              </a:rPr>
              <a:t>PoS(ICRC2023)1223</a:t>
            </a:r>
          </a:p>
        </p:txBody>
      </p:sp>
    </p:spTree>
    <p:extLst>
      <p:ext uri="{BB962C8B-B14F-4D97-AF65-F5344CB8AC3E}">
        <p14:creationId xmlns:p14="http://schemas.microsoft.com/office/powerpoint/2010/main" val="1539595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ytuł 1">
            <a:extLst>
              <a:ext uri="{FF2B5EF4-FFF2-40B4-BE49-F238E27FC236}">
                <a16:creationId xmlns:a16="http://schemas.microsoft.com/office/drawing/2014/main" id="{78EBE58C-7BC0-080D-B394-044637D2FACD}"/>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Non-standard interactions (NSI)</a:t>
            </a:r>
            <a:endParaRPr lang="pl-PL" sz="2800" dirty="0" err="1"/>
          </a:p>
        </p:txBody>
      </p:sp>
      <p:sp>
        <p:nvSpPr>
          <p:cNvPr id="15" name="Prostokąt 14">
            <a:extLst>
              <a:ext uri="{FF2B5EF4-FFF2-40B4-BE49-F238E27FC236}">
                <a16:creationId xmlns:a16="http://schemas.microsoft.com/office/drawing/2014/main" id="{55DDB4AC-3265-4E78-76D9-9A48C39D2AFE}"/>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6" name="Symbol zastępczy numeru slajdu 4">
            <a:extLst>
              <a:ext uri="{FF2B5EF4-FFF2-40B4-BE49-F238E27FC236}">
                <a16:creationId xmlns:a16="http://schemas.microsoft.com/office/drawing/2014/main" id="{61D2582E-825C-0775-C67C-08D1831F89A8}"/>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47</a:t>
            </a:fld>
            <a:endParaRPr lang="pl-PL" sz="2400">
              <a:solidFill>
                <a:schemeClr val="tx1"/>
              </a:solidFill>
              <a:cs typeface="Helvetica"/>
            </a:endParaRPr>
          </a:p>
        </p:txBody>
      </p:sp>
      <p:pic>
        <p:nvPicPr>
          <p:cNvPr id="5" name="Obraz 4">
            <a:extLst>
              <a:ext uri="{FF2B5EF4-FFF2-40B4-BE49-F238E27FC236}">
                <a16:creationId xmlns:a16="http://schemas.microsoft.com/office/drawing/2014/main" id="{8D090E12-7FE4-CCF4-C9DF-EB8920E4399F}"/>
              </a:ext>
            </a:extLst>
          </p:cNvPr>
          <p:cNvPicPr>
            <a:picLocks noChangeAspect="1"/>
          </p:cNvPicPr>
          <p:nvPr/>
        </p:nvPicPr>
        <p:blipFill>
          <a:blip r:embed="rId3"/>
          <a:stretch>
            <a:fillRect/>
          </a:stretch>
        </p:blipFill>
        <p:spPr>
          <a:xfrm>
            <a:off x="218113" y="562062"/>
            <a:ext cx="10159069" cy="6298099"/>
          </a:xfrm>
          <a:prstGeom prst="rect">
            <a:avLst/>
          </a:prstGeom>
        </p:spPr>
      </p:pic>
    </p:spTree>
    <p:extLst>
      <p:ext uri="{BB962C8B-B14F-4D97-AF65-F5344CB8AC3E}">
        <p14:creationId xmlns:p14="http://schemas.microsoft.com/office/powerpoint/2010/main" val="3047812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1ACC83F7-32A8-465D-BD01-10F58657788E}"/>
              </a:ext>
            </a:extLst>
          </p:cNvPr>
          <p:cNvSpPr txBox="1"/>
          <p:nvPr/>
        </p:nvSpPr>
        <p:spPr>
          <a:xfrm>
            <a:off x="2509564" y="1084934"/>
            <a:ext cx="1632155" cy="584775"/>
          </a:xfrm>
          <a:prstGeom prst="rect">
            <a:avLst/>
          </a:prstGeom>
          <a:noFill/>
        </p:spPr>
        <p:txBody>
          <a:bodyPr wrap="square">
            <a:spAutoFit/>
          </a:bodyPr>
          <a:lstStyle/>
          <a:p>
            <a:pPr algn="l"/>
            <a:r>
              <a:rPr lang="pl-PL" sz="3200">
                <a:solidFill>
                  <a:schemeClr val="accent5"/>
                </a:solidFill>
                <a:effectLst/>
                <a:latin typeface="Helvetica" panose="020B0604020202020204" pitchFamily="34" charset="0"/>
                <a:cs typeface="Helvetica" panose="020B0604020202020204" pitchFamily="34" charset="0"/>
              </a:rPr>
              <a:t>ORCA6</a:t>
            </a:r>
            <a:endParaRPr lang="pl-PL" sz="3200">
              <a:effectLst/>
              <a:latin typeface="Helvetica" panose="020B0604020202020204" pitchFamily="34" charset="0"/>
              <a:cs typeface="Helvetica" panose="020B0604020202020204" pitchFamily="34" charset="0"/>
              <a:hlinkClick r:id="rId3"/>
            </a:endParaRPr>
          </a:p>
        </p:txBody>
      </p:sp>
      <p:pic>
        <p:nvPicPr>
          <p:cNvPr id="8" name="Obraz 7">
            <a:extLst>
              <a:ext uri="{FF2B5EF4-FFF2-40B4-BE49-F238E27FC236}">
                <a16:creationId xmlns:a16="http://schemas.microsoft.com/office/drawing/2014/main" id="{1EC758BE-CAC7-4E97-9A59-21499C3F49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6084" y="1952824"/>
            <a:ext cx="4872605" cy="4905176"/>
          </a:xfrm>
          <a:prstGeom prst="rect">
            <a:avLst/>
          </a:prstGeom>
        </p:spPr>
      </p:pic>
      <p:grpSp>
        <p:nvGrpSpPr>
          <p:cNvPr id="17" name="Grupa 16">
            <a:extLst>
              <a:ext uri="{FF2B5EF4-FFF2-40B4-BE49-F238E27FC236}">
                <a16:creationId xmlns:a16="http://schemas.microsoft.com/office/drawing/2014/main" id="{B5F43FEE-6A04-53CA-B464-C9B73BADC4AB}"/>
              </a:ext>
            </a:extLst>
          </p:cNvPr>
          <p:cNvGrpSpPr/>
          <p:nvPr/>
        </p:nvGrpSpPr>
        <p:grpSpPr>
          <a:xfrm>
            <a:off x="210909" y="792541"/>
            <a:ext cx="1900788" cy="584781"/>
            <a:chOff x="6010030" y="5711157"/>
            <a:chExt cx="5447072" cy="951534"/>
          </a:xfrm>
          <a:solidFill>
            <a:srgbClr val="7F7F7F"/>
          </a:solidFill>
        </p:grpSpPr>
        <p:sp>
          <p:nvSpPr>
            <p:cNvPr id="11" name="Grafika 21" descr="Brushstroke">
              <a:extLst>
                <a:ext uri="{FF2B5EF4-FFF2-40B4-BE49-F238E27FC236}">
                  <a16:creationId xmlns:a16="http://schemas.microsoft.com/office/drawing/2014/main" id="{9920F58E-15AE-4EEA-A320-9DD7E724A472}"/>
                </a:ext>
              </a:extLst>
            </p:cNvPr>
            <p:cNvSpPr/>
            <p:nvPr/>
          </p:nvSpPr>
          <p:spPr>
            <a:xfrm>
              <a:off x="6096001" y="5711157"/>
              <a:ext cx="5361101" cy="951534"/>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12" name="Shape 489">
              <a:extLst>
                <a:ext uri="{FF2B5EF4-FFF2-40B4-BE49-F238E27FC236}">
                  <a16:creationId xmlns:a16="http://schemas.microsoft.com/office/drawing/2014/main" id="{E1B819D0-45A5-400B-BFA6-1789EDBC6F5A}"/>
                </a:ext>
              </a:extLst>
            </p:cNvPr>
            <p:cNvSpPr/>
            <p:nvPr/>
          </p:nvSpPr>
          <p:spPr>
            <a:xfrm>
              <a:off x="6010030" y="5967430"/>
              <a:ext cx="5447072" cy="449159"/>
            </a:xfrm>
            <a:prstGeom prst="rect">
              <a:avLst/>
            </a:prstGeom>
            <a:grpFill/>
            <a:ln w="12700">
              <a:miter lim="400000"/>
            </a:ln>
            <a:extLst>
              <a:ext uri="{C572A759-6A51-4108-AA02-DFA0A04FC94B}">
                <ma14:wrappingTextBoxFlag xmlns="" xmlns:ma14="http://schemas.microsoft.com/office/mac/drawingml/2011/main" val="1"/>
              </a:ext>
            </a:extLst>
          </p:spPr>
          <p:txBody>
            <a:bodyPr wrap="square" lIns="30004" tIns="30004" rIns="30004" bIns="30004" anchor="ctr">
              <a:spAutoFit/>
            </a:bodyPr>
            <a:lstStyle/>
            <a:p>
              <a:pPr lvl="0" algn="ctr">
                <a:defRPr sz="1800">
                  <a:solidFill>
                    <a:srgbClr val="000000"/>
                  </a:solidFill>
                </a:defRPr>
              </a:pPr>
              <a:r>
                <a:rPr lang="en-GB" sz="1400">
                  <a:solidFill>
                    <a:schemeClr val="bg1"/>
                  </a:solidFill>
                  <a:latin typeface="Helvetica" panose="020B0604020202020204" pitchFamily="34" charset="0"/>
                  <a:cs typeface="Helvetica" panose="020B0604020202020204" pitchFamily="34" charset="0"/>
                </a:rPr>
                <a:t>PoS(ICRC2023)998</a:t>
              </a:r>
            </a:p>
          </p:txBody>
        </p:sp>
      </p:grpSp>
      <p:sp>
        <p:nvSpPr>
          <p:cNvPr id="14" name="Tytuł 1">
            <a:extLst>
              <a:ext uri="{FF2B5EF4-FFF2-40B4-BE49-F238E27FC236}">
                <a16:creationId xmlns:a16="http://schemas.microsoft.com/office/drawing/2014/main" id="{78EBE58C-7BC0-080D-B394-044637D2FACD}"/>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Non-standard interactions (NSI)</a:t>
            </a:r>
            <a:endParaRPr lang="pl-PL" sz="2800" dirty="0" err="1"/>
          </a:p>
        </p:txBody>
      </p:sp>
      <p:sp>
        <p:nvSpPr>
          <p:cNvPr id="15" name="Prostokąt 14">
            <a:extLst>
              <a:ext uri="{FF2B5EF4-FFF2-40B4-BE49-F238E27FC236}">
                <a16:creationId xmlns:a16="http://schemas.microsoft.com/office/drawing/2014/main" id="{55DDB4AC-3265-4E78-76D9-9A48C39D2AFE}"/>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6" name="Symbol zastępczy numeru slajdu 4">
            <a:extLst>
              <a:ext uri="{FF2B5EF4-FFF2-40B4-BE49-F238E27FC236}">
                <a16:creationId xmlns:a16="http://schemas.microsoft.com/office/drawing/2014/main" id="{61D2582E-825C-0775-C67C-08D1831F89A8}"/>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48</a:t>
            </a:fld>
            <a:endParaRPr lang="pl-PL" sz="2400">
              <a:solidFill>
                <a:schemeClr val="tx1"/>
              </a:solidFill>
              <a:cs typeface="Helvetica"/>
            </a:endParaRPr>
          </a:p>
        </p:txBody>
      </p:sp>
      <p:pic>
        <p:nvPicPr>
          <p:cNvPr id="3" name="Obraz 2">
            <a:extLst>
              <a:ext uri="{FF2B5EF4-FFF2-40B4-BE49-F238E27FC236}">
                <a16:creationId xmlns:a16="http://schemas.microsoft.com/office/drawing/2014/main" id="{B426F656-FB95-7812-799B-51D0DA9B43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65863"/>
            <a:ext cx="6651285" cy="5192137"/>
          </a:xfrm>
          <a:prstGeom prst="rect">
            <a:avLst/>
          </a:prstGeom>
        </p:spPr>
      </p:pic>
      <p:pic>
        <p:nvPicPr>
          <p:cNvPr id="4" name="Obraz 3">
            <a:extLst>
              <a:ext uri="{FF2B5EF4-FFF2-40B4-BE49-F238E27FC236}">
                <a16:creationId xmlns:a16="http://schemas.microsoft.com/office/drawing/2014/main" id="{884B638C-152C-91E7-235A-A436AEEE12EB}"/>
              </a:ext>
            </a:extLst>
          </p:cNvPr>
          <p:cNvPicPr>
            <a:picLocks noChangeAspect="1"/>
          </p:cNvPicPr>
          <p:nvPr/>
        </p:nvPicPr>
        <p:blipFill rotWithShape="1">
          <a:blip r:embed="rId6"/>
          <a:srcRect b="18589"/>
          <a:stretch/>
        </p:blipFill>
        <p:spPr>
          <a:xfrm>
            <a:off x="6409189" y="562617"/>
            <a:ext cx="5782810" cy="1224238"/>
          </a:xfrm>
          <a:prstGeom prst="rect">
            <a:avLst/>
          </a:prstGeom>
        </p:spPr>
      </p:pic>
    </p:spTree>
    <p:extLst>
      <p:ext uri="{BB962C8B-B14F-4D97-AF65-F5344CB8AC3E}">
        <p14:creationId xmlns:p14="http://schemas.microsoft.com/office/powerpoint/2010/main" val="3777726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5AAE3-2257-E58F-EF71-DAE066D801B6}"/>
            </a:ext>
          </a:extLst>
        </p:cNvPr>
        <p:cNvGrpSpPr/>
        <p:nvPr/>
      </p:nvGrpSpPr>
      <p:grpSpPr>
        <a:xfrm>
          <a:off x="0" y="0"/>
          <a:ext cx="0" cy="0"/>
          <a:chOff x="0" y="0"/>
          <a:chExt cx="0" cy="0"/>
        </a:xfrm>
      </p:grpSpPr>
      <p:grpSp>
        <p:nvGrpSpPr>
          <p:cNvPr id="19" name="Grafika 19" descr="Brushstroke">
            <a:extLst>
              <a:ext uri="{FF2B5EF4-FFF2-40B4-BE49-F238E27FC236}">
                <a16:creationId xmlns:a16="http://schemas.microsoft.com/office/drawing/2014/main" id="{D01B2220-B189-1061-1E08-237C69207C98}"/>
              </a:ext>
            </a:extLst>
          </p:cNvPr>
          <p:cNvGrpSpPr/>
          <p:nvPr/>
        </p:nvGrpSpPr>
        <p:grpSpPr>
          <a:xfrm>
            <a:off x="2828501" y="6481599"/>
            <a:ext cx="3303275" cy="339041"/>
            <a:chOff x="4964835" y="-592290"/>
            <a:chExt cx="3303275" cy="339041"/>
          </a:xfrm>
          <a:solidFill>
            <a:srgbClr val="70AD47"/>
          </a:solidFill>
        </p:grpSpPr>
        <p:sp>
          <p:nvSpPr>
            <p:cNvPr id="20" name="Dowolny kształt: kształt 19">
              <a:extLst>
                <a:ext uri="{FF2B5EF4-FFF2-40B4-BE49-F238E27FC236}">
                  <a16:creationId xmlns:a16="http://schemas.microsoft.com/office/drawing/2014/main" id="{1CCD8FCE-BCAB-60D8-8EAD-10E3FC8D28A7}"/>
                </a:ext>
              </a:extLst>
            </p:cNvPr>
            <p:cNvSpPr/>
            <p:nvPr/>
          </p:nvSpPr>
          <p:spPr>
            <a:xfrm>
              <a:off x="5896616" y="-551264"/>
              <a:ext cx="1373" cy="372"/>
            </a:xfrm>
            <a:custGeom>
              <a:avLst/>
              <a:gdLst>
                <a:gd name="connsiteX0" fmla="*/ 1374 w 1373"/>
                <a:gd name="connsiteY0" fmla="*/ 217 h 372"/>
                <a:gd name="connsiteX1" fmla="*/ 1374 w 1373"/>
                <a:gd name="connsiteY1" fmla="*/ 217 h 372"/>
                <a:gd name="connsiteX2" fmla="*/ 1374 w 1373"/>
                <a:gd name="connsiteY2" fmla="*/ 217 h 372"/>
              </a:gdLst>
              <a:ahLst/>
              <a:cxnLst>
                <a:cxn ang="0">
                  <a:pos x="connsiteX0" y="connsiteY0"/>
                </a:cxn>
                <a:cxn ang="0">
                  <a:pos x="connsiteX1" y="connsiteY1"/>
                </a:cxn>
                <a:cxn ang="0">
                  <a:pos x="connsiteX2" y="connsiteY2"/>
                </a:cxn>
              </a:cxnLst>
              <a:rect l="l" t="t" r="r" b="b"/>
              <a:pathLst>
                <a:path w="1373" h="372">
                  <a:moveTo>
                    <a:pt x="1374" y="217"/>
                  </a:moveTo>
                  <a:cubicBezTo>
                    <a:pt x="-84" y="-487"/>
                    <a:pt x="-798" y="798"/>
                    <a:pt x="1374" y="217"/>
                  </a:cubicBezTo>
                  <a:lnTo>
                    <a:pt x="1374" y="217"/>
                  </a:lnTo>
                  <a:close/>
                </a:path>
              </a:pathLst>
            </a:custGeom>
            <a:grpFill/>
            <a:ln w="9525" cap="flat">
              <a:noFill/>
              <a:prstDash val="solid"/>
              <a:miter/>
            </a:ln>
          </p:spPr>
          <p:txBody>
            <a:bodyPr rtlCol="0" anchor="ctr"/>
            <a:lstStyle/>
            <a:p>
              <a:endParaRPr lang="en-GB"/>
            </a:p>
          </p:txBody>
        </p:sp>
        <p:sp>
          <p:nvSpPr>
            <p:cNvPr id="21" name="Dowolny kształt: kształt 20">
              <a:extLst>
                <a:ext uri="{FF2B5EF4-FFF2-40B4-BE49-F238E27FC236}">
                  <a16:creationId xmlns:a16="http://schemas.microsoft.com/office/drawing/2014/main" id="{8EA91345-C7C5-E1E6-7566-0ADADCC88E91}"/>
                </a:ext>
              </a:extLst>
            </p:cNvPr>
            <p:cNvSpPr/>
            <p:nvPr/>
          </p:nvSpPr>
          <p:spPr>
            <a:xfrm>
              <a:off x="7022988" y="-588651"/>
              <a:ext cx="3362" cy="9703"/>
            </a:xfrm>
            <a:custGeom>
              <a:avLst/>
              <a:gdLst>
                <a:gd name="connsiteX0" fmla="*/ 0 w 3362"/>
                <a:gd name="connsiteY0" fmla="*/ 9687 h 9703"/>
                <a:gd name="connsiteX1" fmla="*/ 1095 w 3362"/>
                <a:gd name="connsiteY1" fmla="*/ 9601 h 9703"/>
                <a:gd name="connsiteX2" fmla="*/ 3362 w 3362"/>
                <a:gd name="connsiteY2" fmla="*/ 0 h 9703"/>
                <a:gd name="connsiteX3" fmla="*/ 0 w 3362"/>
                <a:gd name="connsiteY3" fmla="*/ 9687 h 9703"/>
              </a:gdLst>
              <a:ahLst/>
              <a:cxnLst>
                <a:cxn ang="0">
                  <a:pos x="connsiteX0" y="connsiteY0"/>
                </a:cxn>
                <a:cxn ang="0">
                  <a:pos x="connsiteX1" y="connsiteY1"/>
                </a:cxn>
                <a:cxn ang="0">
                  <a:pos x="connsiteX2" y="connsiteY2"/>
                </a:cxn>
                <a:cxn ang="0">
                  <a:pos x="connsiteX3" y="connsiteY3"/>
                </a:cxn>
              </a:cxnLst>
              <a:rect l="l" t="t" r="r" b="b"/>
              <a:pathLst>
                <a:path w="3362" h="9703">
                  <a:moveTo>
                    <a:pt x="0" y="9687"/>
                  </a:moveTo>
                  <a:cubicBezTo>
                    <a:pt x="448" y="9754"/>
                    <a:pt x="667" y="9601"/>
                    <a:pt x="1095" y="9601"/>
                  </a:cubicBezTo>
                  <a:cubicBezTo>
                    <a:pt x="1896" y="5791"/>
                    <a:pt x="2639" y="2495"/>
                    <a:pt x="3362" y="0"/>
                  </a:cubicBezTo>
                  <a:lnTo>
                    <a:pt x="0" y="9687"/>
                  </a:lnTo>
                  <a:close/>
                </a:path>
              </a:pathLst>
            </a:custGeom>
            <a:grpFill/>
            <a:ln w="9525" cap="flat">
              <a:noFill/>
              <a:prstDash val="solid"/>
              <a:miter/>
            </a:ln>
          </p:spPr>
          <p:txBody>
            <a:bodyPr rtlCol="0" anchor="ctr"/>
            <a:lstStyle/>
            <a:p>
              <a:endParaRPr lang="en-GB"/>
            </a:p>
          </p:txBody>
        </p:sp>
        <p:sp>
          <p:nvSpPr>
            <p:cNvPr id="22" name="Dowolny kształt: kształt 21">
              <a:extLst>
                <a:ext uri="{FF2B5EF4-FFF2-40B4-BE49-F238E27FC236}">
                  <a16:creationId xmlns:a16="http://schemas.microsoft.com/office/drawing/2014/main" id="{27133558-4024-B914-8ABF-68BFEEA43163}"/>
                </a:ext>
              </a:extLst>
            </p:cNvPr>
            <p:cNvSpPr/>
            <p:nvPr/>
          </p:nvSpPr>
          <p:spPr>
            <a:xfrm>
              <a:off x="7203944" y="-557022"/>
              <a:ext cx="1105" cy="2860"/>
            </a:xfrm>
            <a:custGeom>
              <a:avLst/>
              <a:gdLst>
                <a:gd name="connsiteX0" fmla="*/ 0 w 1105"/>
                <a:gd name="connsiteY0" fmla="*/ 1842 h 2860"/>
                <a:gd name="connsiteX1" fmla="*/ 1105 w 1105"/>
                <a:gd name="connsiteY1" fmla="*/ 2861 h 2860"/>
                <a:gd name="connsiteX2" fmla="*/ 0 w 1105"/>
                <a:gd name="connsiteY2" fmla="*/ 1842 h 2860"/>
              </a:gdLst>
              <a:ahLst/>
              <a:cxnLst>
                <a:cxn ang="0">
                  <a:pos x="connsiteX0" y="connsiteY0"/>
                </a:cxn>
                <a:cxn ang="0">
                  <a:pos x="connsiteX1" y="connsiteY1"/>
                </a:cxn>
                <a:cxn ang="0">
                  <a:pos x="connsiteX2" y="connsiteY2"/>
                </a:cxn>
              </a:cxnLst>
              <a:rect l="l" t="t" r="r" b="b"/>
              <a:pathLst>
                <a:path w="1105" h="2860">
                  <a:moveTo>
                    <a:pt x="0" y="1842"/>
                  </a:moveTo>
                  <a:cubicBezTo>
                    <a:pt x="419" y="2261"/>
                    <a:pt x="714" y="2480"/>
                    <a:pt x="1105" y="2861"/>
                  </a:cubicBezTo>
                  <a:cubicBezTo>
                    <a:pt x="1010" y="575"/>
                    <a:pt x="1229" y="-1711"/>
                    <a:pt x="0" y="1842"/>
                  </a:cubicBezTo>
                  <a:close/>
                </a:path>
              </a:pathLst>
            </a:custGeom>
            <a:grpFill/>
            <a:ln w="9525" cap="flat">
              <a:noFill/>
              <a:prstDash val="solid"/>
              <a:miter/>
            </a:ln>
          </p:spPr>
          <p:txBody>
            <a:bodyPr rtlCol="0" anchor="ctr"/>
            <a:lstStyle/>
            <a:p>
              <a:endParaRPr lang="en-GB"/>
            </a:p>
          </p:txBody>
        </p:sp>
        <p:sp>
          <p:nvSpPr>
            <p:cNvPr id="23" name="Dowolny kształt: kształt 22">
              <a:extLst>
                <a:ext uri="{FF2B5EF4-FFF2-40B4-BE49-F238E27FC236}">
                  <a16:creationId xmlns:a16="http://schemas.microsoft.com/office/drawing/2014/main" id="{E5F5E024-4BD4-962C-975D-D502F60B6281}"/>
                </a:ext>
              </a:extLst>
            </p:cNvPr>
            <p:cNvSpPr/>
            <p:nvPr/>
          </p:nvSpPr>
          <p:spPr>
            <a:xfrm>
              <a:off x="6602954" y="-543445"/>
              <a:ext cx="3067" cy="1894"/>
            </a:xfrm>
            <a:custGeom>
              <a:avLst/>
              <a:gdLst>
                <a:gd name="connsiteX0" fmla="*/ 3067 w 3067"/>
                <a:gd name="connsiteY0" fmla="*/ 37 h 1894"/>
                <a:gd name="connsiteX1" fmla="*/ 0 w 3067"/>
                <a:gd name="connsiteY1" fmla="*/ 1895 h 1894"/>
                <a:gd name="connsiteX2" fmla="*/ 3067 w 3067"/>
                <a:gd name="connsiteY2" fmla="*/ 37 h 1894"/>
              </a:gdLst>
              <a:ahLst/>
              <a:cxnLst>
                <a:cxn ang="0">
                  <a:pos x="connsiteX0" y="connsiteY0"/>
                </a:cxn>
                <a:cxn ang="0">
                  <a:pos x="connsiteX1" y="connsiteY1"/>
                </a:cxn>
                <a:cxn ang="0">
                  <a:pos x="connsiteX2" y="connsiteY2"/>
                </a:cxn>
              </a:cxnLst>
              <a:rect l="l" t="t" r="r" b="b"/>
              <a:pathLst>
                <a:path w="3067" h="1894">
                  <a:moveTo>
                    <a:pt x="3067" y="37"/>
                  </a:moveTo>
                  <a:cubicBezTo>
                    <a:pt x="1496" y="-191"/>
                    <a:pt x="629" y="656"/>
                    <a:pt x="0" y="1895"/>
                  </a:cubicBezTo>
                  <a:cubicBezTo>
                    <a:pt x="895" y="1066"/>
                    <a:pt x="1829" y="352"/>
                    <a:pt x="3067" y="37"/>
                  </a:cubicBezTo>
                  <a:close/>
                </a:path>
              </a:pathLst>
            </a:custGeom>
            <a:grpFill/>
            <a:ln w="9525" cap="flat">
              <a:noFill/>
              <a:prstDash val="solid"/>
              <a:miter/>
            </a:ln>
          </p:spPr>
          <p:txBody>
            <a:bodyPr rtlCol="0" anchor="ctr"/>
            <a:lstStyle/>
            <a:p>
              <a:endParaRPr lang="en-GB"/>
            </a:p>
          </p:txBody>
        </p:sp>
        <p:sp>
          <p:nvSpPr>
            <p:cNvPr id="24" name="Dowolny kształt: kształt 23">
              <a:extLst>
                <a:ext uri="{FF2B5EF4-FFF2-40B4-BE49-F238E27FC236}">
                  <a16:creationId xmlns:a16="http://schemas.microsoft.com/office/drawing/2014/main" id="{8C28990E-2198-7488-DADF-227D9B1E35E5}"/>
                </a:ext>
              </a:extLst>
            </p:cNvPr>
            <p:cNvSpPr/>
            <p:nvPr/>
          </p:nvSpPr>
          <p:spPr>
            <a:xfrm>
              <a:off x="5565234" y="-533368"/>
              <a:ext cx="1943" cy="2628"/>
            </a:xfrm>
            <a:custGeom>
              <a:avLst/>
              <a:gdLst>
                <a:gd name="connsiteX0" fmla="*/ 1153 w 1943"/>
                <a:gd name="connsiteY0" fmla="*/ 2629 h 2628"/>
                <a:gd name="connsiteX1" fmla="*/ 1943 w 1943"/>
                <a:gd name="connsiteY1" fmla="*/ 2295 h 2628"/>
                <a:gd name="connsiteX2" fmla="*/ 0 w 1943"/>
                <a:gd name="connsiteY2" fmla="*/ 0 h 2628"/>
                <a:gd name="connsiteX3" fmla="*/ 1153 w 1943"/>
                <a:gd name="connsiteY3" fmla="*/ 2629 h 2628"/>
              </a:gdLst>
              <a:ahLst/>
              <a:cxnLst>
                <a:cxn ang="0">
                  <a:pos x="connsiteX0" y="connsiteY0"/>
                </a:cxn>
                <a:cxn ang="0">
                  <a:pos x="connsiteX1" y="connsiteY1"/>
                </a:cxn>
                <a:cxn ang="0">
                  <a:pos x="connsiteX2" y="connsiteY2"/>
                </a:cxn>
                <a:cxn ang="0">
                  <a:pos x="connsiteX3" y="connsiteY3"/>
                </a:cxn>
              </a:cxnLst>
              <a:rect l="l" t="t" r="r" b="b"/>
              <a:pathLst>
                <a:path w="1943" h="2628">
                  <a:moveTo>
                    <a:pt x="1153" y="2629"/>
                  </a:moveTo>
                  <a:cubicBezTo>
                    <a:pt x="1153" y="2629"/>
                    <a:pt x="1610" y="2448"/>
                    <a:pt x="1943" y="2295"/>
                  </a:cubicBezTo>
                  <a:cubicBezTo>
                    <a:pt x="1305" y="1533"/>
                    <a:pt x="657" y="981"/>
                    <a:pt x="0" y="0"/>
                  </a:cubicBezTo>
                  <a:lnTo>
                    <a:pt x="1153" y="2629"/>
                  </a:lnTo>
                  <a:close/>
                </a:path>
              </a:pathLst>
            </a:custGeom>
            <a:grpFill/>
            <a:ln w="9525" cap="flat">
              <a:noFill/>
              <a:prstDash val="solid"/>
              <a:miter/>
            </a:ln>
          </p:spPr>
          <p:txBody>
            <a:bodyPr rtlCol="0" anchor="ctr"/>
            <a:lstStyle/>
            <a:p>
              <a:endParaRPr lang="en-GB"/>
            </a:p>
          </p:txBody>
        </p:sp>
        <p:sp>
          <p:nvSpPr>
            <p:cNvPr id="25" name="Dowolny kształt: kształt 24">
              <a:extLst>
                <a:ext uri="{FF2B5EF4-FFF2-40B4-BE49-F238E27FC236}">
                  <a16:creationId xmlns:a16="http://schemas.microsoft.com/office/drawing/2014/main" id="{A9B6E261-5D26-2FC9-9E84-6E3DD8897971}"/>
                </a:ext>
              </a:extLst>
            </p:cNvPr>
            <p:cNvSpPr/>
            <p:nvPr/>
          </p:nvSpPr>
          <p:spPr>
            <a:xfrm>
              <a:off x="5567177" y="-537254"/>
              <a:ext cx="13287" cy="10778"/>
            </a:xfrm>
            <a:custGeom>
              <a:avLst/>
              <a:gdLst>
                <a:gd name="connsiteX0" fmla="*/ 2848 w 13287"/>
                <a:gd name="connsiteY0" fmla="*/ 0 h 10778"/>
                <a:gd name="connsiteX1" fmla="*/ 0 w 13287"/>
                <a:gd name="connsiteY1" fmla="*/ 6182 h 10778"/>
                <a:gd name="connsiteX2" fmla="*/ 13287 w 13287"/>
                <a:gd name="connsiteY2" fmla="*/ 9382 h 10778"/>
                <a:gd name="connsiteX3" fmla="*/ 2848 w 13287"/>
                <a:gd name="connsiteY3" fmla="*/ 0 h 10778"/>
              </a:gdLst>
              <a:ahLst/>
              <a:cxnLst>
                <a:cxn ang="0">
                  <a:pos x="connsiteX0" y="connsiteY0"/>
                </a:cxn>
                <a:cxn ang="0">
                  <a:pos x="connsiteX1" y="connsiteY1"/>
                </a:cxn>
                <a:cxn ang="0">
                  <a:pos x="connsiteX2" y="connsiteY2"/>
                </a:cxn>
                <a:cxn ang="0">
                  <a:pos x="connsiteX3" y="connsiteY3"/>
                </a:cxn>
              </a:cxnLst>
              <a:rect l="l" t="t" r="r" b="b"/>
              <a:pathLst>
                <a:path w="13287" h="10778">
                  <a:moveTo>
                    <a:pt x="2848" y="0"/>
                  </a:moveTo>
                  <a:cubicBezTo>
                    <a:pt x="6839" y="2800"/>
                    <a:pt x="1753" y="5391"/>
                    <a:pt x="0" y="6182"/>
                  </a:cubicBezTo>
                  <a:cubicBezTo>
                    <a:pt x="4401" y="11363"/>
                    <a:pt x="8820" y="11754"/>
                    <a:pt x="13287" y="9382"/>
                  </a:cubicBezTo>
                  <a:cubicBezTo>
                    <a:pt x="13249" y="3496"/>
                    <a:pt x="4820" y="4381"/>
                    <a:pt x="2848" y="0"/>
                  </a:cubicBezTo>
                  <a:close/>
                </a:path>
              </a:pathLst>
            </a:custGeom>
            <a:grpFill/>
            <a:ln w="9525" cap="flat">
              <a:noFill/>
              <a:prstDash val="solid"/>
              <a:miter/>
            </a:ln>
          </p:spPr>
          <p:txBody>
            <a:bodyPr rtlCol="0" anchor="ctr"/>
            <a:lstStyle/>
            <a:p>
              <a:endParaRPr lang="en-GB"/>
            </a:p>
          </p:txBody>
        </p:sp>
        <p:sp>
          <p:nvSpPr>
            <p:cNvPr id="35" name="Dowolny kształt: kształt 34">
              <a:extLst>
                <a:ext uri="{FF2B5EF4-FFF2-40B4-BE49-F238E27FC236}">
                  <a16:creationId xmlns:a16="http://schemas.microsoft.com/office/drawing/2014/main" id="{592056BD-1FCF-7EC4-F02F-6C98326F5F7B}"/>
                </a:ext>
              </a:extLst>
            </p:cNvPr>
            <p:cNvSpPr/>
            <p:nvPr/>
          </p:nvSpPr>
          <p:spPr>
            <a:xfrm>
              <a:off x="4964835" y="-516814"/>
              <a:ext cx="1809" cy="2381"/>
            </a:xfrm>
            <a:custGeom>
              <a:avLst/>
              <a:gdLst>
                <a:gd name="connsiteX0" fmla="*/ 0 w 1809"/>
                <a:gd name="connsiteY0" fmla="*/ 2381 h 2381"/>
                <a:gd name="connsiteX1" fmla="*/ 1810 w 1809"/>
                <a:gd name="connsiteY1" fmla="*/ 0 h 2381"/>
                <a:gd name="connsiteX2" fmla="*/ 0 w 1809"/>
                <a:gd name="connsiteY2" fmla="*/ 2381 h 2381"/>
              </a:gdLst>
              <a:ahLst/>
              <a:cxnLst>
                <a:cxn ang="0">
                  <a:pos x="connsiteX0" y="connsiteY0"/>
                </a:cxn>
                <a:cxn ang="0">
                  <a:pos x="connsiteX1" y="connsiteY1"/>
                </a:cxn>
                <a:cxn ang="0">
                  <a:pos x="connsiteX2" y="connsiteY2"/>
                </a:cxn>
              </a:cxnLst>
              <a:rect l="l" t="t" r="r" b="b"/>
              <a:pathLst>
                <a:path w="1809" h="2381">
                  <a:moveTo>
                    <a:pt x="0" y="2381"/>
                  </a:moveTo>
                  <a:lnTo>
                    <a:pt x="1810" y="0"/>
                  </a:lnTo>
                  <a:cubicBezTo>
                    <a:pt x="1067" y="638"/>
                    <a:pt x="514" y="1486"/>
                    <a:pt x="0" y="2381"/>
                  </a:cubicBezTo>
                  <a:close/>
                </a:path>
              </a:pathLst>
            </a:custGeom>
            <a:grpFill/>
            <a:ln w="9525" cap="flat">
              <a:noFill/>
              <a:prstDash val="solid"/>
              <a:miter/>
            </a:ln>
          </p:spPr>
          <p:txBody>
            <a:bodyPr rtlCol="0" anchor="ctr"/>
            <a:lstStyle/>
            <a:p>
              <a:endParaRPr lang="en-GB"/>
            </a:p>
          </p:txBody>
        </p:sp>
        <p:sp>
          <p:nvSpPr>
            <p:cNvPr id="36" name="Dowolny kształt: kształt 35">
              <a:extLst>
                <a:ext uri="{FF2B5EF4-FFF2-40B4-BE49-F238E27FC236}">
                  <a16:creationId xmlns:a16="http://schemas.microsoft.com/office/drawing/2014/main" id="{DED844C3-F106-BC9D-C626-54B7CA5BF1BB}"/>
                </a:ext>
              </a:extLst>
            </p:cNvPr>
            <p:cNvSpPr/>
            <p:nvPr/>
          </p:nvSpPr>
          <p:spPr>
            <a:xfrm>
              <a:off x="6621071" y="-254667"/>
              <a:ext cx="2724" cy="1417"/>
            </a:xfrm>
            <a:custGeom>
              <a:avLst/>
              <a:gdLst>
                <a:gd name="connsiteX0" fmla="*/ 2724 w 2724"/>
                <a:gd name="connsiteY0" fmla="*/ 0 h 1417"/>
                <a:gd name="connsiteX1" fmla="*/ 0 w 2724"/>
                <a:gd name="connsiteY1" fmla="*/ 1391 h 1417"/>
                <a:gd name="connsiteX2" fmla="*/ 2724 w 2724"/>
                <a:gd name="connsiteY2" fmla="*/ 0 h 1417"/>
              </a:gdLst>
              <a:ahLst/>
              <a:cxnLst>
                <a:cxn ang="0">
                  <a:pos x="connsiteX0" y="connsiteY0"/>
                </a:cxn>
                <a:cxn ang="0">
                  <a:pos x="connsiteX1" y="connsiteY1"/>
                </a:cxn>
                <a:cxn ang="0">
                  <a:pos x="connsiteX2" y="connsiteY2"/>
                </a:cxn>
              </a:cxnLst>
              <a:rect l="l" t="t" r="r" b="b"/>
              <a:pathLst>
                <a:path w="2724" h="1417">
                  <a:moveTo>
                    <a:pt x="2724" y="0"/>
                  </a:moveTo>
                  <a:cubicBezTo>
                    <a:pt x="1829" y="533"/>
                    <a:pt x="829" y="800"/>
                    <a:pt x="0" y="1391"/>
                  </a:cubicBezTo>
                  <a:cubicBezTo>
                    <a:pt x="1419" y="1562"/>
                    <a:pt x="2181" y="905"/>
                    <a:pt x="2724" y="0"/>
                  </a:cubicBezTo>
                  <a:close/>
                </a:path>
              </a:pathLst>
            </a:custGeom>
            <a:grpFill/>
            <a:ln w="9525" cap="flat">
              <a:noFill/>
              <a:prstDash val="solid"/>
              <a:miter/>
            </a:ln>
          </p:spPr>
          <p:txBody>
            <a:bodyPr rtlCol="0" anchor="ctr"/>
            <a:lstStyle/>
            <a:p>
              <a:endParaRPr lang="en-GB"/>
            </a:p>
          </p:txBody>
        </p:sp>
        <p:sp>
          <p:nvSpPr>
            <p:cNvPr id="37" name="Dowolny kształt: kształt 36">
              <a:extLst>
                <a:ext uri="{FF2B5EF4-FFF2-40B4-BE49-F238E27FC236}">
                  <a16:creationId xmlns:a16="http://schemas.microsoft.com/office/drawing/2014/main" id="{766C43CA-7B98-CEF5-6582-F4D6EB4A35C9}"/>
                </a:ext>
              </a:extLst>
            </p:cNvPr>
            <p:cNvSpPr/>
            <p:nvPr/>
          </p:nvSpPr>
          <p:spPr>
            <a:xfrm>
              <a:off x="5059772" y="-517900"/>
              <a:ext cx="1056" cy="9325"/>
            </a:xfrm>
            <a:custGeom>
              <a:avLst/>
              <a:gdLst>
                <a:gd name="connsiteX0" fmla="*/ 18 w 1056"/>
                <a:gd name="connsiteY0" fmla="*/ 9325 h 9325"/>
                <a:gd name="connsiteX1" fmla="*/ 1056 w 1056"/>
                <a:gd name="connsiteY1" fmla="*/ 0 h 9325"/>
                <a:gd name="connsiteX2" fmla="*/ 18 w 1056"/>
                <a:gd name="connsiteY2" fmla="*/ 9325 h 9325"/>
              </a:gdLst>
              <a:ahLst/>
              <a:cxnLst>
                <a:cxn ang="0">
                  <a:pos x="connsiteX0" y="connsiteY0"/>
                </a:cxn>
                <a:cxn ang="0">
                  <a:pos x="connsiteX1" y="connsiteY1"/>
                </a:cxn>
                <a:cxn ang="0">
                  <a:pos x="connsiteX2" y="connsiteY2"/>
                </a:cxn>
              </a:cxnLst>
              <a:rect l="l" t="t" r="r" b="b"/>
              <a:pathLst>
                <a:path w="1056" h="9325">
                  <a:moveTo>
                    <a:pt x="18" y="9325"/>
                  </a:moveTo>
                  <a:lnTo>
                    <a:pt x="1056" y="0"/>
                  </a:lnTo>
                  <a:cubicBezTo>
                    <a:pt x="132" y="3877"/>
                    <a:pt x="-68" y="6791"/>
                    <a:pt x="18" y="9325"/>
                  </a:cubicBezTo>
                  <a:close/>
                </a:path>
              </a:pathLst>
            </a:custGeom>
            <a:grpFill/>
            <a:ln w="9525" cap="flat">
              <a:noFill/>
              <a:prstDash val="solid"/>
              <a:miter/>
            </a:ln>
          </p:spPr>
          <p:txBody>
            <a:bodyPr rtlCol="0" anchor="ctr"/>
            <a:lstStyle/>
            <a:p>
              <a:endParaRPr lang="en-GB"/>
            </a:p>
          </p:txBody>
        </p:sp>
        <p:sp>
          <p:nvSpPr>
            <p:cNvPr id="38" name="Dowolny kształt: kształt 37">
              <a:extLst>
                <a:ext uri="{FF2B5EF4-FFF2-40B4-BE49-F238E27FC236}">
                  <a16:creationId xmlns:a16="http://schemas.microsoft.com/office/drawing/2014/main" id="{91D8DCEE-AAB2-42A9-3DEA-7C3D895FBCC4}"/>
                </a:ext>
              </a:extLst>
            </p:cNvPr>
            <p:cNvSpPr/>
            <p:nvPr/>
          </p:nvSpPr>
          <p:spPr>
            <a:xfrm>
              <a:off x="7026350" y="-592290"/>
              <a:ext cx="1314" cy="3638"/>
            </a:xfrm>
            <a:custGeom>
              <a:avLst/>
              <a:gdLst>
                <a:gd name="connsiteX0" fmla="*/ 0 w 1314"/>
                <a:gd name="connsiteY0" fmla="*/ 3639 h 3638"/>
                <a:gd name="connsiteX1" fmla="*/ 1314 w 1314"/>
                <a:gd name="connsiteY1" fmla="*/ 0 h 3638"/>
                <a:gd name="connsiteX2" fmla="*/ 0 w 1314"/>
                <a:gd name="connsiteY2" fmla="*/ 3639 h 3638"/>
              </a:gdLst>
              <a:ahLst/>
              <a:cxnLst>
                <a:cxn ang="0">
                  <a:pos x="connsiteX0" y="connsiteY0"/>
                </a:cxn>
                <a:cxn ang="0">
                  <a:pos x="connsiteX1" y="connsiteY1"/>
                </a:cxn>
                <a:cxn ang="0">
                  <a:pos x="connsiteX2" y="connsiteY2"/>
                </a:cxn>
              </a:cxnLst>
              <a:rect l="l" t="t" r="r" b="b"/>
              <a:pathLst>
                <a:path w="1314" h="3638">
                  <a:moveTo>
                    <a:pt x="0" y="3639"/>
                  </a:moveTo>
                  <a:lnTo>
                    <a:pt x="1314" y="0"/>
                  </a:lnTo>
                  <a:cubicBezTo>
                    <a:pt x="867" y="829"/>
                    <a:pt x="448" y="2124"/>
                    <a:pt x="0" y="3639"/>
                  </a:cubicBezTo>
                  <a:close/>
                </a:path>
              </a:pathLst>
            </a:custGeom>
            <a:grpFill/>
            <a:ln w="9525" cap="flat">
              <a:noFill/>
              <a:prstDash val="solid"/>
              <a:miter/>
            </a:ln>
          </p:spPr>
          <p:txBody>
            <a:bodyPr rtlCol="0" anchor="ctr"/>
            <a:lstStyle/>
            <a:p>
              <a:endParaRPr lang="en-GB"/>
            </a:p>
          </p:txBody>
        </p:sp>
        <p:sp>
          <p:nvSpPr>
            <p:cNvPr id="39" name="Dowolny kształt: kształt 38">
              <a:extLst>
                <a:ext uri="{FF2B5EF4-FFF2-40B4-BE49-F238E27FC236}">
                  <a16:creationId xmlns:a16="http://schemas.microsoft.com/office/drawing/2014/main" id="{E50B2D1C-426A-485D-5645-727841444057}"/>
                </a:ext>
              </a:extLst>
            </p:cNvPr>
            <p:cNvSpPr/>
            <p:nvPr/>
          </p:nvSpPr>
          <p:spPr>
            <a:xfrm>
              <a:off x="7371126" y="-549142"/>
              <a:ext cx="1371" cy="7162"/>
            </a:xfrm>
            <a:custGeom>
              <a:avLst/>
              <a:gdLst>
                <a:gd name="connsiteX0" fmla="*/ 0 w 1371"/>
                <a:gd name="connsiteY0" fmla="*/ 0 h 7162"/>
                <a:gd name="connsiteX1" fmla="*/ 896 w 1371"/>
                <a:gd name="connsiteY1" fmla="*/ 7096 h 7162"/>
                <a:gd name="connsiteX2" fmla="*/ 1372 w 1371"/>
                <a:gd name="connsiteY2" fmla="*/ 7163 h 7162"/>
                <a:gd name="connsiteX3" fmla="*/ 0 w 1371"/>
                <a:gd name="connsiteY3" fmla="*/ 0 h 7162"/>
              </a:gdLst>
              <a:ahLst/>
              <a:cxnLst>
                <a:cxn ang="0">
                  <a:pos x="connsiteX0" y="connsiteY0"/>
                </a:cxn>
                <a:cxn ang="0">
                  <a:pos x="connsiteX1" y="connsiteY1"/>
                </a:cxn>
                <a:cxn ang="0">
                  <a:pos x="connsiteX2" y="connsiteY2"/>
                </a:cxn>
                <a:cxn ang="0">
                  <a:pos x="connsiteX3" y="connsiteY3"/>
                </a:cxn>
              </a:cxnLst>
              <a:rect l="l" t="t" r="r" b="b"/>
              <a:pathLst>
                <a:path w="1371" h="7162">
                  <a:moveTo>
                    <a:pt x="0" y="0"/>
                  </a:moveTo>
                  <a:cubicBezTo>
                    <a:pt x="67" y="2858"/>
                    <a:pt x="448" y="5143"/>
                    <a:pt x="896" y="7096"/>
                  </a:cubicBezTo>
                  <a:cubicBezTo>
                    <a:pt x="1105" y="7096"/>
                    <a:pt x="1257" y="7125"/>
                    <a:pt x="1372" y="7163"/>
                  </a:cubicBezTo>
                  <a:lnTo>
                    <a:pt x="0" y="0"/>
                  </a:lnTo>
                  <a:close/>
                </a:path>
              </a:pathLst>
            </a:custGeom>
            <a:grpFill/>
            <a:ln w="9525" cap="flat">
              <a:noFill/>
              <a:prstDash val="solid"/>
              <a:miter/>
            </a:ln>
          </p:spPr>
          <p:txBody>
            <a:bodyPr rtlCol="0" anchor="ctr"/>
            <a:lstStyle/>
            <a:p>
              <a:endParaRPr lang="en-GB"/>
            </a:p>
          </p:txBody>
        </p:sp>
        <p:sp>
          <p:nvSpPr>
            <p:cNvPr id="40" name="Dowolny kształt: kształt 39">
              <a:extLst>
                <a:ext uri="{FF2B5EF4-FFF2-40B4-BE49-F238E27FC236}">
                  <a16:creationId xmlns:a16="http://schemas.microsoft.com/office/drawing/2014/main" id="{EDE66D5A-825D-B13B-C295-AB498F26C03C}"/>
                </a:ext>
              </a:extLst>
            </p:cNvPr>
            <p:cNvSpPr/>
            <p:nvPr/>
          </p:nvSpPr>
          <p:spPr>
            <a:xfrm>
              <a:off x="8210069" y="-404381"/>
              <a:ext cx="3819" cy="6638"/>
            </a:xfrm>
            <a:custGeom>
              <a:avLst/>
              <a:gdLst>
                <a:gd name="connsiteX0" fmla="*/ 3820 w 3819"/>
                <a:gd name="connsiteY0" fmla="*/ 3639 h 6638"/>
                <a:gd name="connsiteX1" fmla="*/ 3372 w 3819"/>
                <a:gd name="connsiteY1" fmla="*/ 0 h 6638"/>
                <a:gd name="connsiteX2" fmla="*/ 0 w 3819"/>
                <a:gd name="connsiteY2" fmla="*/ 6639 h 6638"/>
                <a:gd name="connsiteX3" fmla="*/ 3820 w 3819"/>
                <a:gd name="connsiteY3" fmla="*/ 3639 h 6638"/>
              </a:gdLst>
              <a:ahLst/>
              <a:cxnLst>
                <a:cxn ang="0">
                  <a:pos x="connsiteX0" y="connsiteY0"/>
                </a:cxn>
                <a:cxn ang="0">
                  <a:pos x="connsiteX1" y="connsiteY1"/>
                </a:cxn>
                <a:cxn ang="0">
                  <a:pos x="connsiteX2" y="connsiteY2"/>
                </a:cxn>
                <a:cxn ang="0">
                  <a:pos x="connsiteX3" y="connsiteY3"/>
                </a:cxn>
              </a:cxnLst>
              <a:rect l="l" t="t" r="r" b="b"/>
              <a:pathLst>
                <a:path w="3819" h="6638">
                  <a:moveTo>
                    <a:pt x="3820" y="3639"/>
                  </a:moveTo>
                  <a:cubicBezTo>
                    <a:pt x="3753" y="2476"/>
                    <a:pt x="3610" y="1257"/>
                    <a:pt x="3372" y="0"/>
                  </a:cubicBezTo>
                  <a:lnTo>
                    <a:pt x="0" y="6639"/>
                  </a:lnTo>
                  <a:cubicBezTo>
                    <a:pt x="1781" y="6039"/>
                    <a:pt x="3020" y="5029"/>
                    <a:pt x="3820" y="3639"/>
                  </a:cubicBezTo>
                  <a:close/>
                </a:path>
              </a:pathLst>
            </a:custGeom>
            <a:grpFill/>
            <a:ln w="9525" cap="flat">
              <a:noFill/>
              <a:prstDash val="solid"/>
              <a:miter/>
            </a:ln>
          </p:spPr>
          <p:txBody>
            <a:bodyPr rtlCol="0" anchor="ctr"/>
            <a:lstStyle/>
            <a:p>
              <a:endParaRPr lang="en-GB"/>
            </a:p>
          </p:txBody>
        </p:sp>
        <p:sp>
          <p:nvSpPr>
            <p:cNvPr id="41" name="Dowolny kształt: kształt 40">
              <a:extLst>
                <a:ext uri="{FF2B5EF4-FFF2-40B4-BE49-F238E27FC236}">
                  <a16:creationId xmlns:a16="http://schemas.microsoft.com/office/drawing/2014/main" id="{73CA6DB1-DEBF-96D4-901F-CBF93504FAE9}"/>
                </a:ext>
              </a:extLst>
            </p:cNvPr>
            <p:cNvSpPr/>
            <p:nvPr/>
          </p:nvSpPr>
          <p:spPr>
            <a:xfrm>
              <a:off x="7572961" y="-515482"/>
              <a:ext cx="28308" cy="11546"/>
            </a:xfrm>
            <a:custGeom>
              <a:avLst/>
              <a:gdLst>
                <a:gd name="connsiteX0" fmla="*/ 27518 w 28308"/>
                <a:gd name="connsiteY0" fmla="*/ 6784 h 11546"/>
                <a:gd name="connsiteX1" fmla="*/ 28308 w 28308"/>
                <a:gd name="connsiteY1" fmla="*/ 3536 h 11546"/>
                <a:gd name="connsiteX2" fmla="*/ 810 w 28308"/>
                <a:gd name="connsiteY2" fmla="*/ 88 h 11546"/>
                <a:gd name="connsiteX3" fmla="*/ 0 w 28308"/>
                <a:gd name="connsiteY3" fmla="*/ 11546 h 11546"/>
                <a:gd name="connsiteX4" fmla="*/ 27518 w 28308"/>
                <a:gd name="connsiteY4" fmla="*/ 6784 h 11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8" h="11546">
                  <a:moveTo>
                    <a:pt x="27518" y="6784"/>
                  </a:moveTo>
                  <a:cubicBezTo>
                    <a:pt x="27718" y="5707"/>
                    <a:pt x="28270" y="4717"/>
                    <a:pt x="28308" y="3536"/>
                  </a:cubicBezTo>
                  <a:cubicBezTo>
                    <a:pt x="24384" y="411"/>
                    <a:pt x="14040" y="-274"/>
                    <a:pt x="810" y="88"/>
                  </a:cubicBezTo>
                  <a:lnTo>
                    <a:pt x="0" y="11546"/>
                  </a:lnTo>
                  <a:lnTo>
                    <a:pt x="27518" y="6784"/>
                  </a:lnTo>
                  <a:close/>
                </a:path>
              </a:pathLst>
            </a:custGeom>
            <a:grpFill/>
            <a:ln w="9525" cap="flat">
              <a:noFill/>
              <a:prstDash val="solid"/>
              <a:miter/>
            </a:ln>
          </p:spPr>
          <p:txBody>
            <a:bodyPr rtlCol="0" anchor="ctr"/>
            <a:lstStyle/>
            <a:p>
              <a:endParaRPr lang="en-GB"/>
            </a:p>
          </p:txBody>
        </p:sp>
        <p:sp>
          <p:nvSpPr>
            <p:cNvPr id="42" name="Dowolny kształt: kształt 41">
              <a:extLst>
                <a:ext uri="{FF2B5EF4-FFF2-40B4-BE49-F238E27FC236}">
                  <a16:creationId xmlns:a16="http://schemas.microsoft.com/office/drawing/2014/main" id="{AED1D0DA-6A46-19E1-EDCD-70D6661B5D4F}"/>
                </a:ext>
              </a:extLst>
            </p:cNvPr>
            <p:cNvSpPr/>
            <p:nvPr/>
          </p:nvSpPr>
          <p:spPr>
            <a:xfrm>
              <a:off x="8160825" y="-267011"/>
              <a:ext cx="904" cy="5012"/>
            </a:xfrm>
            <a:custGeom>
              <a:avLst/>
              <a:gdLst>
                <a:gd name="connsiteX0" fmla="*/ 810 w 904"/>
                <a:gd name="connsiteY0" fmla="*/ 0 h 5012"/>
                <a:gd name="connsiteX1" fmla="*/ 0 w 904"/>
                <a:gd name="connsiteY1" fmla="*/ 95 h 5012"/>
                <a:gd name="connsiteX2" fmla="*/ 810 w 904"/>
                <a:gd name="connsiteY2" fmla="*/ 0 h 5012"/>
              </a:gdLst>
              <a:ahLst/>
              <a:cxnLst>
                <a:cxn ang="0">
                  <a:pos x="connsiteX0" y="connsiteY0"/>
                </a:cxn>
                <a:cxn ang="0">
                  <a:pos x="connsiteX1" y="connsiteY1"/>
                </a:cxn>
                <a:cxn ang="0">
                  <a:pos x="connsiteX2" y="connsiteY2"/>
                </a:cxn>
              </a:cxnLst>
              <a:rect l="l" t="t" r="r" b="b"/>
              <a:pathLst>
                <a:path w="904" h="5012">
                  <a:moveTo>
                    <a:pt x="810" y="0"/>
                  </a:moveTo>
                  <a:lnTo>
                    <a:pt x="0" y="95"/>
                  </a:lnTo>
                  <a:cubicBezTo>
                    <a:pt x="28" y="8087"/>
                    <a:pt x="1248" y="5067"/>
                    <a:pt x="810" y="0"/>
                  </a:cubicBezTo>
                  <a:close/>
                </a:path>
              </a:pathLst>
            </a:custGeom>
            <a:grpFill/>
            <a:ln w="9525" cap="flat">
              <a:noFill/>
              <a:prstDash val="solid"/>
              <a:miter/>
            </a:ln>
          </p:spPr>
          <p:txBody>
            <a:bodyPr rtlCol="0" anchor="ctr"/>
            <a:lstStyle/>
            <a:p>
              <a:endParaRPr lang="en-GB"/>
            </a:p>
          </p:txBody>
        </p:sp>
        <p:sp>
          <p:nvSpPr>
            <p:cNvPr id="43" name="Dowolny kształt: kształt 42">
              <a:extLst>
                <a:ext uri="{FF2B5EF4-FFF2-40B4-BE49-F238E27FC236}">
                  <a16:creationId xmlns:a16="http://schemas.microsoft.com/office/drawing/2014/main" id="{FCC4260C-1AC8-6BFA-D63F-C73A054ACC4D}"/>
                </a:ext>
              </a:extLst>
            </p:cNvPr>
            <p:cNvSpPr/>
            <p:nvPr/>
          </p:nvSpPr>
          <p:spPr>
            <a:xfrm>
              <a:off x="7722313" y="-496526"/>
              <a:ext cx="5172" cy="11277"/>
            </a:xfrm>
            <a:custGeom>
              <a:avLst/>
              <a:gdLst>
                <a:gd name="connsiteX0" fmla="*/ 3791 w 5172"/>
                <a:gd name="connsiteY0" fmla="*/ 11078 h 11277"/>
                <a:gd name="connsiteX1" fmla="*/ 5172 w 5172"/>
                <a:gd name="connsiteY1" fmla="*/ 11278 h 11277"/>
                <a:gd name="connsiteX2" fmla="*/ 0 w 5172"/>
                <a:gd name="connsiteY2" fmla="*/ 0 h 11277"/>
                <a:gd name="connsiteX3" fmla="*/ 3791 w 5172"/>
                <a:gd name="connsiteY3" fmla="*/ 11078 h 11277"/>
              </a:gdLst>
              <a:ahLst/>
              <a:cxnLst>
                <a:cxn ang="0">
                  <a:pos x="connsiteX0" y="connsiteY0"/>
                </a:cxn>
                <a:cxn ang="0">
                  <a:pos x="connsiteX1" y="connsiteY1"/>
                </a:cxn>
                <a:cxn ang="0">
                  <a:pos x="connsiteX2" y="connsiteY2"/>
                </a:cxn>
                <a:cxn ang="0">
                  <a:pos x="connsiteX3" y="connsiteY3"/>
                </a:cxn>
              </a:cxnLst>
              <a:rect l="l" t="t" r="r" b="b"/>
              <a:pathLst>
                <a:path w="5172" h="11277">
                  <a:moveTo>
                    <a:pt x="3791" y="11078"/>
                  </a:moveTo>
                  <a:cubicBezTo>
                    <a:pt x="4267" y="11135"/>
                    <a:pt x="4724" y="11220"/>
                    <a:pt x="5172" y="11278"/>
                  </a:cubicBezTo>
                  <a:lnTo>
                    <a:pt x="0" y="0"/>
                  </a:lnTo>
                  <a:lnTo>
                    <a:pt x="3791" y="11078"/>
                  </a:lnTo>
                  <a:close/>
                </a:path>
              </a:pathLst>
            </a:custGeom>
            <a:grpFill/>
            <a:ln w="9525" cap="flat">
              <a:noFill/>
              <a:prstDash val="solid"/>
              <a:miter/>
            </a:ln>
          </p:spPr>
          <p:txBody>
            <a:bodyPr rtlCol="0" anchor="ctr"/>
            <a:lstStyle/>
            <a:p>
              <a:endParaRPr lang="en-GB"/>
            </a:p>
          </p:txBody>
        </p:sp>
        <p:sp>
          <p:nvSpPr>
            <p:cNvPr id="44" name="Dowolny kształt: kształt 43">
              <a:extLst>
                <a:ext uri="{FF2B5EF4-FFF2-40B4-BE49-F238E27FC236}">
                  <a16:creationId xmlns:a16="http://schemas.microsoft.com/office/drawing/2014/main" id="{BCB1ED8D-2EDE-7093-21CD-59F1F082ABA2}"/>
                </a:ext>
              </a:extLst>
            </p:cNvPr>
            <p:cNvSpPr/>
            <p:nvPr/>
          </p:nvSpPr>
          <p:spPr>
            <a:xfrm>
              <a:off x="7992996" y="-493199"/>
              <a:ext cx="12085" cy="3929"/>
            </a:xfrm>
            <a:custGeom>
              <a:avLst/>
              <a:gdLst>
                <a:gd name="connsiteX0" fmla="*/ 12086 w 12085"/>
                <a:gd name="connsiteY0" fmla="*/ 1141 h 3929"/>
                <a:gd name="connsiteX1" fmla="*/ 732 w 12085"/>
                <a:gd name="connsiteY1" fmla="*/ 3779 h 3929"/>
                <a:gd name="connsiteX2" fmla="*/ 12086 w 12085"/>
                <a:gd name="connsiteY2" fmla="*/ 1141 h 3929"/>
              </a:gdLst>
              <a:ahLst/>
              <a:cxnLst>
                <a:cxn ang="0">
                  <a:pos x="connsiteX0" y="connsiteY0"/>
                </a:cxn>
                <a:cxn ang="0">
                  <a:pos x="connsiteX1" y="connsiteY1"/>
                </a:cxn>
                <a:cxn ang="0">
                  <a:pos x="connsiteX2" y="connsiteY2"/>
                </a:cxn>
              </a:cxnLst>
              <a:rect l="l" t="t" r="r" b="b"/>
              <a:pathLst>
                <a:path w="12085" h="3929">
                  <a:moveTo>
                    <a:pt x="12086" y="1141"/>
                  </a:moveTo>
                  <a:cubicBezTo>
                    <a:pt x="-449" y="-1355"/>
                    <a:pt x="-1030" y="569"/>
                    <a:pt x="732" y="3779"/>
                  </a:cubicBezTo>
                  <a:cubicBezTo>
                    <a:pt x="5257" y="4255"/>
                    <a:pt x="9228" y="3655"/>
                    <a:pt x="12086" y="1141"/>
                  </a:cubicBezTo>
                  <a:close/>
                </a:path>
              </a:pathLst>
            </a:custGeom>
            <a:grpFill/>
            <a:ln w="9525" cap="flat">
              <a:noFill/>
              <a:prstDash val="solid"/>
              <a:miter/>
            </a:ln>
          </p:spPr>
          <p:txBody>
            <a:bodyPr rtlCol="0" anchor="ctr"/>
            <a:lstStyle/>
            <a:p>
              <a:endParaRPr lang="en-GB"/>
            </a:p>
          </p:txBody>
        </p:sp>
        <p:sp>
          <p:nvSpPr>
            <p:cNvPr id="45" name="Dowolny kształt: kształt 44">
              <a:extLst>
                <a:ext uri="{FF2B5EF4-FFF2-40B4-BE49-F238E27FC236}">
                  <a16:creationId xmlns:a16="http://schemas.microsoft.com/office/drawing/2014/main" id="{3F8E55C6-D6FB-D1DE-10AF-00319C75D890}"/>
                </a:ext>
              </a:extLst>
            </p:cNvPr>
            <p:cNvSpPr/>
            <p:nvPr/>
          </p:nvSpPr>
          <p:spPr>
            <a:xfrm>
              <a:off x="8252865" y="-291681"/>
              <a:ext cx="15245" cy="9514"/>
            </a:xfrm>
            <a:custGeom>
              <a:avLst/>
              <a:gdLst>
                <a:gd name="connsiteX0" fmla="*/ 11173 w 15245"/>
                <a:gd name="connsiteY0" fmla="*/ 9458 h 9514"/>
                <a:gd name="connsiteX1" fmla="*/ 11382 w 15245"/>
                <a:gd name="connsiteY1" fmla="*/ 0 h 9514"/>
                <a:gd name="connsiteX2" fmla="*/ 0 w 15245"/>
                <a:gd name="connsiteY2" fmla="*/ 1438 h 9514"/>
                <a:gd name="connsiteX3" fmla="*/ 11173 w 15245"/>
                <a:gd name="connsiteY3" fmla="*/ 9458 h 9514"/>
              </a:gdLst>
              <a:ahLst/>
              <a:cxnLst>
                <a:cxn ang="0">
                  <a:pos x="connsiteX0" y="connsiteY0"/>
                </a:cxn>
                <a:cxn ang="0">
                  <a:pos x="connsiteX1" y="connsiteY1"/>
                </a:cxn>
                <a:cxn ang="0">
                  <a:pos x="connsiteX2" y="connsiteY2"/>
                </a:cxn>
                <a:cxn ang="0">
                  <a:pos x="connsiteX3" y="connsiteY3"/>
                </a:cxn>
              </a:cxnLst>
              <a:rect l="l" t="t" r="r" b="b"/>
              <a:pathLst>
                <a:path w="15245" h="9514">
                  <a:moveTo>
                    <a:pt x="11173" y="9458"/>
                  </a:moveTo>
                  <a:cubicBezTo>
                    <a:pt x="17764" y="10087"/>
                    <a:pt x="15250" y="5325"/>
                    <a:pt x="11382" y="0"/>
                  </a:cubicBezTo>
                  <a:cubicBezTo>
                    <a:pt x="4667" y="981"/>
                    <a:pt x="0" y="1438"/>
                    <a:pt x="0" y="1438"/>
                  </a:cubicBezTo>
                  <a:cubicBezTo>
                    <a:pt x="3686" y="3343"/>
                    <a:pt x="7382" y="7544"/>
                    <a:pt x="11173" y="9458"/>
                  </a:cubicBezTo>
                  <a:close/>
                </a:path>
              </a:pathLst>
            </a:custGeom>
            <a:grpFill/>
            <a:ln w="9525" cap="flat">
              <a:noFill/>
              <a:prstDash val="solid"/>
              <a:miter/>
            </a:ln>
          </p:spPr>
          <p:txBody>
            <a:bodyPr rtlCol="0" anchor="ctr"/>
            <a:lstStyle/>
            <a:p>
              <a:endParaRPr lang="en-GB"/>
            </a:p>
          </p:txBody>
        </p:sp>
        <p:sp>
          <p:nvSpPr>
            <p:cNvPr id="46" name="Dowolny kształt: kształt 45">
              <a:extLst>
                <a:ext uri="{FF2B5EF4-FFF2-40B4-BE49-F238E27FC236}">
                  <a16:creationId xmlns:a16="http://schemas.microsoft.com/office/drawing/2014/main" id="{1E9CBD91-0C43-8B1A-66A1-7A3EEB074056}"/>
                </a:ext>
              </a:extLst>
            </p:cNvPr>
            <p:cNvSpPr/>
            <p:nvPr/>
          </p:nvSpPr>
          <p:spPr>
            <a:xfrm>
              <a:off x="8236055" y="-397199"/>
              <a:ext cx="3170" cy="6477"/>
            </a:xfrm>
            <a:custGeom>
              <a:avLst/>
              <a:gdLst>
                <a:gd name="connsiteX0" fmla="*/ 1113 w 3170"/>
                <a:gd name="connsiteY0" fmla="*/ 6477 h 6477"/>
                <a:gd name="connsiteX1" fmla="*/ 3171 w 3170"/>
                <a:gd name="connsiteY1" fmla="*/ 0 h 6477"/>
                <a:gd name="connsiteX2" fmla="*/ 1113 w 3170"/>
                <a:gd name="connsiteY2" fmla="*/ 6477 h 6477"/>
              </a:gdLst>
              <a:ahLst/>
              <a:cxnLst>
                <a:cxn ang="0">
                  <a:pos x="connsiteX0" y="connsiteY0"/>
                </a:cxn>
                <a:cxn ang="0">
                  <a:pos x="connsiteX1" y="connsiteY1"/>
                </a:cxn>
                <a:cxn ang="0">
                  <a:pos x="connsiteX2" y="connsiteY2"/>
                </a:cxn>
              </a:cxnLst>
              <a:rect l="l" t="t" r="r" b="b"/>
              <a:pathLst>
                <a:path w="3170" h="6477">
                  <a:moveTo>
                    <a:pt x="1113" y="6477"/>
                  </a:moveTo>
                  <a:lnTo>
                    <a:pt x="3171" y="0"/>
                  </a:lnTo>
                  <a:cubicBezTo>
                    <a:pt x="-706" y="1581"/>
                    <a:pt x="-554" y="3943"/>
                    <a:pt x="1113" y="6477"/>
                  </a:cubicBezTo>
                  <a:close/>
                </a:path>
              </a:pathLst>
            </a:custGeom>
            <a:grpFill/>
            <a:ln w="9525" cap="flat">
              <a:noFill/>
              <a:prstDash val="solid"/>
              <a:miter/>
            </a:ln>
          </p:spPr>
          <p:txBody>
            <a:bodyPr rtlCol="0" anchor="ctr"/>
            <a:lstStyle/>
            <a:p>
              <a:endParaRPr lang="en-GB"/>
            </a:p>
          </p:txBody>
        </p:sp>
      </p:grpSp>
      <p:sp>
        <p:nvSpPr>
          <p:cNvPr id="7" name="Tytuł 1">
            <a:extLst>
              <a:ext uri="{FF2B5EF4-FFF2-40B4-BE49-F238E27FC236}">
                <a16:creationId xmlns:a16="http://schemas.microsoft.com/office/drawing/2014/main" id="{44A39C7C-6593-B008-5E78-43D51C814BEB}"/>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Atmospheric neutrino flux</a:t>
            </a:r>
            <a:endParaRPr lang="pl-PL" sz="2800" dirty="0" err="1"/>
          </a:p>
        </p:txBody>
      </p:sp>
      <p:sp>
        <p:nvSpPr>
          <p:cNvPr id="8" name="Prostokąt 7">
            <a:extLst>
              <a:ext uri="{FF2B5EF4-FFF2-40B4-BE49-F238E27FC236}">
                <a16:creationId xmlns:a16="http://schemas.microsoft.com/office/drawing/2014/main" id="{F903F2F5-322E-6E51-7BCA-C8114C0CE9D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 name="Symbol zastępczy numeru slajdu 4">
            <a:extLst>
              <a:ext uri="{FF2B5EF4-FFF2-40B4-BE49-F238E27FC236}">
                <a16:creationId xmlns:a16="http://schemas.microsoft.com/office/drawing/2014/main" id="{F3CFA751-EDA5-5C27-7027-2BA374AFE5C9}"/>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49</a:t>
            </a:fld>
            <a:endParaRPr lang="pl-PL" sz="2400">
              <a:solidFill>
                <a:schemeClr val="tx1"/>
              </a:solidFill>
              <a:cs typeface="Helvetica"/>
            </a:endParaRPr>
          </a:p>
        </p:txBody>
      </p:sp>
      <p:sp>
        <p:nvSpPr>
          <p:cNvPr id="11" name="Grafika 21" descr="Brushstroke">
            <a:extLst>
              <a:ext uri="{FF2B5EF4-FFF2-40B4-BE49-F238E27FC236}">
                <a16:creationId xmlns:a16="http://schemas.microsoft.com/office/drawing/2014/main" id="{FCA1EB51-EE35-FBED-8C82-7D4CC6E99807}"/>
              </a:ext>
            </a:extLst>
          </p:cNvPr>
          <p:cNvSpPr/>
          <p:nvPr/>
        </p:nvSpPr>
        <p:spPr>
          <a:xfrm>
            <a:off x="4756289" y="2052097"/>
            <a:ext cx="1965952" cy="518421"/>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rgbClr val="7F7F7F"/>
          </a:solidFill>
          <a:ln w="9525" cap="flat">
            <a:noFill/>
            <a:prstDash val="solid"/>
            <a:miter/>
          </a:ln>
        </p:spPr>
        <p:txBody>
          <a:bodyPr rtlCol="0" anchor="ctr"/>
          <a:lstStyle/>
          <a:p>
            <a:pPr lvl="0" algn="ctr">
              <a:defRPr sz="1800">
                <a:solidFill>
                  <a:srgbClr val="000000"/>
                </a:solidFill>
              </a:defRPr>
            </a:pPr>
            <a:r>
              <a:rPr lang="en-GB" sz="1400">
                <a:solidFill>
                  <a:schemeClr val="bg1"/>
                </a:solidFill>
                <a:latin typeface="Helvetica" panose="020B0604020202020204" pitchFamily="34" charset="0"/>
                <a:cs typeface="Helvetica" panose="020B0604020202020204" pitchFamily="34" charset="0"/>
              </a:rPr>
              <a:t>PoS(ICRC2023)1093</a:t>
            </a:r>
            <a:endParaRPr lang="en-GB" sz="800" dirty="0">
              <a:solidFill>
                <a:schemeClr val="bg1"/>
              </a:solidFill>
              <a:latin typeface="Helvetica" panose="020B0604020202020204" pitchFamily="34" charset="0"/>
              <a:cs typeface="Helvetica" panose="020B0604020202020204" pitchFamily="34" charset="0"/>
            </a:endParaRPr>
          </a:p>
        </p:txBody>
      </p:sp>
      <p:pic>
        <p:nvPicPr>
          <p:cNvPr id="2" name="Obraz 1">
            <a:extLst>
              <a:ext uri="{FF2B5EF4-FFF2-40B4-BE49-F238E27FC236}">
                <a16:creationId xmlns:a16="http://schemas.microsoft.com/office/drawing/2014/main" id="{4A9003CB-F496-04D0-6701-CD6DE844A7E5}"/>
              </a:ext>
            </a:extLst>
          </p:cNvPr>
          <p:cNvPicPr>
            <a:picLocks noChangeAspect="1"/>
          </p:cNvPicPr>
          <p:nvPr/>
        </p:nvPicPr>
        <p:blipFill>
          <a:blip r:embed="rId3"/>
          <a:stretch>
            <a:fillRect/>
          </a:stretch>
        </p:blipFill>
        <p:spPr>
          <a:xfrm>
            <a:off x="5899292" y="2716345"/>
            <a:ext cx="6292708" cy="4141655"/>
          </a:xfrm>
          <a:prstGeom prst="rect">
            <a:avLst/>
          </a:prstGeom>
        </p:spPr>
      </p:pic>
      <p:pic>
        <p:nvPicPr>
          <p:cNvPr id="13" name="Obraz 12">
            <a:extLst>
              <a:ext uri="{FF2B5EF4-FFF2-40B4-BE49-F238E27FC236}">
                <a16:creationId xmlns:a16="http://schemas.microsoft.com/office/drawing/2014/main" id="{70CED44A-89CB-9FCC-F1A4-526E9EF04706}"/>
              </a:ext>
            </a:extLst>
          </p:cNvPr>
          <p:cNvPicPr>
            <a:picLocks noChangeAspect="1"/>
          </p:cNvPicPr>
          <p:nvPr/>
        </p:nvPicPr>
        <p:blipFill>
          <a:blip r:embed="rId4"/>
          <a:stretch>
            <a:fillRect/>
          </a:stretch>
        </p:blipFill>
        <p:spPr>
          <a:xfrm>
            <a:off x="-1" y="3166323"/>
            <a:ext cx="5539819" cy="3691677"/>
          </a:xfrm>
          <a:prstGeom prst="rect">
            <a:avLst/>
          </a:prstGeom>
        </p:spPr>
      </p:pic>
      <p:sp>
        <p:nvSpPr>
          <p:cNvPr id="4" name="pole tekstowe 3">
            <a:extLst>
              <a:ext uri="{FF2B5EF4-FFF2-40B4-BE49-F238E27FC236}">
                <a16:creationId xmlns:a16="http://schemas.microsoft.com/office/drawing/2014/main" id="{CBD19D72-B0F9-591C-731E-F1B7F031BC6B}"/>
              </a:ext>
            </a:extLst>
          </p:cNvPr>
          <p:cNvSpPr txBox="1"/>
          <p:nvPr/>
        </p:nvSpPr>
        <p:spPr>
          <a:xfrm>
            <a:off x="1" y="624083"/>
            <a:ext cx="3112316" cy="923330"/>
          </a:xfrm>
          <a:prstGeom prst="rect">
            <a:avLst/>
          </a:prstGeom>
          <a:noFill/>
        </p:spPr>
        <p:txBody>
          <a:bodyPr wrap="square">
            <a:spAutoFit/>
          </a:bodyPr>
          <a:lstStyle/>
          <a:p>
            <a:r>
              <a:rPr lang="pl-PL" b="1">
                <a:latin typeface="Helvetica" panose="020B0604020202020204" pitchFamily="34" charset="0"/>
                <a:cs typeface="Helvetica" panose="020B0604020202020204" pitchFamily="34" charset="0"/>
              </a:rPr>
              <a:t>detector</a:t>
            </a:r>
            <a:r>
              <a:rPr lang="pl-PL">
                <a:latin typeface="Helvetica" panose="020B0604020202020204" pitchFamily="34" charset="0"/>
                <a:cs typeface="Helvetica" panose="020B0604020202020204" pitchFamily="34" charset="0"/>
              </a:rPr>
              <a:t>:</a:t>
            </a:r>
            <a:r>
              <a:rPr lang="pl-PL">
                <a:solidFill>
                  <a:schemeClr val="accent4"/>
                </a:solidFill>
                <a:latin typeface="Helvetica" panose="020B0604020202020204" pitchFamily="34" charset="0"/>
                <a:cs typeface="Helvetica" panose="020B0604020202020204" pitchFamily="34" charset="0"/>
              </a:rPr>
              <a:t> </a:t>
            </a:r>
            <a:r>
              <a:rPr lang="pl-PL" sz="1800">
                <a:solidFill>
                  <a:schemeClr val="accent5"/>
                </a:solidFill>
                <a:effectLst/>
                <a:latin typeface="Helvetica" panose="020B0604020202020204" pitchFamily="34" charset="0"/>
                <a:cs typeface="Helvetica" panose="020B0604020202020204" pitchFamily="34" charset="0"/>
              </a:rPr>
              <a:t>ORCA6</a:t>
            </a:r>
            <a:endParaRPr lang="pl-PL" sz="1800">
              <a:solidFill>
                <a:schemeClr val="accent4"/>
              </a:solidFill>
              <a:effectLst/>
              <a:latin typeface="Helvetica" panose="020B0604020202020204" pitchFamily="34" charset="0"/>
              <a:cs typeface="Helvetica" panose="020B0604020202020204" pitchFamily="34" charset="0"/>
            </a:endParaRPr>
          </a:p>
          <a:p>
            <a:r>
              <a:rPr lang="pl-PL" b="1">
                <a:latin typeface="Helvetica" panose="020B0604020202020204" pitchFamily="34" charset="0"/>
                <a:cs typeface="Helvetica" panose="020B0604020202020204" pitchFamily="34" charset="0"/>
              </a:rPr>
              <a:t>livetime:</a:t>
            </a:r>
            <a:r>
              <a:rPr lang="pl-PL" b="1">
                <a:solidFill>
                  <a:schemeClr val="accent4"/>
                </a:solidFill>
                <a:latin typeface="Helvetica" panose="020B0604020202020204" pitchFamily="34" charset="0"/>
                <a:cs typeface="Helvetica" panose="020B0604020202020204" pitchFamily="34" charset="0"/>
              </a:rPr>
              <a:t> </a:t>
            </a:r>
            <a:r>
              <a:rPr lang="pl-PL">
                <a:latin typeface="Helvetica" panose="020B0604020202020204" pitchFamily="34" charset="0"/>
                <a:cs typeface="Helvetica" panose="020B0604020202020204" pitchFamily="34" charset="0"/>
              </a:rPr>
              <a:t>555.7d</a:t>
            </a:r>
          </a:p>
          <a:p>
            <a:r>
              <a:rPr lang="pl-PL" b="1"/>
              <a:t>method</a:t>
            </a:r>
            <a:r>
              <a:rPr lang="pl-PL"/>
              <a:t>: spectrum unfolding</a:t>
            </a:r>
            <a:endParaRPr lang="en-GB">
              <a:solidFill>
                <a:schemeClr val="bg1">
                  <a:lumMod val="50000"/>
                </a:schemeClr>
              </a:solidFill>
            </a:endParaRPr>
          </a:p>
        </p:txBody>
      </p:sp>
    </p:spTree>
    <p:extLst>
      <p:ext uri="{BB962C8B-B14F-4D97-AF65-F5344CB8AC3E}">
        <p14:creationId xmlns:p14="http://schemas.microsoft.com/office/powerpoint/2010/main" val="416684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2AF4A-8CCF-D4F9-CA94-0BA56D708007}"/>
            </a:ext>
          </a:extLst>
        </p:cNvPr>
        <p:cNvGrpSpPr/>
        <p:nvPr/>
      </p:nvGrpSpPr>
      <p:grpSpPr>
        <a:xfrm>
          <a:off x="0" y="0"/>
          <a:ext cx="0" cy="0"/>
          <a:chOff x="0" y="0"/>
          <a:chExt cx="0" cy="0"/>
        </a:xfrm>
      </p:grpSpPr>
      <p:sp>
        <p:nvSpPr>
          <p:cNvPr id="12" name="Trójkąt prostokątny 11">
            <a:extLst>
              <a:ext uri="{FF2B5EF4-FFF2-40B4-BE49-F238E27FC236}">
                <a16:creationId xmlns:a16="http://schemas.microsoft.com/office/drawing/2014/main" id="{088A2B0C-4B85-709F-B842-F03BCFE25F19}"/>
              </a:ext>
            </a:extLst>
          </p:cNvPr>
          <p:cNvSpPr/>
          <p:nvPr/>
        </p:nvSpPr>
        <p:spPr>
          <a:xfrm flipH="1" flipV="1">
            <a:off x="9982199" y="-1"/>
            <a:ext cx="2209799" cy="2119086"/>
          </a:xfrm>
          <a:prstGeom prst="rtTriangle">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rgbClr val="FFD965"/>
              </a:solidFill>
            </a:endParaRPr>
          </a:p>
        </p:txBody>
      </p:sp>
      <p:sp>
        <p:nvSpPr>
          <p:cNvPr id="11" name="Trójkąt prostokątny 10">
            <a:extLst>
              <a:ext uri="{FF2B5EF4-FFF2-40B4-BE49-F238E27FC236}">
                <a16:creationId xmlns:a16="http://schemas.microsoft.com/office/drawing/2014/main" id="{78FF4FB7-33D9-FF45-ADB3-CE096B106946}"/>
              </a:ext>
            </a:extLst>
          </p:cNvPr>
          <p:cNvSpPr/>
          <p:nvPr/>
        </p:nvSpPr>
        <p:spPr>
          <a:xfrm flipH="1" flipV="1">
            <a:off x="10508974" y="-1"/>
            <a:ext cx="1683026" cy="1652451"/>
          </a:xfrm>
          <a:prstGeom prst="rtTriangle">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Tytuł 1">
            <a:extLst>
              <a:ext uri="{FF2B5EF4-FFF2-40B4-BE49-F238E27FC236}">
                <a16:creationId xmlns:a16="http://schemas.microsoft.com/office/drawing/2014/main" id="{1F8132CB-D81F-56ED-8E86-55923037225A}"/>
              </a:ext>
            </a:extLst>
          </p:cNvPr>
          <p:cNvSpPr txBox="1">
            <a:spLocks/>
          </p:cNvSpPr>
          <p:nvPr/>
        </p:nvSpPr>
        <p:spPr>
          <a:xfrm>
            <a:off x="428539" y="256935"/>
            <a:ext cx="6918664" cy="987642"/>
          </a:xfrm>
          <a:prstGeom prst="snip2DiagRect">
            <a:avLst/>
          </a:prstGeom>
          <a:solidFill>
            <a:schemeClr val="accent5"/>
          </a:solidFill>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pl-PL">
              <a:solidFill>
                <a:schemeClr val="bg1"/>
              </a:solidFill>
            </a:endParaRPr>
          </a:p>
        </p:txBody>
      </p:sp>
      <p:sp>
        <p:nvSpPr>
          <p:cNvPr id="7" name="Symbol zastępczy numeru slajdu 4">
            <a:extLst>
              <a:ext uri="{FF2B5EF4-FFF2-40B4-BE49-F238E27FC236}">
                <a16:creationId xmlns:a16="http://schemas.microsoft.com/office/drawing/2014/main" id="{0C0368DA-89E3-C826-2D71-D7A92A2FCFE3}"/>
              </a:ext>
            </a:extLst>
          </p:cNvPr>
          <p:cNvSpPr txBox="1">
            <a:spLocks/>
          </p:cNvSpPr>
          <p:nvPr/>
        </p:nvSpPr>
        <p:spPr>
          <a:xfrm>
            <a:off x="11425084" y="0"/>
            <a:ext cx="766915" cy="79011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89F47DB-76C7-457A-AB1A-7DCB2748CA45}" type="slidenum">
              <a:rPr lang="pl-PL" sz="2400" dirty="0" smtClean="0">
                <a:solidFill>
                  <a:schemeClr val="bg1"/>
                </a:solidFill>
              </a:rPr>
              <a:pPr algn="ctr"/>
              <a:t>5</a:t>
            </a:fld>
            <a:endParaRPr lang="pl-PL" sz="2400" dirty="0">
              <a:solidFill>
                <a:schemeClr val="bg1"/>
              </a:solidFill>
              <a:cs typeface="Helvetica"/>
            </a:endParaRPr>
          </a:p>
        </p:txBody>
      </p:sp>
      <p:sp>
        <p:nvSpPr>
          <p:cNvPr id="9" name="Tytuł 8">
            <a:extLst>
              <a:ext uri="{FF2B5EF4-FFF2-40B4-BE49-F238E27FC236}">
                <a16:creationId xmlns:a16="http://schemas.microsoft.com/office/drawing/2014/main" id="{2302F361-9FD3-9551-6C8F-9202F3B55D39}"/>
              </a:ext>
            </a:extLst>
          </p:cNvPr>
          <p:cNvSpPr>
            <a:spLocks noGrp="1"/>
          </p:cNvSpPr>
          <p:nvPr>
            <p:ph type="ctrTitle"/>
          </p:nvPr>
        </p:nvSpPr>
        <p:spPr>
          <a:xfrm>
            <a:off x="272248" y="483919"/>
            <a:ext cx="6918664" cy="612388"/>
          </a:xfrm>
        </p:spPr>
        <p:txBody>
          <a:bodyPr>
            <a:noAutofit/>
          </a:bodyPr>
          <a:lstStyle/>
          <a:p>
            <a:r>
              <a:rPr lang="pl-PL" sz="4800">
                <a:solidFill>
                  <a:schemeClr val="bg1"/>
                </a:solidFill>
              </a:rPr>
              <a:t>Outline</a:t>
            </a:r>
            <a:endParaRPr lang="pl-PL" sz="4000" dirty="0">
              <a:solidFill>
                <a:schemeClr val="bg1"/>
              </a:solidFill>
            </a:endParaRPr>
          </a:p>
        </p:txBody>
      </p:sp>
      <p:graphicFrame>
        <p:nvGraphicFramePr>
          <p:cNvPr id="8" name="Diagram 7">
            <a:extLst>
              <a:ext uri="{FF2B5EF4-FFF2-40B4-BE49-F238E27FC236}">
                <a16:creationId xmlns:a16="http://schemas.microsoft.com/office/drawing/2014/main" id="{E9ADCCB4-18C0-03CE-51AB-21BF486E41F3}"/>
              </a:ext>
            </a:extLst>
          </p:cNvPr>
          <p:cNvGraphicFramePr/>
          <p:nvPr>
            <p:extLst>
              <p:ext uri="{D42A27DB-BD31-4B8C-83A1-F6EECF244321}">
                <p14:modId xmlns:p14="http://schemas.microsoft.com/office/powerpoint/2010/main" val="3577194562"/>
              </p:ext>
            </p:extLst>
          </p:nvPr>
        </p:nvGraphicFramePr>
        <p:xfrm>
          <a:off x="1039215" y="1652449"/>
          <a:ext cx="5772646" cy="5032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58166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a:extLst>
              <a:ext uri="{FF2B5EF4-FFF2-40B4-BE49-F238E27FC236}">
                <a16:creationId xmlns:a16="http://schemas.microsoft.com/office/drawing/2014/main" id="{E9B0756B-59D2-41D9-BAEA-18E18B65C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899" y="1056799"/>
            <a:ext cx="8039100" cy="5801201"/>
          </a:xfrm>
          <a:prstGeom prst="rect">
            <a:avLst/>
          </a:prstGeom>
        </p:spPr>
      </p:pic>
      <mc:AlternateContent xmlns:mc="http://schemas.openxmlformats.org/markup-compatibility/2006" xmlns:a14="http://schemas.microsoft.com/office/drawing/2010/main">
        <mc:Choice Requires="a14">
          <p:sp>
            <p:nvSpPr>
              <p:cNvPr id="15" name="pole tekstowe 14">
                <a:extLst>
                  <a:ext uri="{FF2B5EF4-FFF2-40B4-BE49-F238E27FC236}">
                    <a16:creationId xmlns:a16="http://schemas.microsoft.com/office/drawing/2014/main" id="{2E62AFC4-7656-4026-86F8-62E7CF8BC65B}"/>
                  </a:ext>
                </a:extLst>
              </p:cNvPr>
              <p:cNvSpPr txBox="1"/>
              <p:nvPr/>
            </p:nvSpPr>
            <p:spPr>
              <a:xfrm>
                <a:off x="0" y="1725359"/>
                <a:ext cx="4152900" cy="2862322"/>
              </a:xfrm>
              <a:prstGeom prst="rect">
                <a:avLst/>
              </a:prstGeom>
              <a:noFill/>
            </p:spPr>
            <p:txBody>
              <a:bodyPr wrap="square">
                <a:spAutoFit/>
              </a:bodyPr>
              <a:lstStyle/>
              <a:p>
                <a:pPr marL="457200" indent="-457200">
                  <a:buClr>
                    <a:schemeClr val="tx1"/>
                  </a:buClr>
                  <a:buFont typeface="+mj-lt"/>
                  <a:buAutoNum type="arabicPeriod"/>
                </a:pPr>
                <a:endParaRPr lang="pl-PL" sz="2400">
                  <a:latin typeface="Helvetica" panose="020B0604020202020204" pitchFamily="34" charset="0"/>
                  <a:cs typeface="Helvetica" panose="020B0604020202020204" pitchFamily="34" charset="0"/>
                </a:endParaRPr>
              </a:p>
              <a:p>
                <a:pPr>
                  <a:buClr>
                    <a:schemeClr val="tx1"/>
                  </a:buClr>
                </a:pPr>
                <a:r>
                  <a:rPr lang="pl-PL" sz="2400">
                    <a:latin typeface="Helvetica" panose="020B0604020202020204" pitchFamily="34" charset="0"/>
                    <a:cs typeface="Helvetica" panose="020B0604020202020204" pitchFamily="34" charset="0"/>
                  </a:rPr>
                  <a:t>EAS:</a:t>
                </a:r>
              </a:p>
              <a:p>
                <a:pPr marL="817200" lvl="1" indent="-360000">
                  <a:buClr>
                    <a:schemeClr val="tx1"/>
                  </a:buClr>
                  <a:buFont typeface="Wingdings" panose="05000000000000000000" pitchFamily="2" charset="2"/>
                  <a:buChar char="v"/>
                </a:pPr>
                <a:r>
                  <a:rPr lang="pl-PL">
                    <a:latin typeface="Helvetica" panose="020B0604020202020204" pitchFamily="34" charset="0"/>
                    <a:cs typeface="Helvetica" panose="020B0604020202020204" pitchFamily="34" charset="0"/>
                  </a:rPr>
                  <a:t>Caused by primary CR</a:t>
                </a:r>
              </a:p>
              <a:p>
                <a:pPr marL="817200" lvl="1" indent="-360000">
                  <a:buClr>
                    <a:schemeClr val="tx1"/>
                  </a:buClr>
                  <a:buFont typeface="Wingdings" panose="05000000000000000000" pitchFamily="2" charset="2"/>
                  <a:buChar char="v"/>
                </a:pPr>
                <a:r>
                  <a:rPr lang="pl-PL">
                    <a:latin typeface="Helvetica" panose="020B0604020202020204" pitchFamily="34" charset="0"/>
                    <a:cs typeface="Helvetica" panose="020B0604020202020204" pitchFamily="34" charset="0"/>
                  </a:rPr>
                  <a:t>Typically start at </a:t>
                </a:r>
                <a14:m>
                  <m:oMath xmlns:m="http://schemas.openxmlformats.org/officeDocument/2006/math">
                    <m:r>
                      <a:rPr lang="pl-PL" b="0" i="1" smtClean="0">
                        <a:latin typeface="Cambria Math" panose="02040503050406030204" pitchFamily="18" charset="0"/>
                      </a:rPr>
                      <m:t>h</m:t>
                    </m:r>
                    <m:r>
                      <a:rPr lang="pl-PL" i="1">
                        <a:latin typeface="Cambria Math" panose="02040503050406030204" pitchFamily="18" charset="0"/>
                        <a:ea typeface="Cambria Math" panose="02040503050406030204" pitchFamily="18" charset="0"/>
                      </a:rPr>
                      <m:t>~</m:t>
                    </m:r>
                    <m:r>
                      <a:rPr lang="pl-PL" b="0" i="0" smtClean="0">
                        <a:latin typeface="Cambria Math" panose="02040503050406030204" pitchFamily="18" charset="0"/>
                        <a:ea typeface="Cambria Math" panose="02040503050406030204" pitchFamily="18" charset="0"/>
                      </a:rPr>
                      <m:t>30−40</m:t>
                    </m:r>
                    <m:r>
                      <m:rPr>
                        <m:sty m:val="p"/>
                      </m:rPr>
                      <a:rPr lang="pl-PL" b="0" i="0" smtClean="0">
                        <a:latin typeface="Cambria Math" panose="02040503050406030204" pitchFamily="18" charset="0"/>
                        <a:ea typeface="Cambria Math" panose="02040503050406030204" pitchFamily="18" charset="0"/>
                      </a:rPr>
                      <m:t>km</m:t>
                    </m:r>
                    <m:r>
                      <a:rPr lang="pl-PL" b="0" i="1" smtClean="0">
                        <a:latin typeface="Cambria Math" panose="02040503050406030204" pitchFamily="18" charset="0"/>
                        <a:ea typeface="Cambria Math" panose="02040503050406030204" pitchFamily="18" charset="0"/>
                      </a:rPr>
                      <m:t> </m:t>
                    </m:r>
                  </m:oMath>
                </a14:m>
                <a:endParaRPr lang="pl-PL">
                  <a:latin typeface="Helvetica" panose="020B0604020202020204" pitchFamily="34" charset="0"/>
                  <a:cs typeface="Helvetica" panose="020B0604020202020204" pitchFamily="34" charset="0"/>
                </a:endParaRPr>
              </a:p>
              <a:p>
                <a:pPr marL="817200" lvl="1" indent="-360000">
                  <a:buClr>
                    <a:schemeClr val="tx1"/>
                  </a:buClr>
                  <a:buFont typeface="Wingdings" panose="05000000000000000000" pitchFamily="2" charset="2"/>
                  <a:buChar char="v"/>
                </a:pPr>
                <a:r>
                  <a:rPr lang="pl-PL">
                    <a:latin typeface="Helvetica" panose="020B0604020202020204" pitchFamily="34" charset="0"/>
                    <a:cs typeface="Helvetica" panose="020B0604020202020204" pitchFamily="34" charset="0"/>
                  </a:rPr>
                  <a:t>3 main components:</a:t>
                </a:r>
              </a:p>
              <a:p>
                <a:pPr marL="1274400" lvl="4" indent="-360000">
                  <a:buClr>
                    <a:schemeClr val="tx1"/>
                  </a:buClr>
                  <a:buFont typeface="Arial" panose="020B0604020202020204" pitchFamily="34" charset="0"/>
                  <a:buChar char="•"/>
                </a:pPr>
                <a:r>
                  <a:rPr lang="pl-PL">
                    <a:latin typeface="Helvetica" panose="020B0604020202020204" pitchFamily="34" charset="0"/>
                    <a:cs typeface="Helvetica" panose="020B0604020202020204" pitchFamily="34" charset="0"/>
                  </a:rPr>
                  <a:t>electromagnetic (EM)</a:t>
                </a:r>
              </a:p>
              <a:p>
                <a:pPr marL="1274400" lvl="4" indent="-360000">
                  <a:buClr>
                    <a:schemeClr val="tx1"/>
                  </a:buClr>
                  <a:buFont typeface="Arial" panose="020B0604020202020204" pitchFamily="34" charset="0"/>
                  <a:buChar char="•"/>
                </a:pPr>
                <a:r>
                  <a:rPr lang="pl-PL">
                    <a:latin typeface="Helvetica" panose="020B0604020202020204" pitchFamily="34" charset="0"/>
                    <a:cs typeface="Helvetica" panose="020B0604020202020204" pitchFamily="34" charset="0"/>
                  </a:rPr>
                  <a:t>hadronic</a:t>
                </a:r>
              </a:p>
              <a:p>
                <a:pPr marL="1274400" lvl="4" indent="-360000">
                  <a:buClr>
                    <a:schemeClr val="tx1"/>
                  </a:buClr>
                  <a:buFont typeface="Arial" panose="020B0604020202020204" pitchFamily="34" charset="0"/>
                  <a:buChar char="•"/>
                </a:pPr>
                <a:r>
                  <a:rPr lang="pl-PL">
                    <a:latin typeface="Helvetica" panose="020B0604020202020204" pitchFamily="34" charset="0"/>
                    <a:cs typeface="Helvetica" panose="020B0604020202020204" pitchFamily="34" charset="0"/>
                  </a:rPr>
                  <a:t>muonic</a:t>
                </a:r>
              </a:p>
              <a:p>
                <a:pPr marL="342900" indent="-342900">
                  <a:buClr>
                    <a:schemeClr val="tx1"/>
                  </a:buClr>
                  <a:buFont typeface="Arial" panose="020B0604020202020204" pitchFamily="34" charset="0"/>
                  <a:buChar char="•"/>
                </a:pPr>
                <a:endParaRPr lang="pl-PL" sz="2400">
                  <a:latin typeface="Helvetica" panose="020B0604020202020204" pitchFamily="34" charset="0"/>
                  <a:cs typeface="Helvetica" panose="020B0604020202020204" pitchFamily="34" charset="0"/>
                </a:endParaRPr>
              </a:p>
            </p:txBody>
          </p:sp>
        </mc:Choice>
        <mc:Fallback xmlns="">
          <p:sp>
            <p:nvSpPr>
              <p:cNvPr id="15" name="pole tekstowe 14">
                <a:extLst>
                  <a:ext uri="{FF2B5EF4-FFF2-40B4-BE49-F238E27FC236}">
                    <a16:creationId xmlns:a16="http://schemas.microsoft.com/office/drawing/2014/main" id="{2E62AFC4-7656-4026-86F8-62E7CF8BC65B}"/>
                  </a:ext>
                </a:extLst>
              </p:cNvPr>
              <p:cNvSpPr txBox="1">
                <a:spLocks noRot="1" noChangeAspect="1" noMove="1" noResize="1" noEditPoints="1" noAdjustHandles="1" noChangeArrowheads="1" noChangeShapeType="1" noTextEdit="1"/>
              </p:cNvSpPr>
              <p:nvPr/>
            </p:nvSpPr>
            <p:spPr>
              <a:xfrm>
                <a:off x="0" y="1725359"/>
                <a:ext cx="4152900" cy="2862322"/>
              </a:xfrm>
              <a:prstGeom prst="rect">
                <a:avLst/>
              </a:prstGeom>
              <a:blipFill>
                <a:blip r:embed="rId4"/>
                <a:stretch>
                  <a:fillRect l="-2203"/>
                </a:stretch>
              </a:blipFill>
            </p:spPr>
            <p:txBody>
              <a:bodyPr/>
              <a:lstStyle/>
              <a:p>
                <a:r>
                  <a:rPr lang="en-GB">
                    <a:noFill/>
                  </a:rPr>
                  <a:t> </a:t>
                </a:r>
              </a:p>
            </p:txBody>
          </p:sp>
        </mc:Fallback>
      </mc:AlternateContent>
      <p:sp>
        <p:nvSpPr>
          <p:cNvPr id="7" name="Tytuł 1">
            <a:extLst>
              <a:ext uri="{FF2B5EF4-FFF2-40B4-BE49-F238E27FC236}">
                <a16:creationId xmlns:a16="http://schemas.microsoft.com/office/drawing/2014/main" id="{4513FD64-5526-34C5-92D8-4A5A5A2EE20E}"/>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Extensive Air Showers (EAS)</a:t>
            </a:r>
            <a:endParaRPr lang="pl-PL" sz="2800" dirty="0" err="1"/>
          </a:p>
        </p:txBody>
      </p:sp>
      <p:sp>
        <p:nvSpPr>
          <p:cNvPr id="8" name="Prostokąt 7">
            <a:extLst>
              <a:ext uri="{FF2B5EF4-FFF2-40B4-BE49-F238E27FC236}">
                <a16:creationId xmlns:a16="http://schemas.microsoft.com/office/drawing/2014/main" id="{9E11FEC7-FF79-0CE6-4A03-7152C0259893}"/>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 name="Symbol zastępczy numeru slajdu 4">
            <a:extLst>
              <a:ext uri="{FF2B5EF4-FFF2-40B4-BE49-F238E27FC236}">
                <a16:creationId xmlns:a16="http://schemas.microsoft.com/office/drawing/2014/main" id="{2B199C2F-686A-1D85-AA0A-7C764838FBEC}"/>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50</a:t>
            </a:fld>
            <a:endParaRPr lang="pl-PL" sz="2400">
              <a:solidFill>
                <a:schemeClr val="tx1"/>
              </a:solidFill>
              <a:cs typeface="Helvetica"/>
            </a:endParaRPr>
          </a:p>
        </p:txBody>
      </p:sp>
    </p:spTree>
    <p:extLst>
      <p:ext uri="{BB962C8B-B14F-4D97-AF65-F5344CB8AC3E}">
        <p14:creationId xmlns:p14="http://schemas.microsoft.com/office/powerpoint/2010/main" val="990748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zewnętrzne&#10;&#10;Opis wygenerowany automatycznie">
            <a:extLst>
              <a:ext uri="{FF2B5EF4-FFF2-40B4-BE49-F238E27FC236}">
                <a16:creationId xmlns:a16="http://schemas.microsoft.com/office/drawing/2014/main" id="{CB6D9A10-4200-463A-891C-D91489711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2562">
            <a:off x="9092656" y="-98135"/>
            <a:ext cx="4387163" cy="8847657"/>
          </a:xfrm>
          <a:prstGeom prst="rect">
            <a:avLst/>
          </a:prstGeom>
        </p:spPr>
      </p:pic>
      <p:sp>
        <p:nvSpPr>
          <p:cNvPr id="12" name="pole tekstowe 11">
            <a:extLst>
              <a:ext uri="{FF2B5EF4-FFF2-40B4-BE49-F238E27FC236}">
                <a16:creationId xmlns:a16="http://schemas.microsoft.com/office/drawing/2014/main" id="{9FC31BCA-8DCB-496A-A238-0C76E58C0A84}"/>
              </a:ext>
            </a:extLst>
          </p:cNvPr>
          <p:cNvSpPr txBox="1"/>
          <p:nvPr/>
        </p:nvSpPr>
        <p:spPr>
          <a:xfrm>
            <a:off x="172445" y="1180731"/>
            <a:ext cx="10030810" cy="5078313"/>
          </a:xfrm>
          <a:prstGeom prst="rect">
            <a:avLst/>
          </a:prstGeom>
          <a:noFill/>
        </p:spPr>
        <p:txBody>
          <a:bodyPr wrap="square">
            <a:spAutoFit/>
          </a:bodyPr>
          <a:lstStyle/>
          <a:p>
            <a:pPr algn="l"/>
            <a:r>
              <a:rPr lang="pl-PL" sz="3200">
                <a:effectLst/>
                <a:latin typeface="Helvetica" panose="020B0604020202020204" pitchFamily="34" charset="0"/>
                <a:cs typeface="Helvetica" panose="020B0604020202020204" pitchFamily="34" charset="0"/>
              </a:rPr>
              <a:t>We have 2 options:</a:t>
            </a:r>
          </a:p>
          <a:p>
            <a:pPr algn="l"/>
            <a:endParaRPr lang="pl-PL" sz="1400">
              <a:effectLst/>
              <a:latin typeface="Helvetica" panose="020B0604020202020204" pitchFamily="34" charset="0"/>
              <a:cs typeface="Helvetica" panose="020B0604020202020204" pitchFamily="34" charset="0"/>
              <a:hlinkClick r:id="rId4"/>
            </a:endParaRPr>
          </a:p>
          <a:p>
            <a:pPr marL="514350" indent="-514350" algn="l">
              <a:buFont typeface="+mj-lt"/>
              <a:buAutoNum type="arabicPeriod"/>
            </a:pPr>
            <a:r>
              <a:rPr lang="en-GB" sz="3200">
                <a:effectLst/>
                <a:latin typeface="Helvetica" panose="020B0604020202020204" pitchFamily="34" charset="0"/>
                <a:cs typeface="Helvetica" panose="020B0604020202020204" pitchFamily="34" charset="0"/>
                <a:hlinkClick r:id="rId4"/>
              </a:rPr>
              <a:t>MUPAGE</a:t>
            </a:r>
            <a:r>
              <a:rPr lang="en-GB" sz="3200">
                <a:effectLst/>
                <a:latin typeface="Helvetica" panose="020B0604020202020204" pitchFamily="34" charset="0"/>
                <a:cs typeface="Helvetica" panose="020B0604020202020204" pitchFamily="34" charset="0"/>
              </a:rPr>
              <a:t> </a:t>
            </a:r>
            <a:r>
              <a:rPr lang="pl-PL" sz="3200">
                <a:effectLst/>
                <a:latin typeface="Helvetica" panose="020B0604020202020204" pitchFamily="34" charset="0"/>
                <a:cs typeface="Helvetica" panose="020B0604020202020204" pitchFamily="34" charset="0"/>
              </a:rPr>
              <a:t>(</a:t>
            </a:r>
            <a:r>
              <a:rPr lang="en-GB" sz="3200">
                <a:effectLst/>
                <a:latin typeface="Helvetica" panose="020B0604020202020204" pitchFamily="34" charset="0"/>
                <a:cs typeface="Helvetica" panose="020B0604020202020204" pitchFamily="34" charset="0"/>
              </a:rPr>
              <a:t>atmospheric </a:t>
            </a:r>
            <a:r>
              <a:rPr lang="en-GB" sz="3200" b="1">
                <a:effectLst/>
                <a:latin typeface="Helvetica" panose="020B0604020202020204" pitchFamily="34" charset="0"/>
                <a:cs typeface="Helvetica" panose="020B0604020202020204" pitchFamily="34" charset="0"/>
              </a:rPr>
              <a:t>MU</a:t>
            </a:r>
            <a:r>
              <a:rPr lang="en-GB" sz="3200">
                <a:effectLst/>
                <a:latin typeface="Helvetica" panose="020B0604020202020204" pitchFamily="34" charset="0"/>
                <a:cs typeface="Helvetica" panose="020B0604020202020204" pitchFamily="34" charset="0"/>
              </a:rPr>
              <a:t>ons from </a:t>
            </a:r>
            <a:r>
              <a:rPr lang="en-GB" sz="3200" b="1">
                <a:effectLst/>
                <a:latin typeface="Helvetica" panose="020B0604020202020204" pitchFamily="34" charset="0"/>
                <a:cs typeface="Helvetica" panose="020B0604020202020204" pitchFamily="34" charset="0"/>
              </a:rPr>
              <a:t>PA</a:t>
            </a:r>
            <a:r>
              <a:rPr lang="en-GB" sz="3200">
                <a:effectLst/>
                <a:latin typeface="Helvetica" panose="020B0604020202020204" pitchFamily="34" charset="0"/>
                <a:cs typeface="Helvetica" panose="020B0604020202020204" pitchFamily="34" charset="0"/>
              </a:rPr>
              <a:t>rametric formulas: a fast </a:t>
            </a:r>
            <a:r>
              <a:rPr lang="en-GB" sz="3200" b="1">
                <a:effectLst/>
                <a:latin typeface="Helvetica" panose="020B0604020202020204" pitchFamily="34" charset="0"/>
                <a:cs typeface="Helvetica" panose="020B0604020202020204" pitchFamily="34" charset="0"/>
              </a:rPr>
              <a:t>GE</a:t>
            </a:r>
            <a:r>
              <a:rPr lang="en-GB" sz="3200">
                <a:effectLst/>
                <a:latin typeface="Helvetica" panose="020B0604020202020204" pitchFamily="34" charset="0"/>
                <a:cs typeface="Helvetica" panose="020B0604020202020204" pitchFamily="34" charset="0"/>
              </a:rPr>
              <a:t>nerator for neutrino telescopes</a:t>
            </a:r>
            <a:r>
              <a:rPr lang="pl-PL" sz="3200">
                <a:effectLst/>
                <a:latin typeface="Helvetica" panose="020B0604020202020204" pitchFamily="34" charset="0"/>
                <a:cs typeface="Helvetica" panose="020B0604020202020204" pitchFamily="34" charset="0"/>
              </a:rPr>
              <a:t>)</a:t>
            </a:r>
            <a:endParaRPr lang="en-GB" sz="3200">
              <a:effectLst/>
              <a:latin typeface="Helvetica" panose="020B0604020202020204" pitchFamily="34" charset="0"/>
              <a:cs typeface="Helvetica" panose="020B0604020202020204" pitchFamily="34" charset="0"/>
            </a:endParaRPr>
          </a:p>
          <a:p>
            <a:pPr marL="800100" lvl="1" indent="-342900">
              <a:buFont typeface="Arial" panose="020B0604020202020204" pitchFamily="34" charset="0"/>
              <a:buChar char="•"/>
            </a:pPr>
            <a:r>
              <a:rPr lang="en-GB" sz="2400">
                <a:effectLst/>
                <a:latin typeface="Helvetica" panose="020B0604020202020204" pitchFamily="34" charset="0"/>
                <a:cs typeface="Helvetica" panose="020B0604020202020204" pitchFamily="34" charset="0"/>
              </a:rPr>
              <a:t>developed for ANTARES</a:t>
            </a:r>
          </a:p>
          <a:p>
            <a:pPr marL="800100" lvl="1" indent="-342900">
              <a:buFont typeface="Arial" panose="020B0604020202020204" pitchFamily="34" charset="0"/>
              <a:buChar char="•"/>
            </a:pPr>
            <a:r>
              <a:rPr lang="en-GB" sz="2400">
                <a:effectLst/>
                <a:latin typeface="Helvetica" panose="020B0604020202020204" pitchFamily="34" charset="0"/>
                <a:cs typeface="Helvetica" panose="020B0604020202020204" pitchFamily="34" charset="0"/>
              </a:rPr>
              <a:t>fast muon MC generator</a:t>
            </a:r>
          </a:p>
          <a:p>
            <a:pPr marL="800100" lvl="1" indent="-342900">
              <a:buFont typeface="Arial" panose="020B0604020202020204" pitchFamily="34" charset="0"/>
              <a:buChar char="•"/>
            </a:pPr>
            <a:r>
              <a:rPr lang="en-GB" sz="2400">
                <a:effectLst/>
                <a:latin typeface="Helvetica" panose="020B0604020202020204" pitchFamily="34" charset="0"/>
                <a:cs typeface="Helvetica" panose="020B0604020202020204" pitchFamily="34" charset="0"/>
              </a:rPr>
              <a:t>based on parametric formulas and MACRO measurements</a:t>
            </a:r>
          </a:p>
          <a:p>
            <a:pPr marL="800100" lvl="1" indent="-342900">
              <a:buFont typeface="Arial" panose="020B0604020202020204" pitchFamily="34" charset="0"/>
              <a:buChar char="•"/>
            </a:pPr>
            <a:r>
              <a:rPr lang="en-GB" sz="2400">
                <a:effectLst/>
                <a:latin typeface="Helvetica" panose="020B0604020202020204" pitchFamily="34" charset="0"/>
                <a:cs typeface="Helvetica" panose="020B0604020202020204" pitchFamily="34" charset="0"/>
              </a:rPr>
              <a:t>parameters can be freely tuned</a:t>
            </a:r>
            <a:endParaRPr lang="pl-PL" sz="2400">
              <a:effectLst/>
              <a:latin typeface="Helvetica" panose="020B0604020202020204" pitchFamily="34" charset="0"/>
              <a:cs typeface="Helvetica" panose="020B0604020202020204" pitchFamily="34" charset="0"/>
            </a:endParaRPr>
          </a:p>
          <a:p>
            <a:pPr marL="800100" lvl="1" indent="-342900">
              <a:buFont typeface="Arial" panose="020B0604020202020204" pitchFamily="34" charset="0"/>
              <a:buChar char="•"/>
            </a:pPr>
            <a:endParaRPr lang="en-GB" sz="1400">
              <a:effectLst/>
              <a:latin typeface="Helvetica" panose="020B0604020202020204" pitchFamily="34" charset="0"/>
              <a:cs typeface="Helvetica" panose="020B0604020202020204" pitchFamily="34" charset="0"/>
            </a:endParaRPr>
          </a:p>
          <a:p>
            <a:pPr marL="514350" indent="-514350" algn="l">
              <a:buFont typeface="+mj-lt"/>
              <a:buAutoNum type="arabicPeriod"/>
            </a:pPr>
            <a:r>
              <a:rPr lang="en-GB" sz="3200">
                <a:effectLst/>
                <a:latin typeface="Helvetica" panose="020B0604020202020204" pitchFamily="34" charset="0"/>
                <a:cs typeface="Helvetica" panose="020B0604020202020204" pitchFamily="34" charset="0"/>
                <a:hlinkClick r:id="rId5"/>
              </a:rPr>
              <a:t>CORSIKA</a:t>
            </a:r>
            <a:r>
              <a:rPr lang="en-GB" sz="3200">
                <a:effectLst/>
                <a:latin typeface="Helvetica" panose="020B0604020202020204" pitchFamily="34" charset="0"/>
                <a:cs typeface="Helvetica" panose="020B0604020202020204" pitchFamily="34" charset="0"/>
              </a:rPr>
              <a:t> </a:t>
            </a:r>
            <a:r>
              <a:rPr lang="pl-PL" sz="3200">
                <a:effectLst/>
                <a:latin typeface="Helvetica" panose="020B0604020202020204" pitchFamily="34" charset="0"/>
                <a:cs typeface="Helvetica" panose="020B0604020202020204" pitchFamily="34" charset="0"/>
              </a:rPr>
              <a:t>(</a:t>
            </a:r>
            <a:r>
              <a:rPr lang="en-GB" sz="3200" b="1">
                <a:effectLst/>
                <a:latin typeface="Helvetica" panose="020B0604020202020204" pitchFamily="34" charset="0"/>
                <a:cs typeface="Helvetica" panose="020B0604020202020204" pitchFamily="34" charset="0"/>
              </a:rPr>
              <a:t>CO</a:t>
            </a:r>
            <a:r>
              <a:rPr lang="en-GB" sz="3200">
                <a:effectLst/>
                <a:latin typeface="Helvetica" panose="020B0604020202020204" pitchFamily="34" charset="0"/>
                <a:cs typeface="Helvetica" panose="020B0604020202020204" pitchFamily="34" charset="0"/>
              </a:rPr>
              <a:t>smic </a:t>
            </a:r>
            <a:r>
              <a:rPr lang="en-GB" sz="3200" b="1">
                <a:effectLst/>
                <a:latin typeface="Helvetica" panose="020B0604020202020204" pitchFamily="34" charset="0"/>
                <a:cs typeface="Helvetica" panose="020B0604020202020204" pitchFamily="34" charset="0"/>
              </a:rPr>
              <a:t>R</a:t>
            </a:r>
            <a:r>
              <a:rPr lang="en-GB" sz="3200">
                <a:effectLst/>
                <a:latin typeface="Helvetica" panose="020B0604020202020204" pitchFamily="34" charset="0"/>
                <a:cs typeface="Helvetica" panose="020B0604020202020204" pitchFamily="34" charset="0"/>
              </a:rPr>
              <a:t>ay </a:t>
            </a:r>
            <a:r>
              <a:rPr lang="en-GB" sz="3200" b="1">
                <a:effectLst/>
                <a:latin typeface="Helvetica" panose="020B0604020202020204" pitchFamily="34" charset="0"/>
                <a:cs typeface="Helvetica" panose="020B0604020202020204" pitchFamily="34" charset="0"/>
              </a:rPr>
              <a:t>SI</a:t>
            </a:r>
            <a:r>
              <a:rPr lang="en-GB" sz="3200">
                <a:effectLst/>
                <a:latin typeface="Helvetica" panose="020B0604020202020204" pitchFamily="34" charset="0"/>
                <a:cs typeface="Helvetica" panose="020B0604020202020204" pitchFamily="34" charset="0"/>
              </a:rPr>
              <a:t>mulations for </a:t>
            </a:r>
            <a:r>
              <a:rPr lang="en-GB" sz="3200" b="1">
                <a:effectLst/>
                <a:latin typeface="Helvetica" panose="020B0604020202020204" pitchFamily="34" charset="0"/>
                <a:cs typeface="Helvetica" panose="020B0604020202020204" pitchFamily="34" charset="0"/>
              </a:rPr>
              <a:t>KA</a:t>
            </a:r>
            <a:r>
              <a:rPr lang="en-GB" sz="3200">
                <a:effectLst/>
                <a:latin typeface="Helvetica" panose="020B0604020202020204" pitchFamily="34" charset="0"/>
                <a:cs typeface="Helvetica" panose="020B0604020202020204" pitchFamily="34" charset="0"/>
              </a:rPr>
              <a:t>scade</a:t>
            </a:r>
            <a:r>
              <a:rPr lang="pl-PL" sz="3200">
                <a:effectLst/>
                <a:latin typeface="Helvetica" panose="020B0604020202020204" pitchFamily="34" charset="0"/>
                <a:cs typeface="Helvetica" panose="020B0604020202020204" pitchFamily="34" charset="0"/>
              </a:rPr>
              <a:t>)</a:t>
            </a:r>
            <a:endParaRPr lang="en-GB" sz="3200">
              <a:effectLst/>
              <a:latin typeface="Helvetica" panose="020B0604020202020204" pitchFamily="34" charset="0"/>
              <a:cs typeface="Helvetica" panose="020B0604020202020204" pitchFamily="34" charset="0"/>
            </a:endParaRPr>
          </a:p>
          <a:p>
            <a:pPr marL="800100" lvl="1" indent="-342900">
              <a:buFont typeface="Arial" panose="020B0604020202020204" pitchFamily="34" charset="0"/>
              <a:buChar char="•"/>
            </a:pPr>
            <a:r>
              <a:rPr lang="en-GB" sz="2400">
                <a:effectLst/>
                <a:latin typeface="Helvetica" panose="020B0604020202020204" pitchFamily="34" charset="0"/>
                <a:cs typeface="Helvetica" panose="020B0604020202020204" pitchFamily="34" charset="0"/>
              </a:rPr>
              <a:t>developed for KASCADE </a:t>
            </a:r>
            <a:endParaRPr lang="pl-PL" sz="2400">
              <a:effectLst/>
              <a:latin typeface="Helvetica" panose="020B0604020202020204" pitchFamily="34" charset="0"/>
              <a:cs typeface="Helvetica" panose="020B0604020202020204" pitchFamily="34" charset="0"/>
            </a:endParaRPr>
          </a:p>
          <a:p>
            <a:pPr marL="800100" lvl="1" indent="-342900">
              <a:buFont typeface="Arial" panose="020B0604020202020204" pitchFamily="34" charset="0"/>
              <a:buChar char="•"/>
            </a:pPr>
            <a:r>
              <a:rPr lang="en-GB" sz="2400">
                <a:effectLst/>
                <a:latin typeface="Helvetica" panose="020B0604020202020204" pitchFamily="34" charset="0"/>
                <a:cs typeface="Helvetica" panose="020B0604020202020204" pitchFamily="34" charset="0"/>
              </a:rPr>
              <a:t>full simulation of air showers</a:t>
            </a:r>
          </a:p>
          <a:p>
            <a:pPr marL="800100" lvl="1" indent="-342900">
              <a:buFont typeface="Arial" panose="020B0604020202020204" pitchFamily="34" charset="0"/>
              <a:buChar char="•"/>
            </a:pPr>
            <a:r>
              <a:rPr lang="en-GB" sz="2400">
                <a:effectLst/>
                <a:latin typeface="Helvetica" panose="020B0604020202020204" pitchFamily="34" charset="0"/>
                <a:cs typeface="Helvetica" panose="020B0604020202020204" pitchFamily="34" charset="0"/>
              </a:rPr>
              <a:t>customizable (models, primaries, etc.)</a:t>
            </a:r>
          </a:p>
        </p:txBody>
      </p:sp>
      <p:sp>
        <p:nvSpPr>
          <p:cNvPr id="8" name="Tytuł 1">
            <a:extLst>
              <a:ext uri="{FF2B5EF4-FFF2-40B4-BE49-F238E27FC236}">
                <a16:creationId xmlns:a16="http://schemas.microsoft.com/office/drawing/2014/main" id="{766201ED-9048-BD8D-9D1D-EAB4A67D10BE}"/>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EAS simulations in KM3NeT</a:t>
            </a:r>
            <a:endParaRPr lang="pl-PL" sz="2800" dirty="0" err="1"/>
          </a:p>
        </p:txBody>
      </p:sp>
      <p:sp>
        <p:nvSpPr>
          <p:cNvPr id="9" name="Prostokąt 8">
            <a:extLst>
              <a:ext uri="{FF2B5EF4-FFF2-40B4-BE49-F238E27FC236}">
                <a16:creationId xmlns:a16="http://schemas.microsoft.com/office/drawing/2014/main" id="{76DFF57D-4EB4-D273-D909-5F7820423B7C}"/>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542B36E3-AAB2-EFC6-6397-C342B02F90EC}"/>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51</a:t>
            </a:fld>
            <a:endParaRPr lang="pl-PL" sz="2400">
              <a:solidFill>
                <a:schemeClr val="tx1"/>
              </a:solidFill>
              <a:cs typeface="Helvetica"/>
            </a:endParaRPr>
          </a:p>
        </p:txBody>
      </p:sp>
    </p:spTree>
    <p:extLst>
      <p:ext uri="{BB962C8B-B14F-4D97-AF65-F5344CB8AC3E}">
        <p14:creationId xmlns:p14="http://schemas.microsoft.com/office/powerpoint/2010/main" val="2486127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1">
            <a:extLst>
              <a:ext uri="{FF2B5EF4-FFF2-40B4-BE49-F238E27FC236}">
                <a16:creationId xmlns:a16="http://schemas.microsoft.com/office/drawing/2014/main" id="{A2C87BCE-7365-ADB7-A005-605980184344}"/>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KM3NeT muon simulation chain</a:t>
            </a:r>
            <a:endParaRPr lang="pl-PL" sz="2800" dirty="0" err="1"/>
          </a:p>
        </p:txBody>
      </p:sp>
      <p:sp>
        <p:nvSpPr>
          <p:cNvPr id="9" name="Prostokąt 8">
            <a:extLst>
              <a:ext uri="{FF2B5EF4-FFF2-40B4-BE49-F238E27FC236}">
                <a16:creationId xmlns:a16="http://schemas.microsoft.com/office/drawing/2014/main" id="{25E49E78-1FD9-E003-CD6A-822C44181F1B}"/>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6F24C846-88A0-19ED-ED2D-3B46CE95AAB7}"/>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52</a:t>
            </a:fld>
            <a:endParaRPr lang="pl-PL" sz="2400">
              <a:solidFill>
                <a:schemeClr val="tx1"/>
              </a:solidFill>
              <a:cs typeface="Helvetica"/>
            </a:endParaRPr>
          </a:p>
        </p:txBody>
      </p:sp>
      <p:sp>
        <p:nvSpPr>
          <p:cNvPr id="3" name="pole tekstowe 2">
            <a:extLst>
              <a:ext uri="{FF2B5EF4-FFF2-40B4-BE49-F238E27FC236}">
                <a16:creationId xmlns:a16="http://schemas.microsoft.com/office/drawing/2014/main" id="{9DB43239-A170-8C89-E41C-911F5E67B1A9}"/>
              </a:ext>
            </a:extLst>
          </p:cNvPr>
          <p:cNvSpPr txBox="1"/>
          <p:nvPr/>
        </p:nvSpPr>
        <p:spPr>
          <a:xfrm>
            <a:off x="792917" y="981200"/>
            <a:ext cx="4344138" cy="369332"/>
          </a:xfrm>
          <a:prstGeom prst="rect">
            <a:avLst/>
          </a:prstGeom>
          <a:noFill/>
        </p:spPr>
        <p:txBody>
          <a:bodyPr wrap="none" rtlCol="0">
            <a:spAutoFit/>
          </a:bodyPr>
          <a:lstStyle/>
          <a:p>
            <a:r>
              <a:rPr lang="pl-PL"/>
              <a:t>Workflow of KM3NeT muon simulations:</a:t>
            </a:r>
            <a:endParaRPr lang="en-GB"/>
          </a:p>
        </p:txBody>
      </p:sp>
      <p:sp>
        <p:nvSpPr>
          <p:cNvPr id="14" name="pole tekstowe 13">
            <a:extLst>
              <a:ext uri="{FF2B5EF4-FFF2-40B4-BE49-F238E27FC236}">
                <a16:creationId xmlns:a16="http://schemas.microsoft.com/office/drawing/2014/main" id="{803B1E29-FDDE-DDA6-AC7D-F9FF80E8D951}"/>
              </a:ext>
            </a:extLst>
          </p:cNvPr>
          <p:cNvSpPr txBox="1"/>
          <p:nvPr/>
        </p:nvSpPr>
        <p:spPr>
          <a:xfrm>
            <a:off x="220324" y="4969556"/>
            <a:ext cx="11632223" cy="1754326"/>
          </a:xfrm>
          <a:prstGeom prst="rect">
            <a:avLst/>
          </a:prstGeom>
          <a:noFill/>
        </p:spPr>
        <p:txBody>
          <a:bodyPr wrap="none" rtlCol="0">
            <a:spAutoFit/>
          </a:bodyPr>
          <a:lstStyle/>
          <a:p>
            <a:r>
              <a:rPr lang="pl-PL"/>
              <a:t>Here:</a:t>
            </a:r>
          </a:p>
          <a:p>
            <a:r>
              <a:rPr lang="pl-PL" b="1"/>
              <a:t>sea</a:t>
            </a:r>
            <a:r>
              <a:rPr lang="pl-PL"/>
              <a:t> – sea surface above the km3net detectors</a:t>
            </a:r>
          </a:p>
          <a:p>
            <a:r>
              <a:rPr lang="pl-PL" b="1"/>
              <a:t>can</a:t>
            </a:r>
            <a:r>
              <a:rPr lang="pl-PL"/>
              <a:t> – cyllindrical volume around the detector</a:t>
            </a:r>
          </a:p>
          <a:p>
            <a:r>
              <a:rPr lang="pl-PL" b="1"/>
              <a:t>light</a:t>
            </a:r>
            <a:r>
              <a:rPr lang="pl-PL"/>
              <a:t> – simulation of the photon emission inside the can</a:t>
            </a:r>
            <a:r>
              <a:rPr lang="pl-PL">
                <a:solidFill>
                  <a:schemeClr val="bg1">
                    <a:lumMod val="50000"/>
                  </a:schemeClr>
                </a:solidFill>
              </a:rPr>
              <a:t> (including the environmental background)</a:t>
            </a:r>
          </a:p>
          <a:p>
            <a:r>
              <a:rPr lang="pl-PL" b="1"/>
              <a:t>trigger</a:t>
            </a:r>
            <a:r>
              <a:rPr lang="pl-PL"/>
              <a:t> – applying a set of trigger conditions to events, e.g. 3DMuon, tailored to select primarily muon tracks</a:t>
            </a:r>
          </a:p>
          <a:p>
            <a:r>
              <a:rPr lang="pl-PL" b="1"/>
              <a:t>reconstruction</a:t>
            </a:r>
            <a:r>
              <a:rPr lang="pl-PL"/>
              <a:t> – applying reconstruction algorithms to obtain distributions of observables, e.g. energy, direction</a:t>
            </a:r>
          </a:p>
        </p:txBody>
      </p:sp>
      <p:sp>
        <p:nvSpPr>
          <p:cNvPr id="2" name="pole tekstowe 1">
            <a:extLst>
              <a:ext uri="{FF2B5EF4-FFF2-40B4-BE49-F238E27FC236}">
                <a16:creationId xmlns:a16="http://schemas.microsoft.com/office/drawing/2014/main" id="{1C6ADFD8-03EB-01C4-138D-CE007CC2CA46}"/>
              </a:ext>
            </a:extLst>
          </p:cNvPr>
          <p:cNvSpPr txBox="1"/>
          <p:nvPr/>
        </p:nvSpPr>
        <p:spPr>
          <a:xfrm rot="5400000">
            <a:off x="6226162" y="3140494"/>
            <a:ext cx="2531462" cy="369332"/>
          </a:xfrm>
          <a:prstGeom prst="rect">
            <a:avLst/>
          </a:prstGeom>
          <a:noFill/>
        </p:spPr>
        <p:txBody>
          <a:bodyPr wrap="none" rtlCol="0">
            <a:spAutoFit/>
          </a:bodyPr>
          <a:lstStyle/>
          <a:p>
            <a:r>
              <a:rPr lang="pl-PL"/>
              <a:t>direction of processing</a:t>
            </a:r>
            <a:endParaRPr lang="en-GB"/>
          </a:p>
        </p:txBody>
      </p:sp>
      <p:pic>
        <p:nvPicPr>
          <p:cNvPr id="5" name="Grafika 4">
            <a:extLst>
              <a:ext uri="{FF2B5EF4-FFF2-40B4-BE49-F238E27FC236}">
                <a16:creationId xmlns:a16="http://schemas.microsoft.com/office/drawing/2014/main" id="{2ABFD01F-AC35-E3AE-62FA-EB29308A43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033" y="1350532"/>
            <a:ext cx="7061194" cy="3707717"/>
          </a:xfrm>
          <a:prstGeom prst="rect">
            <a:avLst/>
          </a:prstGeom>
        </p:spPr>
      </p:pic>
      <p:cxnSp>
        <p:nvCxnSpPr>
          <p:cNvPr id="7" name="Łącznik prosty ze strzałką 6">
            <a:extLst>
              <a:ext uri="{FF2B5EF4-FFF2-40B4-BE49-F238E27FC236}">
                <a16:creationId xmlns:a16="http://schemas.microsoft.com/office/drawing/2014/main" id="{005CA4E2-F67E-14DF-3253-A201E5514152}"/>
              </a:ext>
            </a:extLst>
          </p:cNvPr>
          <p:cNvCxnSpPr>
            <a:cxnSpLocks/>
            <a:stCxn id="15" idx="2"/>
          </p:cNvCxnSpPr>
          <p:nvPr/>
        </p:nvCxnSpPr>
        <p:spPr>
          <a:xfrm>
            <a:off x="2376909" y="2056598"/>
            <a:ext cx="435302" cy="270629"/>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Łącznik prosty ze strzałką 11">
            <a:extLst>
              <a:ext uri="{FF2B5EF4-FFF2-40B4-BE49-F238E27FC236}">
                <a16:creationId xmlns:a16="http://schemas.microsoft.com/office/drawing/2014/main" id="{2A1B5CD3-99E2-5137-FE5F-CD1F2FC69CF5}"/>
              </a:ext>
            </a:extLst>
          </p:cNvPr>
          <p:cNvCxnSpPr>
            <a:cxnSpLocks/>
            <a:stCxn id="15" idx="3"/>
          </p:cNvCxnSpPr>
          <p:nvPr/>
        </p:nvCxnSpPr>
        <p:spPr>
          <a:xfrm>
            <a:off x="3456692" y="1871932"/>
            <a:ext cx="319938"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pole tekstowe 14">
            <a:extLst>
              <a:ext uri="{FF2B5EF4-FFF2-40B4-BE49-F238E27FC236}">
                <a16:creationId xmlns:a16="http://schemas.microsoft.com/office/drawing/2014/main" id="{57CC7A2B-FEFA-DBB1-0499-5740C5CF7F9A}"/>
              </a:ext>
            </a:extLst>
          </p:cNvPr>
          <p:cNvSpPr txBox="1"/>
          <p:nvPr/>
        </p:nvSpPr>
        <p:spPr>
          <a:xfrm>
            <a:off x="1297126" y="1687266"/>
            <a:ext cx="2159566" cy="369332"/>
          </a:xfrm>
          <a:prstGeom prst="rect">
            <a:avLst/>
          </a:prstGeom>
          <a:noFill/>
        </p:spPr>
        <p:txBody>
          <a:bodyPr wrap="none" rtlCol="0">
            <a:spAutoFit/>
          </a:bodyPr>
          <a:lstStyle/>
          <a:p>
            <a:r>
              <a:rPr lang="pl-PL"/>
              <a:t>simulated particles </a:t>
            </a:r>
          </a:p>
        </p:txBody>
      </p:sp>
    </p:spTree>
    <p:extLst>
      <p:ext uri="{BB962C8B-B14F-4D97-AF65-F5344CB8AC3E}">
        <p14:creationId xmlns:p14="http://schemas.microsoft.com/office/powerpoint/2010/main" val="2094657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B62E3084-048B-4329-969D-6DD487592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2062"/>
            <a:ext cx="4128159" cy="6295938"/>
          </a:xfrm>
          <a:prstGeom prst="rect">
            <a:avLst/>
          </a:prstGeom>
        </p:spPr>
      </p:pic>
      <p:sp>
        <p:nvSpPr>
          <p:cNvPr id="3" name="Tytuł 1">
            <a:extLst>
              <a:ext uri="{FF2B5EF4-FFF2-40B4-BE49-F238E27FC236}">
                <a16:creationId xmlns:a16="http://schemas.microsoft.com/office/drawing/2014/main" id="{41641866-91D3-CEF0-E5A1-535D6C7CC4D4}"/>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Muon bundles</a:t>
            </a:r>
            <a:endParaRPr lang="pl-PL" sz="2800" dirty="0">
              <a:solidFill>
                <a:schemeClr val="bg1"/>
              </a:solidFill>
            </a:endParaRPr>
          </a:p>
        </p:txBody>
      </p:sp>
      <p:sp>
        <p:nvSpPr>
          <p:cNvPr id="4" name="Prostokąt 3">
            <a:extLst>
              <a:ext uri="{FF2B5EF4-FFF2-40B4-BE49-F238E27FC236}">
                <a16:creationId xmlns:a16="http://schemas.microsoft.com/office/drawing/2014/main" id="{CA1BBA68-40C9-B59D-60BA-26484BD34B3E}"/>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Symbol zastępczy numeru slajdu 4">
            <a:extLst>
              <a:ext uri="{FF2B5EF4-FFF2-40B4-BE49-F238E27FC236}">
                <a16:creationId xmlns:a16="http://schemas.microsoft.com/office/drawing/2014/main" id="{958FC34C-5B11-B3D1-4D01-871B4986B343}"/>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53</a:t>
            </a:fld>
            <a:endParaRPr lang="pl-PL" sz="2400">
              <a:solidFill>
                <a:schemeClr val="tx1"/>
              </a:solidFill>
              <a:cs typeface="Helvetica"/>
            </a:endParaRPr>
          </a:p>
        </p:txBody>
      </p:sp>
      <mc:AlternateContent xmlns:mc="http://schemas.openxmlformats.org/markup-compatibility/2006" xmlns:a14="http://schemas.microsoft.com/office/drawing/2010/main">
        <mc:Choice Requires="a14">
          <p:sp>
            <p:nvSpPr>
              <p:cNvPr id="7" name="pole tekstowe 6">
                <a:extLst>
                  <a:ext uri="{FF2B5EF4-FFF2-40B4-BE49-F238E27FC236}">
                    <a16:creationId xmlns:a16="http://schemas.microsoft.com/office/drawing/2014/main" id="{24B49E5B-3B7B-022B-5EED-79973523EBDF}"/>
                  </a:ext>
                </a:extLst>
              </p:cNvPr>
              <p:cNvSpPr txBox="1"/>
              <p:nvPr/>
            </p:nvSpPr>
            <p:spPr>
              <a:xfrm>
                <a:off x="4128159" y="830102"/>
                <a:ext cx="8341430" cy="5458354"/>
              </a:xfrm>
              <a:prstGeom prst="rect">
                <a:avLst/>
              </a:prstGeom>
              <a:noFill/>
            </p:spPr>
            <p:txBody>
              <a:bodyPr wrap="square">
                <a:spAutoFit/>
              </a:bodyPr>
              <a:lstStyle/>
              <a:p>
                <a:pPr>
                  <a:buClr>
                    <a:schemeClr val="tx1"/>
                  </a:buClr>
                </a:pPr>
                <a:r>
                  <a:rPr lang="pl-PL" sz="3200">
                    <a:latin typeface="Helvetica" panose="020B0604020202020204" pitchFamily="34" charset="0"/>
                    <a:cs typeface="Helvetica" panose="020B0604020202020204" pitchFamily="34" charset="0"/>
                  </a:rPr>
                  <a:t>Muon bundle: </a:t>
                </a:r>
                <a:br>
                  <a:rPr lang="pl-PL" sz="3200">
                    <a:latin typeface="Helvetica" panose="020B0604020202020204" pitchFamily="34" charset="0"/>
                    <a:cs typeface="Helvetica" panose="020B0604020202020204" pitchFamily="34" charset="0"/>
                  </a:rPr>
                </a:br>
                <a:endParaRPr lang="pl-PL" sz="3200">
                  <a:latin typeface="Helvetica" panose="020B0604020202020204" pitchFamily="34" charset="0"/>
                  <a:cs typeface="Helvetica" panose="020B0604020202020204" pitchFamily="34" charset="0"/>
                </a:endParaRPr>
              </a:p>
              <a:p>
                <a:pPr>
                  <a:buClr>
                    <a:schemeClr val="tx1"/>
                  </a:buClr>
                </a:pPr>
                <a:endParaRPr lang="pl-PL" sz="2800">
                  <a:latin typeface="Helvetica" panose="020B0604020202020204" pitchFamily="34" charset="0"/>
                  <a:cs typeface="Helvetica" panose="020B0604020202020204" pitchFamily="34" charset="0"/>
                </a:endParaRPr>
              </a:p>
              <a:p>
                <a:pPr>
                  <a:buClr>
                    <a:schemeClr val="tx1"/>
                  </a:buClr>
                </a:pPr>
                <a:endParaRPr lang="pl-PL" sz="2800">
                  <a:latin typeface="Helvetica" panose="020B0604020202020204" pitchFamily="34" charset="0"/>
                  <a:cs typeface="Helvetica" panose="020B0604020202020204" pitchFamily="34" charset="0"/>
                </a:endParaRPr>
              </a:p>
              <a:p>
                <a:pPr>
                  <a:buClr>
                    <a:schemeClr val="tx1"/>
                  </a:buClr>
                </a:pPr>
                <a:endParaRPr lang="pl-PL" sz="2800">
                  <a:latin typeface="Helvetica" panose="020B0604020202020204" pitchFamily="34" charset="0"/>
                  <a:cs typeface="Helvetica" panose="020B0604020202020204" pitchFamily="34" charset="0"/>
                </a:endParaRPr>
              </a:p>
              <a:p>
                <a:pPr>
                  <a:buClr>
                    <a:schemeClr val="tx1"/>
                  </a:buClr>
                </a:pPr>
                <a:r>
                  <a:rPr lang="pl-PL" sz="2800">
                    <a:latin typeface="Helvetica" panose="020B0604020202020204" pitchFamily="34" charset="0"/>
                    <a:cs typeface="Helvetica" panose="020B0604020202020204" pitchFamily="34" charset="0"/>
                  </a:rPr>
                  <a:t>Important characteristics:</a:t>
                </a:r>
              </a:p>
              <a:p>
                <a:pPr>
                  <a:buClr>
                    <a:schemeClr val="tx1"/>
                  </a:buClr>
                </a:pPr>
                <a:endParaRPr lang="pl-PL" sz="1400">
                  <a:latin typeface="Helvetica" panose="020B0604020202020204" pitchFamily="34" charset="0"/>
                  <a:cs typeface="Helvetica" panose="020B0604020202020204" pitchFamily="34" charset="0"/>
                </a:endParaRPr>
              </a:p>
              <a:p>
                <a:pPr marL="914400" lvl="1" indent="-457200">
                  <a:buClr>
                    <a:schemeClr val="tx1"/>
                  </a:buClr>
                  <a:buFont typeface="Arial" panose="020B0604020202020204" pitchFamily="34" charset="0"/>
                  <a:buChar char="•"/>
                </a:pPr>
                <a14:m>
                  <m:oMath xmlns:m="http://schemas.openxmlformats.org/officeDocument/2006/math">
                    <m:sSub>
                      <m:sSubPr>
                        <m:ctrlPr>
                          <a:rPr lang="pl-PL" sz="2400" b="0" i="1" smtClean="0">
                            <a:latin typeface="Cambria Math" panose="02040503050406030204" pitchFamily="18" charset="0"/>
                            <a:cs typeface="Helvetica" panose="020B0604020202020204" pitchFamily="34" charset="0"/>
                          </a:rPr>
                        </m:ctrlPr>
                      </m:sSubPr>
                      <m:e>
                        <m:r>
                          <a:rPr lang="pl-PL" sz="2400" b="0" i="1" smtClean="0">
                            <a:latin typeface="Cambria Math" panose="02040503050406030204" pitchFamily="18" charset="0"/>
                            <a:cs typeface="Helvetica" panose="020B0604020202020204" pitchFamily="34" charset="0"/>
                          </a:rPr>
                          <m:t>𝐸</m:t>
                        </m:r>
                      </m:e>
                      <m:sub>
                        <m:r>
                          <m:rPr>
                            <m:sty m:val="p"/>
                          </m:rPr>
                          <a:rPr lang="pl-PL" sz="2400" b="0" i="0" smtClean="0">
                            <a:latin typeface="Cambria Math" panose="02040503050406030204" pitchFamily="18" charset="0"/>
                            <a:cs typeface="Helvetica" panose="020B0604020202020204" pitchFamily="34" charset="0"/>
                          </a:rPr>
                          <m:t>bundle</m:t>
                        </m:r>
                      </m:sub>
                    </m:sSub>
                    <m:r>
                      <a:rPr lang="pl-PL" sz="2400" b="0" i="1" smtClean="0">
                        <a:latin typeface="Cambria Math" panose="02040503050406030204" pitchFamily="18" charset="0"/>
                        <a:cs typeface="Helvetica" panose="020B0604020202020204" pitchFamily="34" charset="0"/>
                      </a:rPr>
                      <m:t>=</m:t>
                    </m:r>
                    <m:nary>
                      <m:naryPr>
                        <m:chr m:val="∑"/>
                        <m:subHide m:val="on"/>
                        <m:supHide m:val="on"/>
                        <m:ctrlPr>
                          <a:rPr lang="pl-PL" sz="2400" b="0" i="1" smtClean="0">
                            <a:latin typeface="Cambria Math" panose="02040503050406030204" pitchFamily="18" charset="0"/>
                            <a:cs typeface="Helvetica" panose="020B0604020202020204" pitchFamily="34" charset="0"/>
                          </a:rPr>
                        </m:ctrlPr>
                      </m:naryPr>
                      <m:sub/>
                      <m:sup/>
                      <m:e>
                        <m:sSub>
                          <m:sSubPr>
                            <m:ctrlPr>
                              <a:rPr lang="pl-PL" sz="2400" b="0" i="1" smtClean="0">
                                <a:latin typeface="Cambria Math" panose="02040503050406030204" pitchFamily="18" charset="0"/>
                                <a:cs typeface="Helvetica" panose="020B0604020202020204" pitchFamily="34" charset="0"/>
                              </a:rPr>
                            </m:ctrlPr>
                          </m:sSubPr>
                          <m:e>
                            <m:r>
                              <a:rPr lang="pl-PL" sz="2400" b="0" i="1" smtClean="0">
                                <a:latin typeface="Cambria Math" panose="02040503050406030204" pitchFamily="18" charset="0"/>
                                <a:cs typeface="Helvetica" panose="020B0604020202020204" pitchFamily="34" charset="0"/>
                              </a:rPr>
                              <m:t>𝐸</m:t>
                            </m:r>
                          </m:e>
                          <m:sub>
                            <m:r>
                              <a:rPr lang="pl-PL" sz="2400" b="0" i="1" smtClean="0">
                                <a:latin typeface="Cambria Math" panose="02040503050406030204" pitchFamily="18" charset="0"/>
                                <a:cs typeface="Helvetica" panose="020B0604020202020204" pitchFamily="34" charset="0"/>
                              </a:rPr>
                              <m:t>𝜇</m:t>
                            </m:r>
                          </m:sub>
                        </m:sSub>
                      </m:e>
                    </m:nary>
                  </m:oMath>
                </a14:m>
                <a:r>
                  <a:rPr lang="pl-PL" sz="2400" b="0">
                    <a:latin typeface="Helvetica" panose="020B0604020202020204" pitchFamily="34" charset="0"/>
                    <a:cs typeface="Helvetica" panose="020B0604020202020204" pitchFamily="34" charset="0"/>
                  </a:rPr>
                  <a:t>				</a:t>
                </a:r>
                <a:r>
                  <a:rPr lang="pl-PL" sz="2400" b="0">
                    <a:solidFill>
                      <a:schemeClr val="accent2"/>
                    </a:solidFill>
                    <a:latin typeface="Helvetica" panose="020B0604020202020204" pitchFamily="34" charset="0"/>
                    <a:cs typeface="Helvetica" panose="020B0604020202020204" pitchFamily="34" charset="0"/>
                  </a:rPr>
                  <a:t>rather bad </a:t>
                </a:r>
                <a:r>
                  <a:rPr lang="pl-PL" sz="2400" b="0">
                    <a:latin typeface="Helvetica" panose="020B0604020202020204" pitchFamily="34" charset="0"/>
                    <a:cs typeface="Helvetica" panose="020B0604020202020204" pitchFamily="34" charset="0"/>
                  </a:rPr>
                  <a:t>standard reco</a:t>
                </a:r>
              </a:p>
              <a:p>
                <a:pPr lvl="8">
                  <a:buClr>
                    <a:schemeClr val="tx1"/>
                  </a:buClr>
                </a:pPr>
                <a:r>
                  <a:rPr lang="pl-PL" sz="2400" b="0">
                    <a:latin typeface="Helvetica" panose="020B0604020202020204" pitchFamily="34" charset="0"/>
                    <a:cs typeface="Helvetica" panose="020B0604020202020204" pitchFamily="34" charset="0"/>
                  </a:rPr>
                  <a:t>		</a:t>
                </a:r>
                <a:r>
                  <a:rPr lang="pl-PL" sz="2400" b="0">
                    <a:solidFill>
                      <a:schemeClr val="bg1">
                        <a:lumMod val="50000"/>
                      </a:schemeClr>
                    </a:solidFill>
                    <a:latin typeface="Helvetica" panose="020B0604020202020204" pitchFamily="34" charset="0"/>
                    <a:cs typeface="Helvetica" panose="020B0604020202020204" pitchFamily="34" charset="0"/>
                  </a:rPr>
                  <a:t>(designed for single </a:t>
                </a:r>
              </a:p>
              <a:p>
                <a:pPr lvl="8">
                  <a:buClr>
                    <a:schemeClr val="tx1"/>
                  </a:buClr>
                </a:pPr>
                <a:r>
                  <a:rPr lang="pl-PL" sz="2400">
                    <a:solidFill>
                      <a:schemeClr val="bg1">
                        <a:lumMod val="50000"/>
                      </a:schemeClr>
                    </a:solidFill>
                    <a:latin typeface="Helvetica" panose="020B0604020202020204" pitchFamily="34" charset="0"/>
                    <a:cs typeface="Helvetica" panose="020B0604020202020204" pitchFamily="34" charset="0"/>
                  </a:rPr>
                  <a:t>		</a:t>
                </a:r>
                <a:r>
                  <a:rPr lang="pl-PL" sz="2400" b="0">
                    <a:solidFill>
                      <a:schemeClr val="bg1">
                        <a:lumMod val="50000"/>
                      </a:schemeClr>
                    </a:solidFill>
                    <a:latin typeface="Helvetica" panose="020B0604020202020204" pitchFamily="34" charset="0"/>
                    <a:cs typeface="Helvetica" panose="020B0604020202020204" pitchFamily="34" charset="0"/>
                  </a:rPr>
                  <a:t>muon events)</a:t>
                </a:r>
              </a:p>
              <a:p>
                <a:pPr marL="914400" lvl="1" indent="-457200">
                  <a:buClr>
                    <a:schemeClr val="tx1"/>
                  </a:buClr>
                  <a:buFont typeface="Arial" panose="020B0604020202020204" pitchFamily="34" charset="0"/>
                  <a:buChar char="•"/>
                </a:pPr>
                <a:endParaRPr lang="pl-PL" sz="1000">
                  <a:latin typeface="Helvetica" panose="020B0604020202020204" pitchFamily="34" charset="0"/>
                  <a:cs typeface="Helvetica" panose="020B0604020202020204" pitchFamily="34" charset="0"/>
                </a:endParaRPr>
              </a:p>
              <a:p>
                <a:pPr marL="914400" lvl="1" indent="-457200">
                  <a:buClr>
                    <a:schemeClr val="tx1"/>
                  </a:buClr>
                  <a:buFont typeface="Arial" panose="020B0604020202020204" pitchFamily="34" charset="0"/>
                  <a:buChar char="•"/>
                </a:pPr>
                <a14:m>
                  <m:oMath xmlns:m="http://schemas.openxmlformats.org/officeDocument/2006/math">
                    <m:func>
                      <m:funcPr>
                        <m:ctrlPr>
                          <a:rPr lang="pl-PL" sz="2400" b="0" i="1" smtClean="0">
                            <a:latin typeface="Cambria Math" panose="02040503050406030204" pitchFamily="18" charset="0"/>
                            <a:cs typeface="Helvetica" panose="020B0604020202020204" pitchFamily="34" charset="0"/>
                          </a:rPr>
                        </m:ctrlPr>
                      </m:funcPr>
                      <m:fName>
                        <m:r>
                          <m:rPr>
                            <m:sty m:val="p"/>
                          </m:rPr>
                          <a:rPr lang="pl-PL" sz="2400" b="0" i="0" smtClean="0">
                            <a:latin typeface="Cambria Math" panose="02040503050406030204" pitchFamily="18" charset="0"/>
                            <a:cs typeface="Helvetica" panose="020B0604020202020204" pitchFamily="34" charset="0"/>
                          </a:rPr>
                          <m:t>cos</m:t>
                        </m:r>
                      </m:fName>
                      <m:e>
                        <m:sSub>
                          <m:sSubPr>
                            <m:ctrlPr>
                              <a:rPr lang="pl-PL" sz="2400" b="0" i="1" smtClean="0">
                                <a:latin typeface="Cambria Math" panose="02040503050406030204" pitchFamily="18" charset="0"/>
                                <a:cs typeface="Helvetica" panose="020B0604020202020204" pitchFamily="34" charset="0"/>
                              </a:rPr>
                            </m:ctrlPr>
                          </m:sSubPr>
                          <m:e>
                            <m:r>
                              <a:rPr lang="pl-PL" sz="2400" b="0" i="1" smtClean="0">
                                <a:latin typeface="Cambria Math" panose="02040503050406030204" pitchFamily="18" charset="0"/>
                                <a:cs typeface="Helvetica" panose="020B0604020202020204" pitchFamily="34" charset="0"/>
                              </a:rPr>
                              <m:t>𝜃</m:t>
                            </m:r>
                          </m:e>
                          <m:sub>
                            <m:r>
                              <m:rPr>
                                <m:sty m:val="p"/>
                              </m:rPr>
                              <a:rPr lang="pl-PL" sz="2400" b="0" i="0" smtClean="0">
                                <a:latin typeface="Cambria Math" panose="02040503050406030204" pitchFamily="18" charset="0"/>
                                <a:cs typeface="Helvetica" panose="020B0604020202020204" pitchFamily="34" charset="0"/>
                              </a:rPr>
                              <m:t>zenith</m:t>
                            </m:r>
                          </m:sub>
                        </m:sSub>
                      </m:e>
                    </m:func>
                    <m:r>
                      <a:rPr lang="pl-PL" sz="2400" b="0" i="1" smtClean="0">
                        <a:latin typeface="Cambria Math" panose="02040503050406030204" pitchFamily="18" charset="0"/>
                        <a:cs typeface="Helvetica" panose="020B0604020202020204" pitchFamily="34" charset="0"/>
                      </a:rPr>
                      <m:t>=</m:t>
                    </m:r>
                    <m:f>
                      <m:fPr>
                        <m:ctrlPr>
                          <a:rPr lang="pl-PL" sz="2400" b="0" i="1" smtClean="0">
                            <a:latin typeface="Cambria Math" panose="02040503050406030204" pitchFamily="18" charset="0"/>
                            <a:cs typeface="Helvetica" panose="020B0604020202020204" pitchFamily="34" charset="0"/>
                          </a:rPr>
                        </m:ctrlPr>
                      </m:fPr>
                      <m:num>
                        <m:nary>
                          <m:naryPr>
                            <m:chr m:val="∑"/>
                            <m:subHide m:val="on"/>
                            <m:supHide m:val="on"/>
                            <m:ctrlPr>
                              <a:rPr lang="pl-PL" sz="2400" i="1">
                                <a:latin typeface="Cambria Math" panose="02040503050406030204" pitchFamily="18" charset="0"/>
                                <a:cs typeface="Helvetica" panose="020B0604020202020204" pitchFamily="34" charset="0"/>
                              </a:rPr>
                            </m:ctrlPr>
                          </m:naryPr>
                          <m:sub/>
                          <m:sup/>
                          <m:e>
                            <m:func>
                              <m:funcPr>
                                <m:ctrlPr>
                                  <a:rPr lang="pl-PL" sz="2400" i="1">
                                    <a:latin typeface="Cambria Math" panose="02040503050406030204" pitchFamily="18" charset="0"/>
                                    <a:cs typeface="Helvetica" panose="020B0604020202020204" pitchFamily="34" charset="0"/>
                                  </a:rPr>
                                </m:ctrlPr>
                              </m:funcPr>
                              <m:fName>
                                <m:r>
                                  <m:rPr>
                                    <m:sty m:val="p"/>
                                  </m:rPr>
                                  <a:rPr lang="pl-PL" sz="2400">
                                    <a:latin typeface="Cambria Math" panose="02040503050406030204" pitchFamily="18" charset="0"/>
                                    <a:cs typeface="Helvetica" panose="020B0604020202020204" pitchFamily="34" charset="0"/>
                                  </a:rPr>
                                  <m:t>cos</m:t>
                                </m:r>
                              </m:fName>
                              <m:e>
                                <m:sSub>
                                  <m:sSubPr>
                                    <m:ctrlPr>
                                      <a:rPr lang="pl-PL" sz="2400" i="1">
                                        <a:latin typeface="Cambria Math" panose="02040503050406030204" pitchFamily="18" charset="0"/>
                                        <a:cs typeface="Helvetica" panose="020B0604020202020204" pitchFamily="34" charset="0"/>
                                      </a:rPr>
                                    </m:ctrlPr>
                                  </m:sSubPr>
                                  <m:e>
                                    <m:r>
                                      <a:rPr lang="pl-PL" sz="2400" i="1">
                                        <a:latin typeface="Cambria Math" panose="02040503050406030204" pitchFamily="18" charset="0"/>
                                        <a:cs typeface="Helvetica" panose="020B0604020202020204" pitchFamily="34" charset="0"/>
                                      </a:rPr>
                                      <m:t>𝜃</m:t>
                                    </m:r>
                                  </m:e>
                                  <m:sub>
                                    <m:r>
                                      <m:rPr>
                                        <m:sty m:val="p"/>
                                      </m:rPr>
                                      <a:rPr lang="pl-PL" sz="2400">
                                        <a:latin typeface="Cambria Math" panose="02040503050406030204" pitchFamily="18" charset="0"/>
                                        <a:cs typeface="Helvetica" panose="020B0604020202020204" pitchFamily="34" charset="0"/>
                                      </a:rPr>
                                      <m:t>zenith</m:t>
                                    </m:r>
                                  </m:sub>
                                </m:sSub>
                              </m:e>
                            </m:func>
                          </m:e>
                        </m:nary>
                      </m:num>
                      <m:den>
                        <m:sSub>
                          <m:sSubPr>
                            <m:ctrlPr>
                              <a:rPr lang="pl-PL" sz="2400" b="0" i="1" smtClean="0">
                                <a:latin typeface="Cambria Math" panose="02040503050406030204" pitchFamily="18" charset="0"/>
                                <a:cs typeface="Helvetica" panose="020B0604020202020204" pitchFamily="34" charset="0"/>
                              </a:rPr>
                            </m:ctrlPr>
                          </m:sSubPr>
                          <m:e>
                            <m:r>
                              <a:rPr lang="pl-PL" sz="2400" b="0" i="1" smtClean="0">
                                <a:latin typeface="Cambria Math" panose="02040503050406030204" pitchFamily="18" charset="0"/>
                                <a:cs typeface="Helvetica" panose="020B0604020202020204" pitchFamily="34" charset="0"/>
                              </a:rPr>
                              <m:t>𝑁</m:t>
                            </m:r>
                          </m:e>
                          <m:sub>
                            <m:r>
                              <a:rPr lang="pl-PL" sz="2400" b="0" i="1" smtClean="0">
                                <a:latin typeface="Cambria Math" panose="02040503050406030204" pitchFamily="18" charset="0"/>
                                <a:cs typeface="Helvetica" panose="020B0604020202020204" pitchFamily="34" charset="0"/>
                              </a:rPr>
                              <m:t>𝜇</m:t>
                            </m:r>
                          </m:sub>
                        </m:sSub>
                      </m:den>
                    </m:f>
                  </m:oMath>
                </a14:m>
                <a:r>
                  <a:rPr lang="pl-PL" sz="2400">
                    <a:latin typeface="Helvetica" panose="020B0604020202020204" pitchFamily="34" charset="0"/>
                    <a:cs typeface="Helvetica" panose="020B0604020202020204" pitchFamily="34" charset="0"/>
                  </a:rPr>
                  <a:t>		</a:t>
                </a:r>
                <a:r>
                  <a:rPr lang="pl-PL" sz="2400">
                    <a:solidFill>
                      <a:schemeClr val="accent6"/>
                    </a:solidFill>
                    <a:latin typeface="Helvetica" panose="020B0604020202020204" pitchFamily="34" charset="0"/>
                    <a:cs typeface="Helvetica" panose="020B0604020202020204" pitchFamily="34" charset="0"/>
                  </a:rPr>
                  <a:t>good</a:t>
                </a:r>
                <a:r>
                  <a:rPr lang="pl-PL" sz="2400">
                    <a:latin typeface="Helvetica" panose="020B0604020202020204" pitchFamily="34" charset="0"/>
                    <a:cs typeface="Helvetica" panose="020B0604020202020204" pitchFamily="34" charset="0"/>
                  </a:rPr>
                  <a:t> standard  reco</a:t>
                </a:r>
              </a:p>
              <a:p>
                <a:pPr marL="914400" lvl="1" indent="-457200">
                  <a:buClr>
                    <a:schemeClr val="tx1"/>
                  </a:buClr>
                  <a:buFont typeface="Arial" panose="020B0604020202020204" pitchFamily="34" charset="0"/>
                  <a:buChar char="•"/>
                </a:pPr>
                <a:endParaRPr lang="pl-PL" sz="1000">
                  <a:latin typeface="Helvetica" panose="020B0604020202020204" pitchFamily="34" charset="0"/>
                  <a:cs typeface="Helvetica" panose="020B0604020202020204" pitchFamily="34" charset="0"/>
                </a:endParaRPr>
              </a:p>
              <a:p>
                <a:pPr marL="914400" lvl="1" indent="-457200">
                  <a:buClr>
                    <a:schemeClr val="tx1"/>
                  </a:buClr>
                  <a:buFont typeface="Arial" panose="020B0604020202020204" pitchFamily="34" charset="0"/>
                  <a:buChar char="•"/>
                </a:pPr>
                <a:r>
                  <a:rPr lang="pl-PL" sz="2400">
                    <a:latin typeface="Helvetica" panose="020B0604020202020204" pitchFamily="34" charset="0"/>
                    <a:cs typeface="Helvetica" panose="020B0604020202020204" pitchFamily="34" charset="0"/>
                  </a:rPr>
                  <a:t>multiplicity: </a:t>
                </a:r>
                <a14:m>
                  <m:oMath xmlns:m="http://schemas.openxmlformats.org/officeDocument/2006/math">
                    <m:sSub>
                      <m:sSubPr>
                        <m:ctrlPr>
                          <a:rPr lang="pl-PL" sz="2400" b="0" i="1" smtClean="0">
                            <a:latin typeface="Cambria Math" panose="02040503050406030204" pitchFamily="18" charset="0"/>
                            <a:cs typeface="Helvetica" panose="020B0604020202020204" pitchFamily="34" charset="0"/>
                          </a:rPr>
                        </m:ctrlPr>
                      </m:sSubPr>
                      <m:e>
                        <m:r>
                          <a:rPr lang="pl-PL" sz="2400" b="0" i="1" smtClean="0">
                            <a:latin typeface="Cambria Math" panose="02040503050406030204" pitchFamily="18" charset="0"/>
                            <a:cs typeface="Helvetica" panose="020B0604020202020204" pitchFamily="34" charset="0"/>
                          </a:rPr>
                          <m:t>𝑁</m:t>
                        </m:r>
                      </m:e>
                      <m:sub>
                        <m:r>
                          <a:rPr lang="pl-PL" sz="2400" b="0" i="1" smtClean="0">
                            <a:latin typeface="Cambria Math" panose="02040503050406030204" pitchFamily="18" charset="0"/>
                            <a:cs typeface="Helvetica" panose="020B0604020202020204" pitchFamily="34" charset="0"/>
                          </a:rPr>
                          <m:t>𝜇</m:t>
                        </m:r>
                      </m:sub>
                    </m:sSub>
                  </m:oMath>
                </a14:m>
                <a:r>
                  <a:rPr lang="pl-PL" sz="2400">
                    <a:latin typeface="Helvetica" panose="020B0604020202020204" pitchFamily="34" charset="0"/>
                    <a:cs typeface="Helvetica" panose="020B0604020202020204" pitchFamily="34" charset="0"/>
                  </a:rPr>
                  <a:t>				</a:t>
                </a:r>
                <a:r>
                  <a:rPr lang="pl-PL" sz="2400">
                    <a:solidFill>
                      <a:srgbClr val="FF0000"/>
                    </a:solidFill>
                    <a:latin typeface="Helvetica" panose="020B0604020202020204" pitchFamily="34" charset="0"/>
                    <a:cs typeface="Helvetica" panose="020B0604020202020204" pitchFamily="34" charset="0"/>
                  </a:rPr>
                  <a:t>no</a:t>
                </a:r>
                <a:r>
                  <a:rPr lang="pl-PL" sz="2400">
                    <a:latin typeface="Helvetica" panose="020B0604020202020204" pitchFamily="34" charset="0"/>
                    <a:cs typeface="Helvetica" panose="020B0604020202020204" pitchFamily="34" charset="0"/>
                  </a:rPr>
                  <a:t> standard reco</a:t>
                </a:r>
              </a:p>
            </p:txBody>
          </p:sp>
        </mc:Choice>
        <mc:Fallback xmlns="">
          <p:sp>
            <p:nvSpPr>
              <p:cNvPr id="7" name="pole tekstowe 6">
                <a:extLst>
                  <a:ext uri="{FF2B5EF4-FFF2-40B4-BE49-F238E27FC236}">
                    <a16:creationId xmlns:a16="http://schemas.microsoft.com/office/drawing/2014/main" id="{24B49E5B-3B7B-022B-5EED-79973523EBDF}"/>
                  </a:ext>
                </a:extLst>
              </p:cNvPr>
              <p:cNvSpPr txBox="1">
                <a:spLocks noRot="1" noChangeAspect="1" noMove="1" noResize="1" noEditPoints="1" noAdjustHandles="1" noChangeArrowheads="1" noChangeShapeType="1" noTextEdit="1"/>
              </p:cNvSpPr>
              <p:nvPr/>
            </p:nvSpPr>
            <p:spPr>
              <a:xfrm>
                <a:off x="4128159" y="830102"/>
                <a:ext cx="8341430" cy="5458354"/>
              </a:xfrm>
              <a:prstGeom prst="rect">
                <a:avLst/>
              </a:prstGeom>
              <a:blipFill>
                <a:blip r:embed="rId4"/>
                <a:stretch>
                  <a:fillRect l="-1826" t="-1451" b="-1563"/>
                </a:stretch>
              </a:blipFill>
            </p:spPr>
            <p:txBody>
              <a:bodyPr/>
              <a:lstStyle/>
              <a:p>
                <a:r>
                  <a:rPr lang="en-GB">
                    <a:noFill/>
                  </a:rPr>
                  <a:t> </a:t>
                </a:r>
              </a:p>
            </p:txBody>
          </p:sp>
        </mc:Fallback>
      </mc:AlternateContent>
      <p:sp>
        <p:nvSpPr>
          <p:cNvPr id="2" name="Grafika 15" descr="Brushstroke">
            <a:extLst>
              <a:ext uri="{FF2B5EF4-FFF2-40B4-BE49-F238E27FC236}">
                <a16:creationId xmlns:a16="http://schemas.microsoft.com/office/drawing/2014/main" id="{A44B162B-900B-65F3-F04A-10AC7C59E592}"/>
              </a:ext>
            </a:extLst>
          </p:cNvPr>
          <p:cNvSpPr/>
          <p:nvPr/>
        </p:nvSpPr>
        <p:spPr>
          <a:xfrm>
            <a:off x="4403542" y="1368725"/>
            <a:ext cx="7021542" cy="711746"/>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chemeClr val="accent6"/>
          </a:solidFill>
          <a:ln w="9525" cap="flat">
            <a:noFill/>
            <a:prstDash val="solid"/>
            <a:miter/>
          </a:ln>
        </p:spPr>
        <p:txBody>
          <a:bodyPr rtlCol="0" anchor="ctr"/>
          <a:lstStyle/>
          <a:p>
            <a:r>
              <a:rPr lang="en-GB" sz="2800">
                <a:solidFill>
                  <a:schemeClr val="bg1"/>
                </a:solidFill>
              </a:rPr>
              <a:t>bunch of muons coming from a single EAS</a:t>
            </a:r>
          </a:p>
        </p:txBody>
      </p:sp>
    </p:spTree>
    <p:extLst>
      <p:ext uri="{BB962C8B-B14F-4D97-AF65-F5344CB8AC3E}">
        <p14:creationId xmlns:p14="http://schemas.microsoft.com/office/powerpoint/2010/main" val="26782640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1">
            <a:extLst>
              <a:ext uri="{FF2B5EF4-FFF2-40B4-BE49-F238E27FC236}">
                <a16:creationId xmlns:a16="http://schemas.microsoft.com/office/drawing/2014/main" id="{A2C87BCE-7365-ADB7-A005-605980184344}"/>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gSeaGen</a:t>
            </a:r>
            <a:endParaRPr lang="pl-PL" sz="2800" dirty="0" err="1"/>
          </a:p>
        </p:txBody>
      </p:sp>
      <p:sp>
        <p:nvSpPr>
          <p:cNvPr id="9" name="Prostokąt 8">
            <a:extLst>
              <a:ext uri="{FF2B5EF4-FFF2-40B4-BE49-F238E27FC236}">
                <a16:creationId xmlns:a16="http://schemas.microsoft.com/office/drawing/2014/main" id="{25E49E78-1FD9-E003-CD6A-822C44181F1B}"/>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6F24C846-88A0-19ED-ED2D-3B46CE95AAB7}"/>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54</a:t>
            </a:fld>
            <a:endParaRPr lang="pl-PL" sz="2400">
              <a:solidFill>
                <a:schemeClr val="tx1"/>
              </a:solidFill>
              <a:cs typeface="Helvetica"/>
            </a:endParaRPr>
          </a:p>
        </p:txBody>
      </p:sp>
      <p:sp>
        <p:nvSpPr>
          <p:cNvPr id="2" name="pole tekstowe 1">
            <a:extLst>
              <a:ext uri="{FF2B5EF4-FFF2-40B4-BE49-F238E27FC236}">
                <a16:creationId xmlns:a16="http://schemas.microsoft.com/office/drawing/2014/main" id="{C5CADA8E-75BF-7EFD-22B8-A37F763F292A}"/>
              </a:ext>
            </a:extLst>
          </p:cNvPr>
          <p:cNvSpPr txBox="1"/>
          <p:nvPr/>
        </p:nvSpPr>
        <p:spPr>
          <a:xfrm>
            <a:off x="138022" y="889866"/>
            <a:ext cx="1184940" cy="369332"/>
          </a:xfrm>
          <a:prstGeom prst="rect">
            <a:avLst/>
          </a:prstGeom>
          <a:noFill/>
        </p:spPr>
        <p:txBody>
          <a:bodyPr wrap="none" rtlCol="0">
            <a:spAutoFit/>
          </a:bodyPr>
          <a:lstStyle/>
          <a:p>
            <a:r>
              <a:rPr lang="pl-PL" b="1"/>
              <a:t>gSeaGen</a:t>
            </a:r>
            <a:endParaRPr lang="en-GB"/>
          </a:p>
        </p:txBody>
      </p:sp>
      <p:sp>
        <p:nvSpPr>
          <p:cNvPr id="4" name="pole tekstowe 3">
            <a:extLst>
              <a:ext uri="{FF2B5EF4-FFF2-40B4-BE49-F238E27FC236}">
                <a16:creationId xmlns:a16="http://schemas.microsoft.com/office/drawing/2014/main" id="{F5762571-F9C7-8F7A-005A-81524FDEFFED}"/>
              </a:ext>
            </a:extLst>
          </p:cNvPr>
          <p:cNvSpPr txBox="1"/>
          <p:nvPr/>
        </p:nvSpPr>
        <p:spPr>
          <a:xfrm>
            <a:off x="8428725" y="563407"/>
            <a:ext cx="3763274" cy="369332"/>
          </a:xfrm>
          <a:prstGeom prst="rect">
            <a:avLst/>
          </a:prstGeom>
          <a:noFill/>
        </p:spPr>
        <p:txBody>
          <a:bodyPr wrap="square">
            <a:spAutoFit/>
          </a:bodyPr>
          <a:lstStyle/>
          <a:p>
            <a:r>
              <a:rPr lang="en-GB">
                <a:solidFill>
                  <a:schemeClr val="bg1">
                    <a:lumMod val="50000"/>
                  </a:schemeClr>
                </a:solidFill>
              </a:rPr>
              <a:t>git.km3net.de/opensource/gseagen</a:t>
            </a:r>
          </a:p>
        </p:txBody>
      </p:sp>
      <p:sp>
        <p:nvSpPr>
          <p:cNvPr id="6" name="pole tekstowe 5">
            <a:extLst>
              <a:ext uri="{FF2B5EF4-FFF2-40B4-BE49-F238E27FC236}">
                <a16:creationId xmlns:a16="http://schemas.microsoft.com/office/drawing/2014/main" id="{DA883A8F-33F2-FBE4-A737-6610DA245634}"/>
              </a:ext>
            </a:extLst>
          </p:cNvPr>
          <p:cNvSpPr txBox="1"/>
          <p:nvPr/>
        </p:nvSpPr>
        <p:spPr>
          <a:xfrm>
            <a:off x="138022" y="1475442"/>
            <a:ext cx="6409426" cy="923330"/>
          </a:xfrm>
          <a:prstGeom prst="rect">
            <a:avLst/>
          </a:prstGeom>
          <a:solidFill>
            <a:schemeClr val="bg2"/>
          </a:solidFill>
        </p:spPr>
        <p:txBody>
          <a:bodyPr wrap="square">
            <a:spAutoFit/>
          </a:bodyPr>
          <a:lstStyle/>
          <a:p>
            <a:r>
              <a:rPr lang="pl-PL"/>
              <a:t>Code for propagating muons and/or neutrinos to neutrino telescopes. Developed for KM3NeT, but applicable to other experiments.</a:t>
            </a:r>
            <a:endParaRPr lang="en-GB"/>
          </a:p>
        </p:txBody>
      </p:sp>
      <p:sp>
        <p:nvSpPr>
          <p:cNvPr id="7" name="pole tekstowe 6">
            <a:extLst>
              <a:ext uri="{FF2B5EF4-FFF2-40B4-BE49-F238E27FC236}">
                <a16:creationId xmlns:a16="http://schemas.microsoft.com/office/drawing/2014/main" id="{6D37367F-44B9-B3DF-45D7-4F00E5AEBFA5}"/>
              </a:ext>
            </a:extLst>
          </p:cNvPr>
          <p:cNvSpPr txBox="1"/>
          <p:nvPr/>
        </p:nvSpPr>
        <p:spPr>
          <a:xfrm>
            <a:off x="8428725" y="2896653"/>
            <a:ext cx="3307380" cy="2031325"/>
          </a:xfrm>
          <a:prstGeom prst="rect">
            <a:avLst/>
          </a:prstGeom>
          <a:solidFill>
            <a:schemeClr val="bg1">
              <a:lumMod val="95000"/>
            </a:schemeClr>
          </a:solidFill>
        </p:spPr>
        <p:txBody>
          <a:bodyPr wrap="none" rtlCol="0">
            <a:spAutoFit/>
          </a:bodyPr>
          <a:lstStyle/>
          <a:p>
            <a:r>
              <a:rPr lang="pl-PL"/>
              <a:t>Current devs:</a:t>
            </a:r>
          </a:p>
          <a:p>
            <a:pPr marL="285750" indent="-285750">
              <a:buFont typeface="Wingdings" panose="05000000000000000000" pitchFamily="2" charset="2"/>
              <a:buChar char="v"/>
            </a:pPr>
            <a:r>
              <a:rPr lang="pl-PL"/>
              <a:t>Carla Distefano</a:t>
            </a:r>
          </a:p>
          <a:p>
            <a:pPr marL="285750" indent="-285750">
              <a:buFont typeface="Wingdings" panose="05000000000000000000" pitchFamily="2" charset="2"/>
              <a:buChar char="v"/>
            </a:pPr>
            <a:r>
              <a:rPr lang="pl-PL"/>
              <a:t>Alfonso Andres Garcia Soto</a:t>
            </a:r>
          </a:p>
          <a:p>
            <a:pPr marL="285750" indent="-285750">
              <a:buFont typeface="Wingdings" panose="05000000000000000000" pitchFamily="2" charset="2"/>
              <a:buChar char="v"/>
            </a:pPr>
            <a:r>
              <a:rPr lang="pl-PL"/>
              <a:t>Piotr Kalaczyński</a:t>
            </a:r>
          </a:p>
          <a:p>
            <a:pPr marL="285750" indent="-285750">
              <a:buFont typeface="Wingdings" panose="05000000000000000000" pitchFamily="2" charset="2"/>
              <a:buChar char="v"/>
            </a:pPr>
            <a:r>
              <a:rPr lang="pl-PL"/>
              <a:t>Johannes Schumann</a:t>
            </a:r>
          </a:p>
          <a:p>
            <a:pPr marL="285750" indent="-285750">
              <a:buFont typeface="Wingdings" panose="05000000000000000000" pitchFamily="2" charset="2"/>
              <a:buChar char="v"/>
            </a:pPr>
            <a:r>
              <a:rPr lang="pl-PL"/>
              <a:t>Rodrigo Garcia</a:t>
            </a:r>
          </a:p>
          <a:p>
            <a:pPr marL="285750" indent="-285750">
              <a:buFont typeface="Wingdings" panose="05000000000000000000" pitchFamily="2" charset="2"/>
              <a:buChar char="v"/>
            </a:pPr>
            <a:r>
              <a:rPr lang="pl-PL"/>
              <a:t>Andrey Romanov</a:t>
            </a:r>
          </a:p>
        </p:txBody>
      </p:sp>
      <p:sp>
        <p:nvSpPr>
          <p:cNvPr id="11" name="pole tekstowe 10">
            <a:extLst>
              <a:ext uri="{FF2B5EF4-FFF2-40B4-BE49-F238E27FC236}">
                <a16:creationId xmlns:a16="http://schemas.microsoft.com/office/drawing/2014/main" id="{981CADEE-5AD9-4CDF-C819-7D17AB3934FD}"/>
              </a:ext>
            </a:extLst>
          </p:cNvPr>
          <p:cNvSpPr txBox="1"/>
          <p:nvPr/>
        </p:nvSpPr>
        <p:spPr>
          <a:xfrm>
            <a:off x="138021" y="2711987"/>
            <a:ext cx="6409427" cy="1754326"/>
          </a:xfrm>
          <a:prstGeom prst="rect">
            <a:avLst/>
          </a:prstGeom>
          <a:solidFill>
            <a:schemeClr val="bg2"/>
          </a:solidFill>
        </p:spPr>
        <p:txBody>
          <a:bodyPr wrap="square">
            <a:spAutoFit/>
          </a:bodyPr>
          <a:lstStyle/>
          <a:p>
            <a:r>
              <a:rPr lang="pl-PL"/>
              <a:t>My involvement in this project:</a:t>
            </a:r>
          </a:p>
          <a:p>
            <a:pPr marL="285750" indent="-285750">
              <a:buFont typeface="Wingdings" panose="05000000000000000000" pitchFamily="2" charset="2"/>
              <a:buChar char="v"/>
            </a:pPr>
            <a:endParaRPr lang="pl-PL"/>
          </a:p>
          <a:p>
            <a:pPr marL="285750" indent="-285750">
              <a:buFont typeface="Wingdings" panose="05000000000000000000" pitchFamily="2" charset="2"/>
              <a:buChar char="v"/>
            </a:pPr>
            <a:r>
              <a:rPr lang="pl-PL"/>
              <a:t>Implementation of CORSIKA shower processing </a:t>
            </a:r>
          </a:p>
          <a:p>
            <a:pPr marL="285750" indent="-285750">
              <a:buFont typeface="Wingdings" panose="05000000000000000000" pitchFamily="2" charset="2"/>
              <a:buChar char="v"/>
            </a:pPr>
            <a:r>
              <a:rPr lang="pl-PL"/>
              <a:t>Speed, memory &amp; storage optimization</a:t>
            </a:r>
            <a:endParaRPr lang="pl-PL">
              <a:sym typeface="Wingdings" panose="05000000000000000000" pitchFamily="2" charset="2"/>
            </a:endParaRPr>
          </a:p>
          <a:p>
            <a:pPr marL="285750" indent="-285750">
              <a:buFont typeface="Wingdings" panose="05000000000000000000" pitchFamily="2" charset="2"/>
              <a:buChar char="v"/>
            </a:pPr>
            <a:r>
              <a:rPr lang="pl-PL"/>
              <a:t>Rework of the geometry: no more flat Earth!</a:t>
            </a:r>
            <a:endParaRPr lang="pl-PL">
              <a:sym typeface="Wingdings" panose="05000000000000000000" pitchFamily="2" charset="2"/>
            </a:endParaRPr>
          </a:p>
          <a:p>
            <a:pPr marL="285750" indent="-285750">
              <a:buFont typeface="Wingdings" panose="05000000000000000000" pitchFamily="2" charset="2"/>
              <a:buChar char="v"/>
            </a:pPr>
            <a:r>
              <a:rPr lang="pl-PL">
                <a:sym typeface="Wingdings" panose="05000000000000000000" pitchFamily="2" charset="2"/>
              </a:rPr>
              <a:t>Code maintenance</a:t>
            </a:r>
            <a:endParaRPr lang="en-GB"/>
          </a:p>
        </p:txBody>
      </p:sp>
      <p:sp>
        <p:nvSpPr>
          <p:cNvPr id="12" name="pole tekstowe 11">
            <a:extLst>
              <a:ext uri="{FF2B5EF4-FFF2-40B4-BE49-F238E27FC236}">
                <a16:creationId xmlns:a16="http://schemas.microsoft.com/office/drawing/2014/main" id="{32808837-DC8C-9900-E8AC-FEF21F102454}"/>
              </a:ext>
            </a:extLst>
          </p:cNvPr>
          <p:cNvSpPr txBox="1"/>
          <p:nvPr/>
        </p:nvSpPr>
        <p:spPr>
          <a:xfrm>
            <a:off x="8428725" y="1129594"/>
            <a:ext cx="3669594" cy="1646605"/>
          </a:xfrm>
          <a:prstGeom prst="rect">
            <a:avLst/>
          </a:prstGeom>
          <a:solidFill>
            <a:schemeClr val="bg1">
              <a:lumMod val="95000"/>
            </a:schemeClr>
          </a:solidFill>
        </p:spPr>
        <p:txBody>
          <a:bodyPr wrap="none" rtlCol="0">
            <a:spAutoFit/>
          </a:bodyPr>
          <a:lstStyle/>
          <a:p>
            <a:r>
              <a:rPr lang="pl-PL"/>
              <a:t>Tech stack:</a:t>
            </a:r>
          </a:p>
          <a:p>
            <a:pPr marL="285750" indent="-285750">
              <a:buFont typeface="Wingdings" panose="05000000000000000000" pitchFamily="2" charset="2"/>
              <a:buChar char="v"/>
            </a:pPr>
            <a:r>
              <a:rPr lang="pl-PL"/>
              <a:t>C++</a:t>
            </a:r>
          </a:p>
          <a:p>
            <a:pPr marL="285750" indent="-285750">
              <a:buFont typeface="Wingdings" panose="05000000000000000000" pitchFamily="2" charset="2"/>
              <a:buChar char="v"/>
            </a:pPr>
            <a:r>
              <a:rPr lang="pl-PL"/>
              <a:t>ROOT</a:t>
            </a:r>
          </a:p>
          <a:p>
            <a:pPr marL="285750" indent="-285750">
              <a:buFont typeface="Wingdings" panose="05000000000000000000" pitchFamily="2" charset="2"/>
              <a:buChar char="v"/>
            </a:pPr>
            <a:r>
              <a:rPr lang="pl-PL"/>
              <a:t>PERL</a:t>
            </a:r>
          </a:p>
          <a:p>
            <a:pPr marL="285750" indent="-285750">
              <a:buFont typeface="Wingdings" panose="05000000000000000000" pitchFamily="2" charset="2"/>
              <a:buChar char="v"/>
            </a:pPr>
            <a:r>
              <a:rPr lang="pl-PL"/>
              <a:t>PROPOSAL </a:t>
            </a:r>
            <a:br>
              <a:rPr lang="pl-PL"/>
            </a:br>
            <a:r>
              <a:rPr lang="pl-PL" sz="1100">
                <a:solidFill>
                  <a:schemeClr val="bg1">
                    <a:lumMod val="50000"/>
                  </a:schemeClr>
                </a:solidFill>
              </a:rPr>
              <a:t>(github.com/tudo-astroparticlephysics/PROPOSAL)</a:t>
            </a:r>
            <a:endParaRPr lang="pl-PL">
              <a:solidFill>
                <a:schemeClr val="bg1">
                  <a:lumMod val="50000"/>
                </a:schemeClr>
              </a:solidFill>
            </a:endParaRPr>
          </a:p>
        </p:txBody>
      </p:sp>
      <p:sp>
        <p:nvSpPr>
          <p:cNvPr id="3" name="pole tekstowe 2">
            <a:extLst>
              <a:ext uri="{FF2B5EF4-FFF2-40B4-BE49-F238E27FC236}">
                <a16:creationId xmlns:a16="http://schemas.microsoft.com/office/drawing/2014/main" id="{9DB43239-A170-8C89-E41C-911F5E67B1A9}"/>
              </a:ext>
            </a:extLst>
          </p:cNvPr>
          <p:cNvSpPr txBox="1"/>
          <p:nvPr/>
        </p:nvSpPr>
        <p:spPr>
          <a:xfrm>
            <a:off x="138022" y="5968134"/>
            <a:ext cx="5083443" cy="369332"/>
          </a:xfrm>
          <a:prstGeom prst="rect">
            <a:avLst/>
          </a:prstGeom>
          <a:noFill/>
        </p:spPr>
        <p:txBody>
          <a:bodyPr wrap="none" rtlCol="0">
            <a:spAutoFit/>
          </a:bodyPr>
          <a:lstStyle/>
          <a:p>
            <a:r>
              <a:rPr lang="pl-PL"/>
              <a:t>paper on this work under collaboration review …</a:t>
            </a:r>
            <a:endParaRPr lang="en-GB"/>
          </a:p>
        </p:txBody>
      </p:sp>
    </p:spTree>
    <p:extLst>
      <p:ext uri="{BB962C8B-B14F-4D97-AF65-F5344CB8AC3E}">
        <p14:creationId xmlns:p14="http://schemas.microsoft.com/office/powerpoint/2010/main" val="4226615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a 7">
            <a:extLst>
              <a:ext uri="{FF2B5EF4-FFF2-40B4-BE49-F238E27FC236}">
                <a16:creationId xmlns:a16="http://schemas.microsoft.com/office/drawing/2014/main" id="{32B3699D-324E-738F-B5FE-2526C01B084A}"/>
              </a:ext>
            </a:extLst>
          </p:cNvPr>
          <p:cNvGrpSpPr/>
          <p:nvPr/>
        </p:nvGrpSpPr>
        <p:grpSpPr>
          <a:xfrm>
            <a:off x="3885126" y="831843"/>
            <a:ext cx="8776659" cy="4555200"/>
            <a:chOff x="3742925" y="1357730"/>
            <a:chExt cx="7769963" cy="3894241"/>
          </a:xfrm>
        </p:grpSpPr>
        <p:pic>
          <p:nvPicPr>
            <p:cNvPr id="1029" name="Picture 5" descr="C:\Users\admAart\Downloads\skymap_equatorial_km3_ic_gvd_VHE_19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925" y="1420011"/>
              <a:ext cx="7769963" cy="38319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996467" y="1357730"/>
              <a:ext cx="3262877" cy="315742"/>
            </a:xfrm>
            <a:prstGeom prst="rect">
              <a:avLst/>
            </a:prstGeom>
            <a:solidFill>
              <a:schemeClr val="accent6"/>
            </a:solidFill>
          </p:spPr>
          <p:txBody>
            <a:bodyPr wrap="none" rtlCol="0">
              <a:spAutoFit/>
            </a:bodyPr>
            <a:lstStyle/>
            <a:p>
              <a:r>
                <a:rPr lang="en-US" dirty="0">
                  <a:solidFill>
                    <a:schemeClr val="bg1"/>
                  </a:solidFill>
                </a:rPr>
                <a:t>Field of view with horizontal tracks</a:t>
              </a:r>
              <a:endParaRPr lang="nl-NL" dirty="0">
                <a:solidFill>
                  <a:schemeClr val="bg1"/>
                </a:solidFill>
              </a:endParaRP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988" y="4542564"/>
              <a:ext cx="1606597" cy="70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upa 6">
            <a:extLst>
              <a:ext uri="{FF2B5EF4-FFF2-40B4-BE49-F238E27FC236}">
                <a16:creationId xmlns:a16="http://schemas.microsoft.com/office/drawing/2014/main" id="{B3FE5BDA-679A-2E4F-4FA2-900E7481B868}"/>
              </a:ext>
            </a:extLst>
          </p:cNvPr>
          <p:cNvGrpSpPr/>
          <p:nvPr/>
        </p:nvGrpSpPr>
        <p:grpSpPr>
          <a:xfrm>
            <a:off x="141651" y="1274027"/>
            <a:ext cx="4663548" cy="5334050"/>
            <a:chOff x="285348" y="1074128"/>
            <a:chExt cx="3487858" cy="4365322"/>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27" y="3399794"/>
              <a:ext cx="3476679" cy="203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348" y="1074128"/>
              <a:ext cx="3476679" cy="2134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TextBox 4"/>
          <p:cNvSpPr txBox="1"/>
          <p:nvPr/>
        </p:nvSpPr>
        <p:spPr>
          <a:xfrm>
            <a:off x="535390" y="831843"/>
            <a:ext cx="4188210" cy="369332"/>
          </a:xfrm>
          <a:prstGeom prst="rect">
            <a:avLst/>
          </a:prstGeom>
          <a:solidFill>
            <a:schemeClr val="accent6"/>
          </a:solidFill>
        </p:spPr>
        <p:txBody>
          <a:bodyPr wrap="square" rtlCol="0">
            <a:spAutoFit/>
          </a:bodyPr>
          <a:lstStyle/>
          <a:p>
            <a:r>
              <a:rPr lang="en-US" dirty="0">
                <a:solidFill>
                  <a:schemeClr val="bg1"/>
                </a:solidFill>
              </a:rPr>
              <a:t>Galactic sources </a:t>
            </a:r>
            <a:r>
              <a:rPr lang="en-US">
                <a:solidFill>
                  <a:schemeClr val="bg1"/>
                </a:solidFill>
              </a:rPr>
              <a:t>expected at</a:t>
            </a:r>
            <a:r>
              <a:rPr lang="pl-PL">
                <a:solidFill>
                  <a:schemeClr val="bg1"/>
                </a:solidFill>
              </a:rPr>
              <a:t> </a:t>
            </a:r>
            <a:r>
              <a:rPr lang="en-US">
                <a:solidFill>
                  <a:schemeClr val="bg1"/>
                </a:solidFill>
              </a:rPr>
              <a:t>1-10 TeV</a:t>
            </a:r>
            <a:r>
              <a:rPr lang="pl-PL">
                <a:solidFill>
                  <a:schemeClr val="bg1"/>
                </a:solidFill>
              </a:rPr>
              <a:t>:</a:t>
            </a:r>
            <a:endParaRPr lang="en-US" dirty="0">
              <a:solidFill>
                <a:schemeClr val="bg1"/>
              </a:solidFill>
            </a:endParaRPr>
          </a:p>
        </p:txBody>
      </p:sp>
      <mc:AlternateContent xmlns:mc="http://schemas.openxmlformats.org/markup-compatibility/2006" xmlns:a14="http://schemas.microsoft.com/office/drawing/2010/main">
        <mc:Choice Requires="a14">
          <p:sp>
            <p:nvSpPr>
              <p:cNvPr id="9" name="pole tekstowe 8">
                <a:extLst>
                  <a:ext uri="{FF2B5EF4-FFF2-40B4-BE49-F238E27FC236}">
                    <a16:creationId xmlns:a16="http://schemas.microsoft.com/office/drawing/2014/main" id="{D458875D-4B06-60A5-BCD5-5550309A8E66}"/>
                  </a:ext>
                </a:extLst>
              </p:cNvPr>
              <p:cNvSpPr txBox="1"/>
              <p:nvPr/>
            </p:nvSpPr>
            <p:spPr>
              <a:xfrm>
                <a:off x="4921381" y="5132482"/>
                <a:ext cx="4959371" cy="369332"/>
              </a:xfrm>
              <a:prstGeom prst="rect">
                <a:avLst/>
              </a:prstGeom>
              <a:noFill/>
            </p:spPr>
            <p:txBody>
              <a:bodyPr wrap="none" rtlCol="0">
                <a:spAutoFit/>
              </a:bodyPr>
              <a:lstStyle/>
              <a:p>
                <a:r>
                  <a:rPr lang="pl-PL"/>
                  <a:t>The Earth is opaque for </a:t>
                </a:r>
                <a14:m>
                  <m:oMath xmlns:m="http://schemas.openxmlformats.org/officeDocument/2006/math">
                    <m:r>
                      <a:rPr lang="pl-PL" b="0" i="1" smtClean="0">
                        <a:latin typeface="Cambria Math" panose="02040503050406030204" pitchFamily="18" charset="0"/>
                      </a:rPr>
                      <m:t>𝜈</m:t>
                    </m:r>
                  </m:oMath>
                </a14:m>
                <a:r>
                  <a:rPr lang="pl-PL"/>
                  <a:t>’s at highest energies</a:t>
                </a:r>
                <a:endParaRPr lang="en-GB"/>
              </a:p>
            </p:txBody>
          </p:sp>
        </mc:Choice>
        <mc:Fallback xmlns="">
          <p:sp>
            <p:nvSpPr>
              <p:cNvPr id="9" name="pole tekstowe 8">
                <a:extLst>
                  <a:ext uri="{FF2B5EF4-FFF2-40B4-BE49-F238E27FC236}">
                    <a16:creationId xmlns:a16="http://schemas.microsoft.com/office/drawing/2014/main" id="{D458875D-4B06-60A5-BCD5-5550309A8E66}"/>
                  </a:ext>
                </a:extLst>
              </p:cNvPr>
              <p:cNvSpPr txBox="1">
                <a:spLocks noRot="1" noChangeAspect="1" noMove="1" noResize="1" noEditPoints="1" noAdjustHandles="1" noChangeArrowheads="1" noChangeShapeType="1" noTextEdit="1"/>
              </p:cNvSpPr>
              <p:nvPr/>
            </p:nvSpPr>
            <p:spPr>
              <a:xfrm>
                <a:off x="4921381" y="5132482"/>
                <a:ext cx="4959371" cy="369332"/>
              </a:xfrm>
              <a:prstGeom prst="rect">
                <a:avLst/>
              </a:prstGeom>
              <a:blipFill>
                <a:blip r:embed="rId6"/>
                <a:stretch>
                  <a:fillRect l="-983" t="-9836" b="-24590"/>
                </a:stretch>
              </a:blipFill>
            </p:spPr>
            <p:txBody>
              <a:bodyPr/>
              <a:lstStyle/>
              <a:p>
                <a:r>
                  <a:rPr lang="en-GB">
                    <a:noFill/>
                  </a:rPr>
                  <a:t> </a:t>
                </a:r>
              </a:p>
            </p:txBody>
          </p:sp>
        </mc:Fallback>
      </mc:AlternateContent>
      <p:cxnSp>
        <p:nvCxnSpPr>
          <p:cNvPr id="13" name="Łącznik prosty ze strzałką 12">
            <a:extLst>
              <a:ext uri="{FF2B5EF4-FFF2-40B4-BE49-F238E27FC236}">
                <a16:creationId xmlns:a16="http://schemas.microsoft.com/office/drawing/2014/main" id="{F199EE21-9E2C-E84C-3475-9C664D058F6B}"/>
              </a:ext>
            </a:extLst>
          </p:cNvPr>
          <p:cNvCxnSpPr>
            <a:stCxn id="9" idx="2"/>
          </p:cNvCxnSpPr>
          <p:nvPr/>
        </p:nvCxnSpPr>
        <p:spPr>
          <a:xfrm flipH="1">
            <a:off x="7401066" y="5501814"/>
            <a:ext cx="1" cy="65318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pole tekstowe 16">
                <a:extLst>
                  <a:ext uri="{FF2B5EF4-FFF2-40B4-BE49-F238E27FC236}">
                    <a16:creationId xmlns:a16="http://schemas.microsoft.com/office/drawing/2014/main" id="{0B6D9E1F-9E15-7317-DA1D-6D8F9FD654FF}"/>
                  </a:ext>
                </a:extLst>
              </p:cNvPr>
              <p:cNvSpPr txBox="1"/>
              <p:nvPr/>
            </p:nvSpPr>
            <p:spPr>
              <a:xfrm>
                <a:off x="5442491" y="6154994"/>
                <a:ext cx="4793107" cy="646331"/>
              </a:xfrm>
              <a:prstGeom prst="rect">
                <a:avLst/>
              </a:prstGeom>
              <a:noFill/>
            </p:spPr>
            <p:txBody>
              <a:bodyPr wrap="none" rtlCol="0">
                <a:spAutoFit/>
              </a:bodyPr>
              <a:lstStyle/>
              <a:p>
                <a:r>
                  <a:rPr lang="pl-PL">
                    <a:solidFill>
                      <a:schemeClr val="accent4"/>
                    </a:solidFill>
                  </a:rPr>
                  <a:t>golden channel</a:t>
                </a:r>
                <a:r>
                  <a:rPr lang="pl-PL"/>
                  <a:t>: horizontal tracks</a:t>
                </a:r>
                <a:br>
                  <a:rPr lang="pl-PL"/>
                </a:br>
                <a:r>
                  <a:rPr lang="pl-PL">
                    <a:solidFill>
                      <a:schemeClr val="bg1">
                        <a:lumMod val="50000"/>
                      </a:schemeClr>
                    </a:solidFill>
                  </a:rPr>
                  <a:t>(atm. </a:t>
                </a:r>
                <a14:m>
                  <m:oMath xmlns:m="http://schemas.openxmlformats.org/officeDocument/2006/math">
                    <m:r>
                      <a:rPr lang="pl-PL" b="0" i="1" smtClean="0">
                        <a:solidFill>
                          <a:schemeClr val="bg1">
                            <a:lumMod val="50000"/>
                          </a:schemeClr>
                        </a:solidFill>
                        <a:latin typeface="Cambria Math" panose="02040503050406030204" pitchFamily="18" charset="0"/>
                      </a:rPr>
                      <m:t>𝜇</m:t>
                    </m:r>
                  </m:oMath>
                </a14:m>
                <a:r>
                  <a:rPr lang="pl-PL">
                    <a:solidFill>
                      <a:schemeClr val="bg1">
                        <a:lumMod val="50000"/>
                      </a:schemeClr>
                    </a:solidFill>
                  </a:rPr>
                  <a:t>’s are suppressed, but the </a:t>
                </a:r>
                <a14:m>
                  <m:oMath xmlns:m="http://schemas.openxmlformats.org/officeDocument/2006/math">
                    <m:r>
                      <a:rPr lang="pl-PL" b="0" i="1" smtClean="0">
                        <a:solidFill>
                          <a:schemeClr val="bg1">
                            <a:lumMod val="50000"/>
                          </a:schemeClr>
                        </a:solidFill>
                        <a:latin typeface="Cambria Math" panose="02040503050406030204" pitchFamily="18" charset="0"/>
                      </a:rPr>
                      <m:t>𝜈</m:t>
                    </m:r>
                  </m:oMath>
                </a14:m>
                <a:r>
                  <a:rPr lang="pl-PL">
                    <a:solidFill>
                      <a:schemeClr val="bg1">
                        <a:lumMod val="50000"/>
                      </a:schemeClr>
                    </a:solidFill>
                  </a:rPr>
                  <a:t>’s make it)</a:t>
                </a:r>
                <a:endParaRPr lang="en-GB"/>
              </a:p>
            </p:txBody>
          </p:sp>
        </mc:Choice>
        <mc:Fallback xmlns="">
          <p:sp>
            <p:nvSpPr>
              <p:cNvPr id="17" name="pole tekstowe 16">
                <a:extLst>
                  <a:ext uri="{FF2B5EF4-FFF2-40B4-BE49-F238E27FC236}">
                    <a16:creationId xmlns:a16="http://schemas.microsoft.com/office/drawing/2014/main" id="{0B6D9E1F-9E15-7317-DA1D-6D8F9FD654FF}"/>
                  </a:ext>
                </a:extLst>
              </p:cNvPr>
              <p:cNvSpPr txBox="1">
                <a:spLocks noRot="1" noChangeAspect="1" noMove="1" noResize="1" noEditPoints="1" noAdjustHandles="1" noChangeArrowheads="1" noChangeShapeType="1" noTextEdit="1"/>
              </p:cNvSpPr>
              <p:nvPr/>
            </p:nvSpPr>
            <p:spPr>
              <a:xfrm>
                <a:off x="5442491" y="6154994"/>
                <a:ext cx="4793107" cy="646331"/>
              </a:xfrm>
              <a:prstGeom prst="rect">
                <a:avLst/>
              </a:prstGeom>
              <a:blipFill>
                <a:blip r:embed="rId7"/>
                <a:stretch>
                  <a:fillRect l="-1145" t="-5660" r="-382" b="-14151"/>
                </a:stretch>
              </a:blipFill>
            </p:spPr>
            <p:txBody>
              <a:bodyPr/>
              <a:lstStyle/>
              <a:p>
                <a:r>
                  <a:rPr lang="en-GB">
                    <a:noFill/>
                  </a:rPr>
                  <a:t> </a:t>
                </a:r>
              </a:p>
            </p:txBody>
          </p:sp>
        </mc:Fallback>
      </mc:AlternateContent>
      <p:sp>
        <p:nvSpPr>
          <p:cNvPr id="18" name="Tytuł 1">
            <a:extLst>
              <a:ext uri="{FF2B5EF4-FFF2-40B4-BE49-F238E27FC236}">
                <a16:creationId xmlns:a16="http://schemas.microsoft.com/office/drawing/2014/main" id="{705D4D5F-52EE-E69A-4432-C55090654600}"/>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Sky coverage</a:t>
            </a:r>
            <a:endParaRPr lang="en-GB" sz="2800">
              <a:solidFill>
                <a:schemeClr val="bg1"/>
              </a:solidFill>
              <a:latin typeface="Helvetica" panose="020B0604020202020204" pitchFamily="34" charset="0"/>
              <a:cs typeface="Helvetica" panose="020B0604020202020204" pitchFamily="34" charset="0"/>
            </a:endParaRPr>
          </a:p>
        </p:txBody>
      </p:sp>
      <p:sp>
        <p:nvSpPr>
          <p:cNvPr id="19" name="Prostokąt 18">
            <a:extLst>
              <a:ext uri="{FF2B5EF4-FFF2-40B4-BE49-F238E27FC236}">
                <a16:creationId xmlns:a16="http://schemas.microsoft.com/office/drawing/2014/main" id="{697C5362-B143-601D-F606-F97DEE68C8C3}"/>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0" name="Symbol zastępczy numeru slajdu 4">
            <a:extLst>
              <a:ext uri="{FF2B5EF4-FFF2-40B4-BE49-F238E27FC236}">
                <a16:creationId xmlns:a16="http://schemas.microsoft.com/office/drawing/2014/main" id="{A9D677C8-6EA7-58F6-BCCC-9DE08099206E}"/>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55</a:t>
            </a:fld>
            <a:endParaRPr lang="pl-PL" sz="2400">
              <a:solidFill>
                <a:schemeClr val="tx1"/>
              </a:solidFill>
              <a:cs typeface="Helvetica"/>
            </a:endParaRPr>
          </a:p>
        </p:txBody>
      </p:sp>
    </p:spTree>
    <p:extLst>
      <p:ext uri="{BB962C8B-B14F-4D97-AF65-F5344CB8AC3E}">
        <p14:creationId xmlns:p14="http://schemas.microsoft.com/office/powerpoint/2010/main" val="1254902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46">
            <a:extLst>
              <a:ext uri="{FF2B5EF4-FFF2-40B4-BE49-F238E27FC236}">
                <a16:creationId xmlns:a16="http://schemas.microsoft.com/office/drawing/2014/main" id="{4A2315DE-7ACE-269E-C5DD-23FF19F9D0F3}"/>
              </a:ext>
            </a:extLst>
          </p:cNvPr>
          <p:cNvPicPr>
            <a:picLocks noChangeAspect="1"/>
          </p:cNvPicPr>
          <p:nvPr/>
        </p:nvPicPr>
        <p:blipFill>
          <a:blip r:embed="rId2"/>
          <a:stretch>
            <a:fillRect/>
          </a:stretch>
        </p:blipFill>
        <p:spPr>
          <a:xfrm>
            <a:off x="53595" y="3970399"/>
            <a:ext cx="3494973" cy="2336392"/>
          </a:xfrm>
          <a:prstGeom prst="rect">
            <a:avLst/>
          </a:prstGeom>
        </p:spPr>
      </p:pic>
      <p:grpSp>
        <p:nvGrpSpPr>
          <p:cNvPr id="3" name="Grupa 2">
            <a:extLst>
              <a:ext uri="{FF2B5EF4-FFF2-40B4-BE49-F238E27FC236}">
                <a16:creationId xmlns:a16="http://schemas.microsoft.com/office/drawing/2014/main" id="{3C744583-8A2F-340B-9E42-B97DF7BDBD0D}"/>
              </a:ext>
            </a:extLst>
          </p:cNvPr>
          <p:cNvGrpSpPr/>
          <p:nvPr/>
        </p:nvGrpSpPr>
        <p:grpSpPr>
          <a:xfrm>
            <a:off x="239349" y="1520303"/>
            <a:ext cx="3264362" cy="2333016"/>
            <a:chOff x="390465" y="1385111"/>
            <a:chExt cx="3264362" cy="2333016"/>
          </a:xfrm>
        </p:grpSpPr>
        <p:pic>
          <p:nvPicPr>
            <p:cNvPr id="10" name="Image 4">
              <a:extLst>
                <a:ext uri="{FF2B5EF4-FFF2-40B4-BE49-F238E27FC236}">
                  <a16:creationId xmlns:a16="http://schemas.microsoft.com/office/drawing/2014/main" id="{DD0B23E5-FC0A-1E59-9ABB-9D238AC94F03}"/>
                </a:ext>
              </a:extLst>
            </p:cNvPr>
            <p:cNvPicPr>
              <a:picLocks noChangeAspect="1"/>
            </p:cNvPicPr>
            <p:nvPr/>
          </p:nvPicPr>
          <p:blipFill rotWithShape="1">
            <a:blip r:embed="rId3"/>
            <a:srcRect r="49662"/>
            <a:stretch/>
          </p:blipFill>
          <p:spPr>
            <a:xfrm>
              <a:off x="390465" y="1385111"/>
              <a:ext cx="3264362" cy="2333016"/>
            </a:xfrm>
            <a:prstGeom prst="rect">
              <a:avLst/>
            </a:prstGeom>
            <a:ln>
              <a:noFill/>
            </a:ln>
          </p:spPr>
        </p:pic>
        <p:sp>
          <p:nvSpPr>
            <p:cNvPr id="12" name="Line 41">
              <a:extLst>
                <a:ext uri="{FF2B5EF4-FFF2-40B4-BE49-F238E27FC236}">
                  <a16:creationId xmlns:a16="http://schemas.microsoft.com/office/drawing/2014/main" id="{57B806EE-E26F-B237-4997-6728300EBEF2}"/>
                </a:ext>
              </a:extLst>
            </p:cNvPr>
            <p:cNvSpPr>
              <a:spLocks noChangeShapeType="1"/>
            </p:cNvSpPr>
            <p:nvPr/>
          </p:nvSpPr>
          <p:spPr bwMode="auto">
            <a:xfrm flipV="1">
              <a:off x="884947" y="3095385"/>
              <a:ext cx="711200" cy="234952"/>
            </a:xfrm>
            <a:prstGeom prst="line">
              <a:avLst/>
            </a:prstGeom>
            <a:noFill/>
            <a:ln>
              <a:noFill/>
            </a:ln>
            <a:effectLst/>
            <a:extLst>
              <a:ext uri="{91240B29-F687-4F45-9708-019B960494DF}">
                <a14:hiddenLine xmlns:a14="http://schemas.microsoft.com/office/drawing/2010/main" w="38100">
                  <a:solidFill>
                    <a:schemeClr val="tx1"/>
                  </a:solidFill>
                  <a:round/>
                  <a:headEnd/>
                  <a:tailEnd type="triangl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endParaRPr lang="en-GB" sz="2400">
                <a:cs typeface="+mn-cs"/>
              </a:endParaRPr>
            </a:p>
          </p:txBody>
        </p:sp>
      </p:grpSp>
      <p:grpSp>
        <p:nvGrpSpPr>
          <p:cNvPr id="13" name="Grouper 31">
            <a:extLst>
              <a:ext uri="{FF2B5EF4-FFF2-40B4-BE49-F238E27FC236}">
                <a16:creationId xmlns:a16="http://schemas.microsoft.com/office/drawing/2014/main" id="{F28AA271-D4A8-5593-618A-314F6D85F7AB}"/>
              </a:ext>
            </a:extLst>
          </p:cNvPr>
          <p:cNvGrpSpPr/>
          <p:nvPr/>
        </p:nvGrpSpPr>
        <p:grpSpPr>
          <a:xfrm>
            <a:off x="4217713" y="1087562"/>
            <a:ext cx="3265388" cy="2809769"/>
            <a:chOff x="3241364" y="2809260"/>
            <a:chExt cx="2545901" cy="2332144"/>
          </a:xfrm>
        </p:grpSpPr>
        <p:pic>
          <p:nvPicPr>
            <p:cNvPr id="14" name="Image 32">
              <a:extLst>
                <a:ext uri="{FF2B5EF4-FFF2-40B4-BE49-F238E27FC236}">
                  <a16:creationId xmlns:a16="http://schemas.microsoft.com/office/drawing/2014/main" id="{F556F852-9876-03F2-AC83-F63069905EF0}"/>
                </a:ext>
              </a:extLst>
            </p:cNvPr>
            <p:cNvPicPr>
              <a:picLocks noChangeAspect="1"/>
            </p:cNvPicPr>
            <p:nvPr/>
          </p:nvPicPr>
          <p:blipFill rotWithShape="1">
            <a:blip r:embed="rId3"/>
            <a:srcRect l="50416"/>
            <a:stretch/>
          </p:blipFill>
          <p:spPr>
            <a:xfrm>
              <a:off x="3241364" y="3163003"/>
              <a:ext cx="2545901" cy="1978401"/>
            </a:xfrm>
            <a:prstGeom prst="rect">
              <a:avLst/>
            </a:prstGeom>
            <a:ln>
              <a:noFill/>
            </a:ln>
          </p:spPr>
        </p:pic>
        <p:sp>
          <p:nvSpPr>
            <p:cNvPr id="15" name="ZoneTexte 33">
              <a:extLst>
                <a:ext uri="{FF2B5EF4-FFF2-40B4-BE49-F238E27FC236}">
                  <a16:creationId xmlns:a16="http://schemas.microsoft.com/office/drawing/2014/main" id="{128203BB-9B32-9531-1007-0E67A65486C3}"/>
                </a:ext>
              </a:extLst>
            </p:cNvPr>
            <p:cNvSpPr txBox="1"/>
            <p:nvPr/>
          </p:nvSpPr>
          <p:spPr>
            <a:xfrm>
              <a:off x="3296050" y="2809260"/>
              <a:ext cx="144028" cy="349073"/>
            </a:xfrm>
            <a:prstGeom prst="rect">
              <a:avLst/>
            </a:prstGeom>
            <a:noFill/>
            <a:ln>
              <a:noFill/>
            </a:ln>
          </p:spPr>
          <p:txBody>
            <a:bodyPr wrap="non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lang="en-GB" sz="2133">
                <a:latin typeface="Arial"/>
                <a:cs typeface="Arial"/>
              </a:endParaRPr>
            </a:p>
          </p:txBody>
        </p:sp>
      </p:grpSp>
      <p:pic>
        <p:nvPicPr>
          <p:cNvPr id="21" name="Afbeelding 38">
            <a:extLst>
              <a:ext uri="{FF2B5EF4-FFF2-40B4-BE49-F238E27FC236}">
                <a16:creationId xmlns:a16="http://schemas.microsoft.com/office/drawing/2014/main" id="{85CD959A-083F-63A8-FF72-37ACF8D47B19}"/>
              </a:ext>
            </a:extLst>
          </p:cNvPr>
          <p:cNvPicPr>
            <a:picLocks noChangeAspect="1"/>
          </p:cNvPicPr>
          <p:nvPr/>
        </p:nvPicPr>
        <p:blipFill>
          <a:blip r:embed="rId4"/>
          <a:stretch>
            <a:fillRect/>
          </a:stretch>
        </p:blipFill>
        <p:spPr>
          <a:xfrm>
            <a:off x="8317891" y="1549167"/>
            <a:ext cx="3095593" cy="2420963"/>
          </a:xfrm>
          <a:prstGeom prst="rect">
            <a:avLst/>
          </a:prstGeom>
        </p:spPr>
      </p:pic>
      <p:grpSp>
        <p:nvGrpSpPr>
          <p:cNvPr id="22" name="Groep 54">
            <a:extLst>
              <a:ext uri="{FF2B5EF4-FFF2-40B4-BE49-F238E27FC236}">
                <a16:creationId xmlns:a16="http://schemas.microsoft.com/office/drawing/2014/main" id="{7E159084-20F1-A4DD-56EE-F33BBBB3C1F2}"/>
              </a:ext>
            </a:extLst>
          </p:cNvPr>
          <p:cNvGrpSpPr/>
          <p:nvPr/>
        </p:nvGrpSpPr>
        <p:grpSpPr>
          <a:xfrm>
            <a:off x="3681202" y="3774551"/>
            <a:ext cx="3494972" cy="1351424"/>
            <a:chOff x="3278532" y="3142358"/>
            <a:chExt cx="2621229" cy="1013568"/>
          </a:xfrm>
        </p:grpSpPr>
        <p:sp>
          <p:nvSpPr>
            <p:cNvPr id="24" name="Rechthoek 49">
              <a:extLst>
                <a:ext uri="{FF2B5EF4-FFF2-40B4-BE49-F238E27FC236}">
                  <a16:creationId xmlns:a16="http://schemas.microsoft.com/office/drawing/2014/main" id="{DE3443B9-61C5-CD1E-25C9-D8013373BD74}"/>
                </a:ext>
              </a:extLst>
            </p:cNvPr>
            <p:cNvSpPr/>
            <p:nvPr/>
          </p:nvSpPr>
          <p:spPr>
            <a:xfrm>
              <a:off x="3278532" y="3142358"/>
              <a:ext cx="2621229" cy="111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5" name="Afbeelding 51">
              <a:extLst>
                <a:ext uri="{FF2B5EF4-FFF2-40B4-BE49-F238E27FC236}">
                  <a16:creationId xmlns:a16="http://schemas.microsoft.com/office/drawing/2014/main" id="{C1B53F4F-75C9-DC70-F8A7-630BE85CE949}"/>
                </a:ext>
              </a:extLst>
            </p:cNvPr>
            <p:cNvPicPr>
              <a:picLocks noChangeAspect="1"/>
            </p:cNvPicPr>
            <p:nvPr/>
          </p:nvPicPr>
          <p:blipFill>
            <a:blip r:embed="rId5"/>
            <a:stretch>
              <a:fillRect/>
            </a:stretch>
          </p:blipFill>
          <p:spPr>
            <a:xfrm>
              <a:off x="3278534" y="3234457"/>
              <a:ext cx="120668" cy="921469"/>
            </a:xfrm>
            <a:prstGeom prst="rect">
              <a:avLst/>
            </a:prstGeom>
          </p:spPr>
        </p:pic>
      </p:grpSp>
      <p:sp>
        <p:nvSpPr>
          <p:cNvPr id="26" name="Rechthoek 52">
            <a:extLst>
              <a:ext uri="{FF2B5EF4-FFF2-40B4-BE49-F238E27FC236}">
                <a16:creationId xmlns:a16="http://schemas.microsoft.com/office/drawing/2014/main" id="{8C309F67-0424-A1C9-E8A6-0286F54446AE}"/>
              </a:ext>
            </a:extLst>
          </p:cNvPr>
          <p:cNvSpPr/>
          <p:nvPr/>
        </p:nvSpPr>
        <p:spPr>
          <a:xfrm>
            <a:off x="5228364" y="3608759"/>
            <a:ext cx="206360" cy="10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hthoek 53">
            <a:extLst>
              <a:ext uri="{FF2B5EF4-FFF2-40B4-BE49-F238E27FC236}">
                <a16:creationId xmlns:a16="http://schemas.microsoft.com/office/drawing/2014/main" id="{325FA7E4-BD99-8F69-3D99-11092FB4508C}"/>
              </a:ext>
            </a:extLst>
          </p:cNvPr>
          <p:cNvSpPr/>
          <p:nvPr/>
        </p:nvSpPr>
        <p:spPr>
          <a:xfrm>
            <a:off x="5125184" y="3549475"/>
            <a:ext cx="206360" cy="10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hthoek 3">
            <a:extLst>
              <a:ext uri="{FF2B5EF4-FFF2-40B4-BE49-F238E27FC236}">
                <a16:creationId xmlns:a16="http://schemas.microsoft.com/office/drawing/2014/main" id="{E41BEDD8-1DC8-8A59-142B-DB7C924C7B86}"/>
              </a:ext>
            </a:extLst>
          </p:cNvPr>
          <p:cNvSpPr/>
          <p:nvPr/>
        </p:nvSpPr>
        <p:spPr>
          <a:xfrm>
            <a:off x="8400256" y="1687014"/>
            <a:ext cx="3552395" cy="4919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Obraz 4">
            <a:extLst>
              <a:ext uri="{FF2B5EF4-FFF2-40B4-BE49-F238E27FC236}">
                <a16:creationId xmlns:a16="http://schemas.microsoft.com/office/drawing/2014/main" id="{AD02401C-19E3-0ED8-7374-F4201D19CA42}"/>
              </a:ext>
            </a:extLst>
          </p:cNvPr>
          <p:cNvPicPr>
            <a:picLocks noChangeAspect="1"/>
          </p:cNvPicPr>
          <p:nvPr/>
        </p:nvPicPr>
        <p:blipFill>
          <a:blip r:embed="rId6"/>
          <a:stretch>
            <a:fillRect/>
          </a:stretch>
        </p:blipFill>
        <p:spPr>
          <a:xfrm>
            <a:off x="7847226" y="4016576"/>
            <a:ext cx="3727490" cy="2533415"/>
          </a:xfrm>
          <a:prstGeom prst="rect">
            <a:avLst/>
          </a:prstGeom>
        </p:spPr>
      </p:pic>
      <p:pic>
        <p:nvPicPr>
          <p:cNvPr id="39" name="Obraz 38">
            <a:extLst>
              <a:ext uri="{FF2B5EF4-FFF2-40B4-BE49-F238E27FC236}">
                <a16:creationId xmlns:a16="http://schemas.microsoft.com/office/drawing/2014/main" id="{254C27FA-D940-E4E8-7B56-720B4DF77F92}"/>
              </a:ext>
            </a:extLst>
          </p:cNvPr>
          <p:cNvPicPr>
            <a:picLocks noChangeAspect="1"/>
          </p:cNvPicPr>
          <p:nvPr/>
        </p:nvPicPr>
        <p:blipFill>
          <a:blip r:embed="rId7"/>
          <a:stretch>
            <a:fillRect/>
          </a:stretch>
        </p:blipFill>
        <p:spPr>
          <a:xfrm>
            <a:off x="3972556" y="4016576"/>
            <a:ext cx="3510545" cy="2485041"/>
          </a:xfrm>
          <a:prstGeom prst="rect">
            <a:avLst/>
          </a:prstGeom>
        </p:spPr>
      </p:pic>
      <mc:AlternateContent xmlns:mc="http://schemas.openxmlformats.org/markup-compatibility/2006" xmlns:a14="http://schemas.microsoft.com/office/drawing/2010/main">
        <mc:Choice Requires="a14">
          <p:sp>
            <p:nvSpPr>
              <p:cNvPr id="48" name="pole tekstowe 47">
                <a:extLst>
                  <a:ext uri="{FF2B5EF4-FFF2-40B4-BE49-F238E27FC236}">
                    <a16:creationId xmlns:a16="http://schemas.microsoft.com/office/drawing/2014/main" id="{A2CBEB40-576F-B883-CD2F-EE57F364046C}"/>
                  </a:ext>
                </a:extLst>
              </p:cNvPr>
              <p:cNvSpPr txBox="1"/>
              <p:nvPr/>
            </p:nvSpPr>
            <p:spPr>
              <a:xfrm>
                <a:off x="828657" y="696897"/>
                <a:ext cx="2337547" cy="760978"/>
              </a:xfrm>
              <a:prstGeom prst="rect">
                <a:avLst/>
              </a:prstGeom>
              <a:solidFill>
                <a:schemeClr val="accent6"/>
              </a:solidFill>
            </p:spPr>
            <p:txBody>
              <a:bodyPr wrap="square">
                <a:spAutoFit/>
              </a:bodyPr>
              <a:lstStyle/>
              <a:p>
                <a:pPr algn="ctr"/>
                <a:r>
                  <a:rPr lang="pl-PL" sz="2400" b="0" i="0">
                    <a:solidFill>
                      <a:schemeClr val="bg1"/>
                    </a:solidFill>
                    <a:effectLst/>
                    <a:latin typeface="Helvetica" panose="020B0604020202020204" pitchFamily="34" charset="0"/>
                    <a:cs typeface="Helvetica" panose="020B0604020202020204" pitchFamily="34" charset="0"/>
                  </a:rPr>
                  <a:t>Tracks</a:t>
                </a:r>
                <a:br>
                  <a:rPr lang="pl-PL" sz="2400" b="0" i="0">
                    <a:solidFill>
                      <a:schemeClr val="bg1"/>
                    </a:solidFill>
                    <a:effectLst/>
                    <a:latin typeface="Helvetica" panose="020B0604020202020204" pitchFamily="34" charset="0"/>
                    <a:cs typeface="Helvetica" panose="020B0604020202020204" pitchFamily="34" charset="0"/>
                  </a:rPr>
                </a:br>
                <a:r>
                  <a:rPr lang="el-GR">
                    <a:solidFill>
                      <a:schemeClr val="bg1"/>
                    </a:solidFill>
                    <a:effectLst/>
                    <a:latin typeface="Helvetica" panose="020B0604020202020204" pitchFamily="34" charset="0"/>
                    <a:cs typeface="Helvetica" panose="020B0604020202020204" pitchFamily="34" charset="0"/>
                  </a:rPr>
                  <a:t>(</a:t>
                </a:r>
                <a:r>
                  <a:rPr lang="pl-PL">
                    <a:solidFill>
                      <a:schemeClr val="bg1"/>
                    </a:solidFill>
                    <a:effectLst/>
                    <a:latin typeface="Helvetica" panose="020B0604020202020204" pitchFamily="34" charset="0"/>
                    <a:cs typeface="Helvetica" panose="020B0604020202020204" pitchFamily="34" charset="0"/>
                  </a:rPr>
                  <a:t> </a:t>
                </a:r>
                <a:r>
                  <a:rPr lang="el-GR">
                    <a:solidFill>
                      <a:schemeClr val="bg1"/>
                    </a:solidFill>
                    <a:effectLst/>
                    <a:latin typeface="Helvetica" panose="020B0604020202020204" pitchFamily="34" charset="0"/>
                    <a:cs typeface="Helvetica" panose="020B0604020202020204" pitchFamily="34" charset="0"/>
                  </a:rPr>
                  <a:t>CC: </a:t>
                </a:r>
                <a14:m>
                  <m:oMath xmlns:m="http://schemas.openxmlformats.org/officeDocument/2006/math">
                    <m:sSub>
                      <m:sSubPr>
                        <m:ctrlPr>
                          <a:rPr lang="pl-PL" b="0" i="1" smtClean="0">
                            <a:solidFill>
                              <a:schemeClr val="bg1"/>
                            </a:solidFill>
                            <a:effectLst/>
                            <a:latin typeface="Cambria Math" panose="02040503050406030204" pitchFamily="18" charset="0"/>
                          </a:rPr>
                        </m:ctrlPr>
                      </m:sSubPr>
                      <m:e>
                        <m:r>
                          <a:rPr lang="el-GR" i="1" smtClean="0">
                            <a:solidFill>
                              <a:schemeClr val="bg1"/>
                            </a:solidFill>
                            <a:effectLst/>
                            <a:latin typeface="Cambria Math" panose="02040503050406030204" pitchFamily="18" charset="0"/>
                          </a:rPr>
                          <m:t>𝜈</m:t>
                        </m:r>
                      </m:e>
                      <m:sub>
                        <m:r>
                          <a:rPr lang="pl-PL" b="0" i="1" smtClean="0">
                            <a:solidFill>
                              <a:schemeClr val="bg1"/>
                            </a:solidFill>
                            <a:effectLst/>
                            <a:latin typeface="Cambria Math" panose="02040503050406030204" pitchFamily="18" charset="0"/>
                          </a:rPr>
                          <m:t>𝜇</m:t>
                        </m:r>
                      </m:sub>
                    </m:sSub>
                  </m:oMath>
                </a14:m>
                <a:r>
                  <a:rPr lang="pl-PL">
                    <a:solidFill>
                      <a:schemeClr val="bg1"/>
                    </a:solidFill>
                    <a:effectLst/>
                    <a:latin typeface="Helvetica" panose="020B0604020202020204" pitchFamily="34" charset="0"/>
                    <a:cs typeface="Helvetica" panose="020B0604020202020204" pitchFamily="34" charset="0"/>
                  </a:rPr>
                  <a:t>, </a:t>
                </a:r>
                <a14:m>
                  <m:oMath xmlns:m="http://schemas.openxmlformats.org/officeDocument/2006/math">
                    <m:sSub>
                      <m:sSubPr>
                        <m:ctrlPr>
                          <a:rPr lang="pl-PL" i="1">
                            <a:solidFill>
                              <a:schemeClr val="bg1"/>
                            </a:solidFill>
                            <a:latin typeface="Cambria Math" panose="02040503050406030204" pitchFamily="18" charset="0"/>
                          </a:rPr>
                        </m:ctrlPr>
                      </m:sSubPr>
                      <m:e>
                        <m:r>
                          <a:rPr lang="el-GR" i="1">
                            <a:solidFill>
                              <a:schemeClr val="bg1"/>
                            </a:solidFill>
                            <a:latin typeface="Cambria Math" panose="02040503050406030204" pitchFamily="18" charset="0"/>
                          </a:rPr>
                          <m:t>𝜈</m:t>
                        </m:r>
                      </m:e>
                      <m:sub>
                        <m:r>
                          <a:rPr lang="pl-PL" b="0" i="1" smtClean="0">
                            <a:solidFill>
                              <a:schemeClr val="bg1"/>
                            </a:solidFill>
                            <a:latin typeface="Cambria Math" panose="02040503050406030204" pitchFamily="18" charset="0"/>
                          </a:rPr>
                          <m:t>𝜏</m:t>
                        </m:r>
                      </m:sub>
                    </m:sSub>
                  </m:oMath>
                </a14:m>
                <a:r>
                  <a:rPr lang="el-GR">
                    <a:solidFill>
                      <a:schemeClr val="bg1"/>
                    </a:solidFill>
                    <a:effectLst/>
                    <a:latin typeface="Helvetica" panose="020B0604020202020204" pitchFamily="34" charset="0"/>
                    <a:cs typeface="Helvetica" panose="020B0604020202020204" pitchFamily="34" charset="0"/>
                  </a:rPr>
                  <a:t> (</a:t>
                </a:r>
                <a14:m>
                  <m:oMath xmlns:m="http://schemas.openxmlformats.org/officeDocument/2006/math">
                    <m:r>
                      <a:rPr lang="pl-PL" b="0" i="1" smtClean="0">
                        <a:solidFill>
                          <a:schemeClr val="bg1"/>
                        </a:solidFill>
                        <a:latin typeface="Cambria Math" panose="02040503050406030204" pitchFamily="18" charset="0"/>
                      </a:rPr>
                      <m:t>𝜏</m:t>
                    </m:r>
                    <m:r>
                      <a:rPr lang="pl-PL" b="0" i="1" smtClean="0">
                        <a:solidFill>
                          <a:schemeClr val="bg1"/>
                        </a:solidFill>
                        <a:latin typeface="Cambria Math" panose="02040503050406030204" pitchFamily="18" charset="0"/>
                        <a:ea typeface="Cambria Math" panose="02040503050406030204" pitchFamily="18" charset="0"/>
                      </a:rPr>
                      <m:t>→</m:t>
                    </m:r>
                    <m:r>
                      <a:rPr lang="pl-PL" b="0" i="1" smtClean="0">
                        <a:solidFill>
                          <a:schemeClr val="bg1"/>
                        </a:solidFill>
                        <a:latin typeface="Cambria Math" panose="02040503050406030204" pitchFamily="18" charset="0"/>
                        <a:ea typeface="Cambria Math" panose="02040503050406030204" pitchFamily="18" charset="0"/>
                      </a:rPr>
                      <m:t>𝜇</m:t>
                    </m:r>
                  </m:oMath>
                </a14:m>
                <a:r>
                  <a:rPr lang="el-GR">
                    <a:solidFill>
                      <a:schemeClr val="bg1"/>
                    </a:solidFill>
                    <a:effectLst/>
                    <a:latin typeface="Helvetica" panose="020B0604020202020204" pitchFamily="34" charset="0"/>
                    <a:cs typeface="Helvetica" panose="020B0604020202020204" pitchFamily="34" charset="0"/>
                  </a:rPr>
                  <a:t>)</a:t>
                </a:r>
                <a:r>
                  <a:rPr lang="pl-PL">
                    <a:solidFill>
                      <a:schemeClr val="bg1"/>
                    </a:solidFill>
                    <a:effectLst/>
                    <a:latin typeface="Helvetica" panose="020B0604020202020204" pitchFamily="34" charset="0"/>
                    <a:cs typeface="Helvetica" panose="020B0604020202020204" pitchFamily="34" charset="0"/>
                  </a:rPr>
                  <a:t> </a:t>
                </a:r>
                <a:r>
                  <a:rPr lang="el-GR">
                    <a:solidFill>
                      <a:schemeClr val="bg1"/>
                    </a:solidFill>
                    <a:effectLst/>
                    <a:latin typeface="Helvetica" panose="020B0604020202020204" pitchFamily="34" charset="0"/>
                    <a:cs typeface="Helvetica" panose="020B0604020202020204" pitchFamily="34" charset="0"/>
                  </a:rPr>
                  <a:t>)</a:t>
                </a:r>
              </a:p>
            </p:txBody>
          </p:sp>
        </mc:Choice>
        <mc:Fallback xmlns="">
          <p:sp>
            <p:nvSpPr>
              <p:cNvPr id="48" name="pole tekstowe 47">
                <a:extLst>
                  <a:ext uri="{FF2B5EF4-FFF2-40B4-BE49-F238E27FC236}">
                    <a16:creationId xmlns:a16="http://schemas.microsoft.com/office/drawing/2014/main" id="{A2CBEB40-576F-B883-CD2F-EE57F364046C}"/>
                  </a:ext>
                </a:extLst>
              </p:cNvPr>
              <p:cNvSpPr txBox="1">
                <a:spLocks noRot="1" noChangeAspect="1" noMove="1" noResize="1" noEditPoints="1" noAdjustHandles="1" noChangeArrowheads="1" noChangeShapeType="1" noTextEdit="1"/>
              </p:cNvSpPr>
              <p:nvPr/>
            </p:nvSpPr>
            <p:spPr>
              <a:xfrm>
                <a:off x="828657" y="696897"/>
                <a:ext cx="2337547" cy="760978"/>
              </a:xfrm>
              <a:prstGeom prst="rect">
                <a:avLst/>
              </a:prstGeom>
              <a:blipFill>
                <a:blip r:embed="rId8"/>
                <a:stretch>
                  <a:fillRect l="-522" t="-5600" r="-261" b="-88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pole tekstowe 48">
                <a:extLst>
                  <a:ext uri="{FF2B5EF4-FFF2-40B4-BE49-F238E27FC236}">
                    <a16:creationId xmlns:a16="http://schemas.microsoft.com/office/drawing/2014/main" id="{5876689B-4AF4-DBA2-E62A-4E6F3050505C}"/>
                  </a:ext>
                </a:extLst>
              </p:cNvPr>
              <p:cNvSpPr txBox="1"/>
              <p:nvPr/>
            </p:nvSpPr>
            <p:spPr>
              <a:xfrm>
                <a:off x="3936950" y="701446"/>
                <a:ext cx="3400182" cy="760978"/>
              </a:xfrm>
              <a:prstGeom prst="rect">
                <a:avLst/>
              </a:prstGeom>
              <a:solidFill>
                <a:schemeClr val="accent6"/>
              </a:solidFill>
            </p:spPr>
            <p:txBody>
              <a:bodyPr wrap="square">
                <a:spAutoFit/>
              </a:bodyPr>
              <a:lstStyle/>
              <a:p>
                <a:pPr algn="ctr"/>
                <a:r>
                  <a:rPr lang="pl-PL" sz="2400" b="0" i="0">
                    <a:solidFill>
                      <a:schemeClr val="bg1"/>
                    </a:solidFill>
                    <a:effectLst/>
                    <a:latin typeface="Helvetica" panose="020B0604020202020204" pitchFamily="34" charset="0"/>
                    <a:cs typeface="Helvetica" panose="020B0604020202020204" pitchFamily="34" charset="0"/>
                  </a:rPr>
                  <a:t>Cascades</a:t>
                </a:r>
                <a:br>
                  <a:rPr lang="pl-PL" sz="2400" b="0" i="0">
                    <a:solidFill>
                      <a:schemeClr val="bg1"/>
                    </a:solidFill>
                    <a:effectLst/>
                    <a:latin typeface="Helvetica" panose="020B0604020202020204" pitchFamily="34" charset="0"/>
                    <a:cs typeface="Helvetica" panose="020B0604020202020204" pitchFamily="34" charset="0"/>
                  </a:rPr>
                </a:br>
                <a:r>
                  <a:rPr lang="el-GR">
                    <a:solidFill>
                      <a:schemeClr val="bg1"/>
                    </a:solidFill>
                    <a:effectLst/>
                    <a:latin typeface="Helvetica" panose="020B0604020202020204" pitchFamily="34" charset="0"/>
                    <a:cs typeface="Helvetica" panose="020B0604020202020204" pitchFamily="34" charset="0"/>
                  </a:rPr>
                  <a:t>(</a:t>
                </a:r>
                <a:r>
                  <a:rPr lang="pl-PL">
                    <a:solidFill>
                      <a:schemeClr val="bg1"/>
                    </a:solidFill>
                    <a:effectLst/>
                    <a:latin typeface="Helvetica" panose="020B0604020202020204" pitchFamily="34" charset="0"/>
                    <a:cs typeface="Helvetica" panose="020B0604020202020204" pitchFamily="34" charset="0"/>
                  </a:rPr>
                  <a:t> N</a:t>
                </a:r>
                <a:r>
                  <a:rPr lang="el-GR">
                    <a:solidFill>
                      <a:schemeClr val="bg1"/>
                    </a:solidFill>
                    <a:effectLst/>
                    <a:latin typeface="Helvetica" panose="020B0604020202020204" pitchFamily="34" charset="0"/>
                    <a:cs typeface="Helvetica" panose="020B0604020202020204" pitchFamily="34" charset="0"/>
                  </a:rPr>
                  <a:t>C: </a:t>
                </a:r>
                <a14:m>
                  <m:oMath xmlns:m="http://schemas.openxmlformats.org/officeDocument/2006/math">
                    <m:sSub>
                      <m:sSubPr>
                        <m:ctrlPr>
                          <a:rPr lang="pl-PL" b="0" i="1" smtClean="0">
                            <a:solidFill>
                              <a:schemeClr val="bg1"/>
                            </a:solidFill>
                            <a:effectLst/>
                            <a:latin typeface="Cambria Math" panose="02040503050406030204" pitchFamily="18" charset="0"/>
                          </a:rPr>
                        </m:ctrlPr>
                      </m:sSubPr>
                      <m:e>
                        <m:r>
                          <a:rPr lang="el-GR" i="1" smtClean="0">
                            <a:solidFill>
                              <a:schemeClr val="bg1"/>
                            </a:solidFill>
                            <a:effectLst/>
                            <a:latin typeface="Cambria Math" panose="02040503050406030204" pitchFamily="18" charset="0"/>
                          </a:rPr>
                          <m:t>𝜈</m:t>
                        </m:r>
                      </m:e>
                      <m:sub>
                        <m:r>
                          <a:rPr lang="pl-PL" b="0" i="1" smtClean="0">
                            <a:solidFill>
                              <a:schemeClr val="bg1"/>
                            </a:solidFill>
                            <a:effectLst/>
                            <a:latin typeface="Cambria Math" panose="02040503050406030204" pitchFamily="18" charset="0"/>
                          </a:rPr>
                          <m:t>𝑒</m:t>
                        </m:r>
                        <m:r>
                          <a:rPr lang="pl-PL" b="0" i="1" smtClean="0">
                            <a:solidFill>
                              <a:schemeClr val="bg1"/>
                            </a:solidFill>
                            <a:effectLst/>
                            <a:latin typeface="Cambria Math" panose="02040503050406030204" pitchFamily="18" charset="0"/>
                          </a:rPr>
                          <m:t>,</m:t>
                        </m:r>
                        <m:r>
                          <a:rPr lang="pl-PL" b="0" i="1" smtClean="0">
                            <a:solidFill>
                              <a:schemeClr val="bg1"/>
                            </a:solidFill>
                            <a:effectLst/>
                            <a:latin typeface="Cambria Math" panose="02040503050406030204" pitchFamily="18" charset="0"/>
                          </a:rPr>
                          <m:t>𝜇</m:t>
                        </m:r>
                        <m:r>
                          <a:rPr lang="pl-PL" b="0" i="1" smtClean="0">
                            <a:solidFill>
                              <a:schemeClr val="bg1"/>
                            </a:solidFill>
                            <a:effectLst/>
                            <a:latin typeface="Cambria Math" panose="02040503050406030204" pitchFamily="18" charset="0"/>
                          </a:rPr>
                          <m:t>,</m:t>
                        </m:r>
                        <m:r>
                          <a:rPr lang="pl-PL" b="0" i="1" smtClean="0">
                            <a:solidFill>
                              <a:schemeClr val="bg1"/>
                            </a:solidFill>
                            <a:effectLst/>
                            <a:latin typeface="Cambria Math" panose="02040503050406030204" pitchFamily="18" charset="0"/>
                          </a:rPr>
                          <m:t>𝜏</m:t>
                        </m:r>
                      </m:sub>
                    </m:sSub>
                  </m:oMath>
                </a14:m>
                <a:r>
                  <a:rPr lang="pl-PL">
                    <a:solidFill>
                      <a:schemeClr val="bg1"/>
                    </a:solidFill>
                    <a:effectLst/>
                    <a:latin typeface="Helvetica" panose="020B0604020202020204" pitchFamily="34" charset="0"/>
                    <a:cs typeface="Helvetica" panose="020B0604020202020204" pitchFamily="34" charset="0"/>
                  </a:rPr>
                  <a:t>, </a:t>
                </a:r>
                <a:r>
                  <a:rPr lang="el-GR">
                    <a:solidFill>
                      <a:schemeClr val="bg1"/>
                    </a:solidFill>
                    <a:latin typeface="Helvetica" panose="020B0604020202020204" pitchFamily="34" charset="0"/>
                    <a:cs typeface="Helvetica" panose="020B0604020202020204" pitchFamily="34" charset="0"/>
                  </a:rPr>
                  <a:t>CC: </a:t>
                </a:r>
                <a14:m>
                  <m:oMath xmlns:m="http://schemas.openxmlformats.org/officeDocument/2006/math">
                    <m:sSub>
                      <m:sSubPr>
                        <m:ctrlPr>
                          <a:rPr lang="pl-PL" i="1" smtClean="0">
                            <a:solidFill>
                              <a:schemeClr val="bg1"/>
                            </a:solidFill>
                            <a:latin typeface="Cambria Math" panose="02040503050406030204" pitchFamily="18" charset="0"/>
                          </a:rPr>
                        </m:ctrlPr>
                      </m:sSubPr>
                      <m:e>
                        <m:r>
                          <a:rPr lang="el-GR" i="1">
                            <a:solidFill>
                              <a:schemeClr val="bg1"/>
                            </a:solidFill>
                            <a:latin typeface="Cambria Math" panose="02040503050406030204" pitchFamily="18" charset="0"/>
                          </a:rPr>
                          <m:t>𝜈</m:t>
                        </m:r>
                      </m:e>
                      <m:sub>
                        <m:r>
                          <a:rPr lang="pl-PL" b="0" i="1" smtClean="0">
                            <a:solidFill>
                              <a:schemeClr val="bg1"/>
                            </a:solidFill>
                            <a:latin typeface="Cambria Math" panose="02040503050406030204" pitchFamily="18" charset="0"/>
                          </a:rPr>
                          <m:t>𝑒</m:t>
                        </m:r>
                      </m:sub>
                    </m:sSub>
                  </m:oMath>
                </a14:m>
                <a:r>
                  <a:rPr lang="pl-PL">
                    <a:solidFill>
                      <a:schemeClr val="bg1"/>
                    </a:solidFill>
                    <a:latin typeface="Helvetica" panose="020B0604020202020204" pitchFamily="34" charset="0"/>
                    <a:cs typeface="Helvetica" panose="020B0604020202020204" pitchFamily="34" charset="0"/>
                  </a:rPr>
                  <a:t>, </a:t>
                </a:r>
                <a14:m>
                  <m:oMath xmlns:m="http://schemas.openxmlformats.org/officeDocument/2006/math">
                    <m:sSub>
                      <m:sSubPr>
                        <m:ctrlPr>
                          <a:rPr lang="pl-PL" i="1">
                            <a:solidFill>
                              <a:schemeClr val="bg1"/>
                            </a:solidFill>
                            <a:latin typeface="Cambria Math" panose="02040503050406030204" pitchFamily="18" charset="0"/>
                          </a:rPr>
                        </m:ctrlPr>
                      </m:sSubPr>
                      <m:e>
                        <m:r>
                          <a:rPr lang="el-GR" i="1">
                            <a:solidFill>
                              <a:schemeClr val="bg1"/>
                            </a:solidFill>
                            <a:latin typeface="Cambria Math" panose="02040503050406030204" pitchFamily="18" charset="0"/>
                          </a:rPr>
                          <m:t>𝜈</m:t>
                        </m:r>
                      </m:e>
                      <m:sub>
                        <m:r>
                          <a:rPr lang="pl-PL" i="1">
                            <a:solidFill>
                              <a:schemeClr val="bg1"/>
                            </a:solidFill>
                            <a:latin typeface="Cambria Math" panose="02040503050406030204" pitchFamily="18" charset="0"/>
                          </a:rPr>
                          <m:t>𝜏</m:t>
                        </m:r>
                      </m:sub>
                    </m:sSub>
                  </m:oMath>
                </a14:m>
                <a:r>
                  <a:rPr lang="el-GR">
                    <a:solidFill>
                      <a:schemeClr val="bg1"/>
                    </a:solidFill>
                    <a:latin typeface="Helvetica" panose="020B0604020202020204" pitchFamily="34" charset="0"/>
                    <a:cs typeface="Helvetica" panose="020B0604020202020204" pitchFamily="34" charset="0"/>
                  </a:rPr>
                  <a:t> (</a:t>
                </a:r>
                <a14:m>
                  <m:oMath xmlns:m="http://schemas.openxmlformats.org/officeDocument/2006/math">
                    <m:r>
                      <a:rPr lang="pl-PL" i="1">
                        <a:solidFill>
                          <a:schemeClr val="bg1"/>
                        </a:solidFill>
                        <a:latin typeface="Cambria Math" panose="02040503050406030204" pitchFamily="18" charset="0"/>
                      </a:rPr>
                      <m:t>𝜏</m:t>
                    </m:r>
                    <m:r>
                      <a:rPr lang="pl-PL" i="1" smtClean="0">
                        <a:solidFill>
                          <a:schemeClr val="bg1"/>
                        </a:solidFill>
                        <a:latin typeface="Cambria Math" panose="02040503050406030204" pitchFamily="18" charset="0"/>
                        <a:ea typeface="Cambria Math" panose="02040503050406030204" pitchFamily="18" charset="0"/>
                      </a:rPr>
                      <m:t>↛</m:t>
                    </m:r>
                    <m:r>
                      <a:rPr lang="pl-PL" i="1">
                        <a:solidFill>
                          <a:schemeClr val="bg1"/>
                        </a:solidFill>
                        <a:latin typeface="Cambria Math" panose="02040503050406030204" pitchFamily="18" charset="0"/>
                        <a:ea typeface="Cambria Math" panose="02040503050406030204" pitchFamily="18" charset="0"/>
                      </a:rPr>
                      <m:t>𝜇</m:t>
                    </m:r>
                  </m:oMath>
                </a14:m>
                <a:r>
                  <a:rPr lang="el-GR">
                    <a:solidFill>
                      <a:schemeClr val="bg1"/>
                    </a:solidFill>
                    <a:latin typeface="Helvetica" panose="020B0604020202020204" pitchFamily="34" charset="0"/>
                    <a:cs typeface="Helvetica" panose="020B0604020202020204" pitchFamily="34" charset="0"/>
                  </a:rPr>
                  <a:t>)</a:t>
                </a:r>
                <a:r>
                  <a:rPr lang="pl-PL">
                    <a:solidFill>
                      <a:schemeClr val="bg1"/>
                    </a:solidFill>
                    <a:effectLst/>
                    <a:latin typeface="Helvetica" panose="020B0604020202020204" pitchFamily="34" charset="0"/>
                    <a:cs typeface="Helvetica" panose="020B0604020202020204" pitchFamily="34" charset="0"/>
                  </a:rPr>
                  <a:t> </a:t>
                </a:r>
                <a:r>
                  <a:rPr lang="el-GR">
                    <a:solidFill>
                      <a:schemeClr val="bg1"/>
                    </a:solidFill>
                    <a:effectLst/>
                    <a:latin typeface="Helvetica" panose="020B0604020202020204" pitchFamily="34" charset="0"/>
                    <a:cs typeface="Helvetica" panose="020B0604020202020204" pitchFamily="34" charset="0"/>
                  </a:rPr>
                  <a:t>)</a:t>
                </a:r>
              </a:p>
            </p:txBody>
          </p:sp>
        </mc:Choice>
        <mc:Fallback xmlns="">
          <p:sp>
            <p:nvSpPr>
              <p:cNvPr id="49" name="pole tekstowe 48">
                <a:extLst>
                  <a:ext uri="{FF2B5EF4-FFF2-40B4-BE49-F238E27FC236}">
                    <a16:creationId xmlns:a16="http://schemas.microsoft.com/office/drawing/2014/main" id="{5876689B-4AF4-DBA2-E62A-4E6F3050505C}"/>
                  </a:ext>
                </a:extLst>
              </p:cNvPr>
              <p:cNvSpPr txBox="1">
                <a:spLocks noRot="1" noChangeAspect="1" noMove="1" noResize="1" noEditPoints="1" noAdjustHandles="1" noChangeArrowheads="1" noChangeShapeType="1" noTextEdit="1"/>
              </p:cNvSpPr>
              <p:nvPr/>
            </p:nvSpPr>
            <p:spPr>
              <a:xfrm>
                <a:off x="3936950" y="701446"/>
                <a:ext cx="3400182" cy="760978"/>
              </a:xfrm>
              <a:prstGeom prst="rect">
                <a:avLst/>
              </a:prstGeom>
              <a:blipFill>
                <a:blip r:embed="rId9"/>
                <a:stretch>
                  <a:fillRect l="-179" t="-5600" b="-88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pole tekstowe 50">
                <a:extLst>
                  <a:ext uri="{FF2B5EF4-FFF2-40B4-BE49-F238E27FC236}">
                    <a16:creationId xmlns:a16="http://schemas.microsoft.com/office/drawing/2014/main" id="{F60D6480-460D-5782-B7EB-BDF8C0F6C8CD}"/>
                  </a:ext>
                </a:extLst>
              </p:cNvPr>
              <p:cNvSpPr txBox="1"/>
              <p:nvPr/>
            </p:nvSpPr>
            <p:spPr>
              <a:xfrm>
                <a:off x="8535716" y="696897"/>
                <a:ext cx="2625188" cy="760978"/>
              </a:xfrm>
              <a:prstGeom prst="rect">
                <a:avLst/>
              </a:prstGeom>
              <a:solidFill>
                <a:schemeClr val="accent6"/>
              </a:solidFill>
            </p:spPr>
            <p:txBody>
              <a:bodyPr wrap="square">
                <a:spAutoFit/>
              </a:bodyPr>
              <a:lstStyle/>
              <a:p>
                <a:r>
                  <a:rPr lang="pl-PL" sz="2400" b="0" i="0">
                    <a:solidFill>
                      <a:schemeClr val="bg1"/>
                    </a:solidFill>
                    <a:effectLst/>
                    <a:latin typeface="Helvetica" panose="020B0604020202020204" pitchFamily="34" charset="0"/>
                    <a:cs typeface="Helvetica" panose="020B0604020202020204" pitchFamily="34" charset="0"/>
                  </a:rPr>
                  <a:t>Double Cascades</a:t>
                </a:r>
              </a:p>
              <a:p>
                <a:pPr algn="ctr"/>
                <a:r>
                  <a:rPr lang="el-GR">
                    <a:solidFill>
                      <a:schemeClr val="bg1"/>
                    </a:solidFill>
                    <a:effectLst/>
                    <a:latin typeface="Helvetica" panose="020B0604020202020204" pitchFamily="34" charset="0"/>
                    <a:cs typeface="Helvetica" panose="020B0604020202020204" pitchFamily="34" charset="0"/>
                  </a:rPr>
                  <a:t>(</a:t>
                </a:r>
                <a14:m>
                  <m:oMath xmlns:m="http://schemas.openxmlformats.org/officeDocument/2006/math">
                    <m:sSub>
                      <m:sSubPr>
                        <m:ctrlPr>
                          <a:rPr lang="pl-PL" i="1">
                            <a:solidFill>
                              <a:schemeClr val="bg1"/>
                            </a:solidFill>
                            <a:latin typeface="Cambria Math" panose="02040503050406030204" pitchFamily="18" charset="0"/>
                          </a:rPr>
                        </m:ctrlPr>
                      </m:sSubPr>
                      <m:e>
                        <m:r>
                          <a:rPr lang="el-GR" i="1">
                            <a:solidFill>
                              <a:schemeClr val="bg1"/>
                            </a:solidFill>
                            <a:latin typeface="Cambria Math" panose="02040503050406030204" pitchFamily="18" charset="0"/>
                          </a:rPr>
                          <m:t>𝜈</m:t>
                        </m:r>
                      </m:e>
                      <m:sub>
                        <m:r>
                          <a:rPr lang="pl-PL" i="1">
                            <a:solidFill>
                              <a:schemeClr val="bg1"/>
                            </a:solidFill>
                            <a:latin typeface="Cambria Math" panose="02040503050406030204" pitchFamily="18" charset="0"/>
                          </a:rPr>
                          <m:t>𝜏</m:t>
                        </m:r>
                      </m:sub>
                    </m:sSub>
                  </m:oMath>
                </a14:m>
                <a:r>
                  <a:rPr lang="pl-PL">
                    <a:solidFill>
                      <a:schemeClr val="bg1"/>
                    </a:solidFill>
                    <a:effectLst/>
                    <a:latin typeface="Helvetica" panose="020B0604020202020204" pitchFamily="34" charset="0"/>
                    <a:cs typeface="Helvetica" panose="020B0604020202020204" pitchFamily="34" charset="0"/>
                  </a:rPr>
                  <a:t> - only</a:t>
                </a:r>
                <a:r>
                  <a:rPr lang="el-GR">
                    <a:solidFill>
                      <a:schemeClr val="bg1"/>
                    </a:solidFill>
                    <a:effectLst/>
                    <a:latin typeface="Helvetica" panose="020B0604020202020204" pitchFamily="34" charset="0"/>
                    <a:cs typeface="Helvetica" panose="020B0604020202020204" pitchFamily="34" charset="0"/>
                  </a:rPr>
                  <a:t>)</a:t>
                </a:r>
                <a:endParaRPr lang="en-GB">
                  <a:solidFill>
                    <a:schemeClr val="bg1"/>
                  </a:solidFill>
                </a:endParaRPr>
              </a:p>
            </p:txBody>
          </p:sp>
        </mc:Choice>
        <mc:Fallback xmlns="">
          <p:sp>
            <p:nvSpPr>
              <p:cNvPr id="51" name="pole tekstowe 50">
                <a:extLst>
                  <a:ext uri="{FF2B5EF4-FFF2-40B4-BE49-F238E27FC236}">
                    <a16:creationId xmlns:a16="http://schemas.microsoft.com/office/drawing/2014/main" id="{F60D6480-460D-5782-B7EB-BDF8C0F6C8CD}"/>
                  </a:ext>
                </a:extLst>
              </p:cNvPr>
              <p:cNvSpPr txBox="1">
                <a:spLocks noRot="1" noChangeAspect="1" noMove="1" noResize="1" noEditPoints="1" noAdjustHandles="1" noChangeArrowheads="1" noChangeShapeType="1" noTextEdit="1"/>
              </p:cNvSpPr>
              <p:nvPr/>
            </p:nvSpPr>
            <p:spPr>
              <a:xfrm>
                <a:off x="8535716" y="696897"/>
                <a:ext cx="2625188" cy="760978"/>
              </a:xfrm>
              <a:prstGeom prst="rect">
                <a:avLst/>
              </a:prstGeom>
              <a:blipFill>
                <a:blip r:embed="rId10"/>
                <a:stretch>
                  <a:fillRect l="-3480" t="-5600" r="-2552" b="-8800"/>
                </a:stretch>
              </a:blipFill>
            </p:spPr>
            <p:txBody>
              <a:bodyPr/>
              <a:lstStyle/>
              <a:p>
                <a:r>
                  <a:rPr lang="en-GB">
                    <a:noFill/>
                  </a:rPr>
                  <a:t> </a:t>
                </a:r>
              </a:p>
            </p:txBody>
          </p:sp>
        </mc:Fallback>
      </mc:AlternateContent>
      <p:grpSp>
        <p:nvGrpSpPr>
          <p:cNvPr id="55" name="Grupa 54">
            <a:extLst>
              <a:ext uri="{FF2B5EF4-FFF2-40B4-BE49-F238E27FC236}">
                <a16:creationId xmlns:a16="http://schemas.microsoft.com/office/drawing/2014/main" id="{5F45BD5F-C460-C17B-2FBC-73542316F4EB}"/>
              </a:ext>
            </a:extLst>
          </p:cNvPr>
          <p:cNvGrpSpPr/>
          <p:nvPr/>
        </p:nvGrpSpPr>
        <p:grpSpPr>
          <a:xfrm>
            <a:off x="7560860" y="6381630"/>
            <a:ext cx="1803201" cy="457199"/>
            <a:chOff x="14050299" y="4890407"/>
            <a:chExt cx="2368006" cy="638268"/>
          </a:xfrm>
        </p:grpSpPr>
        <p:sp>
          <p:nvSpPr>
            <p:cNvPr id="56" name="Grafika 21" descr="Brushstroke">
              <a:extLst>
                <a:ext uri="{FF2B5EF4-FFF2-40B4-BE49-F238E27FC236}">
                  <a16:creationId xmlns:a16="http://schemas.microsoft.com/office/drawing/2014/main" id="{A0D60301-525B-767D-8570-199B2291BF22}"/>
                </a:ext>
              </a:extLst>
            </p:cNvPr>
            <p:cNvSpPr/>
            <p:nvPr/>
          </p:nvSpPr>
          <p:spPr>
            <a:xfrm>
              <a:off x="14050299" y="4890407"/>
              <a:ext cx="2368006" cy="638268"/>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rgbClr val="70AD47"/>
            </a:solidFill>
            <a:ln w="9525" cap="flat">
              <a:noFill/>
              <a:prstDash val="solid"/>
              <a:miter/>
            </a:ln>
          </p:spPr>
          <p:txBody>
            <a:bodyPr rtlCol="0" anchor="ctr"/>
            <a:lstStyle/>
            <a:p>
              <a:endParaRPr lang="en-GB"/>
            </a:p>
          </p:txBody>
        </p:sp>
        <p:sp>
          <p:nvSpPr>
            <p:cNvPr id="57" name="Shape 489">
              <a:extLst>
                <a:ext uri="{FF2B5EF4-FFF2-40B4-BE49-F238E27FC236}">
                  <a16:creationId xmlns:a16="http://schemas.microsoft.com/office/drawing/2014/main" id="{BF438185-9AC1-1B8B-C5AE-51863FA17A50}"/>
                </a:ext>
              </a:extLst>
            </p:cNvPr>
            <p:cNvSpPr/>
            <p:nvPr/>
          </p:nvSpPr>
          <p:spPr>
            <a:xfrm>
              <a:off x="14122366" y="5086909"/>
              <a:ext cx="2171559" cy="245260"/>
            </a:xfrm>
            <a:prstGeom prst="rect">
              <a:avLst/>
            </a:prstGeom>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algn="ctr"/>
              <a:r>
                <a:rPr lang="en-GB" sz="1200" b="0" i="0" u="none" strike="noStrike" baseline="0">
                  <a:solidFill>
                    <a:schemeClr val="bg1"/>
                  </a:solidFill>
                  <a:latin typeface="+mj-lt"/>
                </a:rPr>
                <a:t>PoS(ICRC2021)1089</a:t>
              </a:r>
            </a:p>
          </p:txBody>
        </p:sp>
      </p:grpSp>
      <p:sp>
        <p:nvSpPr>
          <p:cNvPr id="60" name="Shape 489">
            <a:extLst>
              <a:ext uri="{FF2B5EF4-FFF2-40B4-BE49-F238E27FC236}">
                <a16:creationId xmlns:a16="http://schemas.microsoft.com/office/drawing/2014/main" id="{03E301C8-CAF1-BFA8-C4CA-62F5A5813F24}"/>
              </a:ext>
            </a:extLst>
          </p:cNvPr>
          <p:cNvSpPr/>
          <p:nvPr/>
        </p:nvSpPr>
        <p:spPr>
          <a:xfrm>
            <a:off x="9094407" y="6693957"/>
            <a:ext cx="1653610" cy="175683"/>
          </a:xfrm>
          <a:prstGeom prst="rect">
            <a:avLst/>
          </a:prstGeom>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algn="ctr"/>
            <a:r>
              <a:rPr lang="en-GB" sz="1200" b="0" i="0" u="none" strike="noStrike" baseline="0">
                <a:solidFill>
                  <a:schemeClr val="bg1"/>
                </a:solidFill>
                <a:latin typeface="+mj-lt"/>
              </a:rPr>
              <a:t>PoS(ICRC2021)1089</a:t>
            </a:r>
          </a:p>
        </p:txBody>
      </p:sp>
      <p:grpSp>
        <p:nvGrpSpPr>
          <p:cNvPr id="61" name="Grupa 60">
            <a:extLst>
              <a:ext uri="{FF2B5EF4-FFF2-40B4-BE49-F238E27FC236}">
                <a16:creationId xmlns:a16="http://schemas.microsoft.com/office/drawing/2014/main" id="{18E2AB14-E41E-5A55-04BB-1078769AE5A5}"/>
              </a:ext>
            </a:extLst>
          </p:cNvPr>
          <p:cNvGrpSpPr/>
          <p:nvPr/>
        </p:nvGrpSpPr>
        <p:grpSpPr>
          <a:xfrm>
            <a:off x="921810" y="6363579"/>
            <a:ext cx="1803201" cy="457199"/>
            <a:chOff x="14050303" y="4890407"/>
            <a:chExt cx="2368006" cy="638268"/>
          </a:xfrm>
        </p:grpSpPr>
        <p:sp>
          <p:nvSpPr>
            <p:cNvPr id="62" name="Grafika 21" descr="Brushstroke">
              <a:extLst>
                <a:ext uri="{FF2B5EF4-FFF2-40B4-BE49-F238E27FC236}">
                  <a16:creationId xmlns:a16="http://schemas.microsoft.com/office/drawing/2014/main" id="{88C06ED5-2FEA-55DD-31B3-2F1742B1052B}"/>
                </a:ext>
              </a:extLst>
            </p:cNvPr>
            <p:cNvSpPr/>
            <p:nvPr/>
          </p:nvSpPr>
          <p:spPr>
            <a:xfrm>
              <a:off x="14050303" y="4890407"/>
              <a:ext cx="2368006" cy="638268"/>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rgbClr val="70AD47"/>
            </a:solidFill>
            <a:ln w="9525" cap="flat">
              <a:noFill/>
              <a:prstDash val="solid"/>
              <a:miter/>
            </a:ln>
          </p:spPr>
          <p:txBody>
            <a:bodyPr rtlCol="0" anchor="ctr"/>
            <a:lstStyle/>
            <a:p>
              <a:endParaRPr lang="en-GB"/>
            </a:p>
          </p:txBody>
        </p:sp>
        <p:sp>
          <p:nvSpPr>
            <p:cNvPr id="63" name="Shape 489">
              <a:extLst>
                <a:ext uri="{FF2B5EF4-FFF2-40B4-BE49-F238E27FC236}">
                  <a16:creationId xmlns:a16="http://schemas.microsoft.com/office/drawing/2014/main" id="{423064E3-D222-A87A-5EAA-05D0148E511B}"/>
                </a:ext>
              </a:extLst>
            </p:cNvPr>
            <p:cNvSpPr/>
            <p:nvPr/>
          </p:nvSpPr>
          <p:spPr>
            <a:xfrm>
              <a:off x="14122366" y="5038344"/>
              <a:ext cx="2171560" cy="342393"/>
            </a:xfrm>
            <a:prstGeom prst="rect">
              <a:avLst/>
            </a:prstGeom>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algn="ctr"/>
              <a:r>
                <a:rPr lang="en-GB" sz="1200" b="0" i="0" u="none" strike="noStrike" baseline="0">
                  <a:solidFill>
                    <a:schemeClr val="bg1"/>
                  </a:solidFill>
                  <a:latin typeface="+mj-lt"/>
                </a:rPr>
                <a:t>JINST 16 C09021</a:t>
              </a:r>
            </a:p>
          </p:txBody>
        </p:sp>
      </p:grpSp>
      <p:sp>
        <p:nvSpPr>
          <p:cNvPr id="33" name="Tytuł 1">
            <a:extLst>
              <a:ext uri="{FF2B5EF4-FFF2-40B4-BE49-F238E27FC236}">
                <a16:creationId xmlns:a16="http://schemas.microsoft.com/office/drawing/2014/main" id="{A06E9ADF-EC28-9AAC-98CA-94EAB2EB38BC}"/>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Angular resolution</a:t>
            </a:r>
            <a:endParaRPr lang="en-GB" sz="2800">
              <a:solidFill>
                <a:schemeClr val="bg1"/>
              </a:solidFill>
              <a:latin typeface="Helvetica" panose="020B0604020202020204" pitchFamily="34" charset="0"/>
              <a:cs typeface="Helvetica" panose="020B0604020202020204" pitchFamily="34" charset="0"/>
            </a:endParaRPr>
          </a:p>
        </p:txBody>
      </p:sp>
      <p:sp>
        <p:nvSpPr>
          <p:cNvPr id="34" name="Prostokąt 33">
            <a:extLst>
              <a:ext uri="{FF2B5EF4-FFF2-40B4-BE49-F238E27FC236}">
                <a16:creationId xmlns:a16="http://schemas.microsoft.com/office/drawing/2014/main" id="{4D1C88BD-220D-F288-78C4-66F6373B7C05}"/>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5" name="Symbol zastępczy numeru slajdu 4">
            <a:extLst>
              <a:ext uri="{FF2B5EF4-FFF2-40B4-BE49-F238E27FC236}">
                <a16:creationId xmlns:a16="http://schemas.microsoft.com/office/drawing/2014/main" id="{45B306EB-673E-E899-8997-4061B1AC68F7}"/>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56</a:t>
            </a:fld>
            <a:endParaRPr lang="pl-PL" sz="2400">
              <a:solidFill>
                <a:schemeClr val="tx1"/>
              </a:solidFill>
              <a:cs typeface="Helvetica"/>
            </a:endParaRPr>
          </a:p>
        </p:txBody>
      </p:sp>
    </p:spTree>
    <p:extLst>
      <p:ext uri="{BB962C8B-B14F-4D97-AF65-F5344CB8AC3E}">
        <p14:creationId xmlns:p14="http://schemas.microsoft.com/office/powerpoint/2010/main" val="31437500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Afbeelding 58">
            <a:extLst>
              <a:ext uri="{FF2B5EF4-FFF2-40B4-BE49-F238E27FC236}">
                <a16:creationId xmlns:a16="http://schemas.microsoft.com/office/drawing/2014/main" id="{B660FF01-BD63-3E0A-5713-CA5B5609EC95}"/>
              </a:ext>
            </a:extLst>
          </p:cNvPr>
          <p:cNvPicPr>
            <a:picLocks noChangeAspect="1"/>
          </p:cNvPicPr>
          <p:nvPr/>
        </p:nvPicPr>
        <p:blipFill>
          <a:blip r:embed="rId2"/>
          <a:stretch>
            <a:fillRect/>
          </a:stretch>
        </p:blipFill>
        <p:spPr>
          <a:xfrm>
            <a:off x="1832654" y="1573160"/>
            <a:ext cx="5571933" cy="5284839"/>
          </a:xfrm>
          <a:prstGeom prst="rect">
            <a:avLst/>
          </a:prstGeom>
          <a:ln>
            <a:noFill/>
          </a:ln>
        </p:spPr>
      </p:pic>
      <p:grpSp>
        <p:nvGrpSpPr>
          <p:cNvPr id="66" name="Grupa 65">
            <a:extLst>
              <a:ext uri="{FF2B5EF4-FFF2-40B4-BE49-F238E27FC236}">
                <a16:creationId xmlns:a16="http://schemas.microsoft.com/office/drawing/2014/main" id="{EE08AAA0-63C8-E591-092B-35CC534B5026}"/>
              </a:ext>
            </a:extLst>
          </p:cNvPr>
          <p:cNvGrpSpPr/>
          <p:nvPr/>
        </p:nvGrpSpPr>
        <p:grpSpPr>
          <a:xfrm>
            <a:off x="8048722" y="5439472"/>
            <a:ext cx="3376362" cy="638268"/>
            <a:chOff x="14050299" y="4890407"/>
            <a:chExt cx="2368006" cy="638268"/>
          </a:xfrm>
        </p:grpSpPr>
        <p:sp>
          <p:nvSpPr>
            <p:cNvPr id="67" name="Grafika 21" descr="Brushstroke">
              <a:extLst>
                <a:ext uri="{FF2B5EF4-FFF2-40B4-BE49-F238E27FC236}">
                  <a16:creationId xmlns:a16="http://schemas.microsoft.com/office/drawing/2014/main" id="{794D5FB9-AE55-0447-9398-861C36853148}"/>
                </a:ext>
              </a:extLst>
            </p:cNvPr>
            <p:cNvSpPr/>
            <p:nvPr/>
          </p:nvSpPr>
          <p:spPr>
            <a:xfrm>
              <a:off x="14050299" y="4890407"/>
              <a:ext cx="2368006" cy="638268"/>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rgbClr val="70AD47"/>
            </a:solidFill>
            <a:ln w="9525" cap="flat">
              <a:noFill/>
              <a:prstDash val="solid"/>
              <a:miter/>
            </a:ln>
          </p:spPr>
          <p:txBody>
            <a:bodyPr rtlCol="0" anchor="ctr"/>
            <a:lstStyle/>
            <a:p>
              <a:endParaRPr lang="en-GB"/>
            </a:p>
          </p:txBody>
        </p:sp>
        <p:sp>
          <p:nvSpPr>
            <p:cNvPr id="68" name="Shape 489">
              <a:extLst>
                <a:ext uri="{FF2B5EF4-FFF2-40B4-BE49-F238E27FC236}">
                  <a16:creationId xmlns:a16="http://schemas.microsoft.com/office/drawing/2014/main" id="{63D0F3F4-2EFE-4037-E5D1-DB99AEC4516A}"/>
                </a:ext>
              </a:extLst>
            </p:cNvPr>
            <p:cNvSpPr/>
            <p:nvPr/>
          </p:nvSpPr>
          <p:spPr>
            <a:xfrm>
              <a:off x="14122366" y="5086909"/>
              <a:ext cx="2171559" cy="245260"/>
            </a:xfrm>
            <a:prstGeom prst="rect">
              <a:avLst/>
            </a:prstGeom>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algn="ctr"/>
              <a:r>
                <a:rPr lang="en-GB" sz="1200" b="0" i="0" u="none" strike="noStrike" baseline="0">
                  <a:solidFill>
                    <a:schemeClr val="bg1"/>
                  </a:solidFill>
                  <a:latin typeface="+mj-lt"/>
                </a:rPr>
                <a:t>SCIENCE</a:t>
              </a:r>
              <a:r>
                <a:rPr lang="pl-PL" sz="1200" b="0" i="0" u="none" strike="noStrike" baseline="0">
                  <a:solidFill>
                    <a:schemeClr val="bg1"/>
                  </a:solidFill>
                  <a:latin typeface="+mj-lt"/>
                </a:rPr>
                <a:t> </a:t>
              </a:r>
              <a:r>
                <a:rPr lang="en-GB" sz="1200" b="0" i="0" u="none" strike="noStrike" baseline="0">
                  <a:solidFill>
                    <a:schemeClr val="bg1"/>
                  </a:solidFill>
                  <a:latin typeface="+mj-lt"/>
                </a:rPr>
                <a:t>13 Jul 2018</a:t>
              </a:r>
              <a:r>
                <a:rPr lang="pl-PL" sz="1200" b="0" i="0" u="none" strike="noStrike" baseline="0">
                  <a:solidFill>
                    <a:schemeClr val="bg1"/>
                  </a:solidFill>
                  <a:latin typeface="+mj-lt"/>
                </a:rPr>
                <a:t> </a:t>
              </a:r>
              <a:r>
                <a:rPr lang="en-GB" sz="1200" b="0" i="0" u="none" strike="noStrike" baseline="0">
                  <a:solidFill>
                    <a:schemeClr val="bg1"/>
                  </a:solidFill>
                  <a:latin typeface="+mj-lt"/>
                </a:rPr>
                <a:t>Vol 361, Issue 6398</a:t>
              </a:r>
              <a:endParaRPr lang="en-GB" sz="1200">
                <a:solidFill>
                  <a:schemeClr val="bg1"/>
                </a:solidFill>
              </a:endParaRPr>
            </a:p>
          </p:txBody>
        </p:sp>
      </p:grpSp>
      <mc:AlternateContent xmlns:mc="http://schemas.openxmlformats.org/markup-compatibility/2006" xmlns:a14="http://schemas.microsoft.com/office/drawing/2010/main">
        <mc:Choice Requires="a14">
          <p:sp>
            <p:nvSpPr>
              <p:cNvPr id="61" name="Tekstvak 55">
                <a:extLst>
                  <a:ext uri="{FF2B5EF4-FFF2-40B4-BE49-F238E27FC236}">
                    <a16:creationId xmlns:a16="http://schemas.microsoft.com/office/drawing/2014/main" id="{4BC6E56B-E403-EB14-0B73-983F9F079A13}"/>
                  </a:ext>
                </a:extLst>
              </p:cNvPr>
              <p:cNvSpPr txBox="1"/>
              <p:nvPr/>
            </p:nvSpPr>
            <p:spPr>
              <a:xfrm>
                <a:off x="135306" y="1099394"/>
                <a:ext cx="12205842" cy="646331"/>
              </a:xfrm>
              <a:prstGeom prst="rect">
                <a:avLst/>
              </a:prstGeom>
              <a:noFill/>
              <a:ln>
                <a:noFill/>
              </a:ln>
            </p:spPr>
            <p:txBody>
              <a:bodyPr wrap="none" rtlCol="0">
                <a:spAutoFit/>
              </a:bodyPr>
              <a:lstStyle/>
              <a:p>
                <a:r>
                  <a:rPr lang="pl-PL"/>
                  <a:t>Expected </a:t>
                </a:r>
                <a:r>
                  <a:rPr lang="en-US"/>
                  <a:t>KM3NeT/ARCA</a:t>
                </a:r>
                <a:r>
                  <a:rPr lang="pl-PL"/>
                  <a:t> r</a:t>
                </a:r>
                <a:r>
                  <a:rPr lang="en-US"/>
                  <a:t>esolution</a:t>
                </a:r>
                <a:r>
                  <a:rPr lang="pl-PL"/>
                  <a:t> drawn on optical skymap around blazar TXS 0506+056:</a:t>
                </a:r>
              </a:p>
              <a:p>
                <a:r>
                  <a:rPr lang="pl-PL"/>
                  <a:t>																(first identified HE </a:t>
                </a:r>
                <a14:m>
                  <m:oMath xmlns:m="http://schemas.openxmlformats.org/officeDocument/2006/math">
                    <m:sSub>
                      <m:sSubPr>
                        <m:ctrlPr>
                          <a:rPr lang="pl-PL" b="0" i="1" smtClean="0">
                            <a:latin typeface="Cambria Math" panose="02040503050406030204" pitchFamily="18" charset="0"/>
                          </a:rPr>
                        </m:ctrlPr>
                      </m:sSubPr>
                      <m:e>
                        <m:r>
                          <a:rPr lang="pl-PL" b="0" i="1" smtClean="0">
                            <a:latin typeface="Cambria Math" panose="02040503050406030204" pitchFamily="18" charset="0"/>
                          </a:rPr>
                          <m:t>𝜈</m:t>
                        </m:r>
                      </m:e>
                      <m:sub>
                        <m:r>
                          <m:rPr>
                            <m:sty m:val="p"/>
                          </m:rPr>
                          <a:rPr lang="pl-PL" b="0" i="0" smtClean="0">
                            <a:latin typeface="Cambria Math" panose="02040503050406030204" pitchFamily="18" charset="0"/>
                          </a:rPr>
                          <m:t>cosmic</m:t>
                        </m:r>
                      </m:sub>
                    </m:sSub>
                  </m:oMath>
                </a14:m>
                <a:r>
                  <a:rPr lang="pl-PL" dirty="0"/>
                  <a:t> </a:t>
                </a:r>
                <a:r>
                  <a:rPr lang="pl-PL"/>
                  <a:t>source by IceCube)</a:t>
                </a:r>
                <a:endParaRPr lang="en-US" dirty="0"/>
              </a:p>
            </p:txBody>
          </p:sp>
        </mc:Choice>
        <mc:Fallback xmlns="">
          <p:sp>
            <p:nvSpPr>
              <p:cNvPr id="61" name="Tekstvak 55">
                <a:extLst>
                  <a:ext uri="{FF2B5EF4-FFF2-40B4-BE49-F238E27FC236}">
                    <a16:creationId xmlns:a16="http://schemas.microsoft.com/office/drawing/2014/main" id="{4BC6E56B-E403-EB14-0B73-983F9F079A13}"/>
                  </a:ext>
                </a:extLst>
              </p:cNvPr>
              <p:cNvSpPr txBox="1">
                <a:spLocks noRot="1" noChangeAspect="1" noMove="1" noResize="1" noEditPoints="1" noAdjustHandles="1" noChangeArrowheads="1" noChangeShapeType="1" noTextEdit="1"/>
              </p:cNvSpPr>
              <p:nvPr/>
            </p:nvSpPr>
            <p:spPr>
              <a:xfrm>
                <a:off x="135306" y="1099394"/>
                <a:ext cx="12205842" cy="646331"/>
              </a:xfrm>
              <a:prstGeom prst="rect">
                <a:avLst/>
              </a:prstGeom>
              <a:blipFill>
                <a:blip r:embed="rId3"/>
                <a:stretch>
                  <a:fillRect l="-400" t="-4717" b="-14151"/>
                </a:stretch>
              </a:blipFill>
              <a:ln>
                <a:noFill/>
              </a:ln>
            </p:spPr>
            <p:txBody>
              <a:bodyPr/>
              <a:lstStyle/>
              <a:p>
                <a:r>
                  <a:rPr lang="en-GB">
                    <a:noFill/>
                  </a:rPr>
                  <a:t> </a:t>
                </a:r>
              </a:p>
            </p:txBody>
          </p:sp>
        </mc:Fallback>
      </mc:AlternateContent>
      <p:sp>
        <p:nvSpPr>
          <p:cNvPr id="2" name="Prostokąt 1">
            <a:extLst>
              <a:ext uri="{FF2B5EF4-FFF2-40B4-BE49-F238E27FC236}">
                <a16:creationId xmlns:a16="http://schemas.microsoft.com/office/drawing/2014/main" id="{C391AB8E-8092-F158-7A40-A46589E8DDF0}"/>
              </a:ext>
            </a:extLst>
          </p:cNvPr>
          <p:cNvSpPr/>
          <p:nvPr/>
        </p:nvSpPr>
        <p:spPr>
          <a:xfrm>
            <a:off x="1563329" y="6489290"/>
            <a:ext cx="1504336" cy="368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ole tekstowe 3">
            <a:extLst>
              <a:ext uri="{FF2B5EF4-FFF2-40B4-BE49-F238E27FC236}">
                <a16:creationId xmlns:a16="http://schemas.microsoft.com/office/drawing/2014/main" id="{A459D792-5AEA-1461-C1A8-5FE52DE1BDC5}"/>
              </a:ext>
            </a:extLst>
          </p:cNvPr>
          <p:cNvSpPr txBox="1"/>
          <p:nvPr/>
        </p:nvSpPr>
        <p:spPr>
          <a:xfrm>
            <a:off x="7974431" y="4789110"/>
            <a:ext cx="3796873" cy="646331"/>
          </a:xfrm>
          <a:prstGeom prst="rect">
            <a:avLst/>
          </a:prstGeom>
          <a:noFill/>
        </p:spPr>
        <p:txBody>
          <a:bodyPr wrap="none" rtlCol="0">
            <a:spAutoFit/>
          </a:bodyPr>
          <a:lstStyle/>
          <a:p>
            <a:r>
              <a:rPr lang="pl-PL"/>
              <a:t>ARCA &amp; ANTARES resolutions are </a:t>
            </a:r>
          </a:p>
          <a:p>
            <a:r>
              <a:rPr lang="pl-PL"/>
              <a:t>added to the original plot from</a:t>
            </a:r>
            <a:endParaRPr lang="en-GB"/>
          </a:p>
        </p:txBody>
      </p:sp>
      <p:sp>
        <p:nvSpPr>
          <p:cNvPr id="12" name="Tytuł 1">
            <a:extLst>
              <a:ext uri="{FF2B5EF4-FFF2-40B4-BE49-F238E27FC236}">
                <a16:creationId xmlns:a16="http://schemas.microsoft.com/office/drawing/2014/main" id="{C24E4F1F-5243-D77F-53E5-2098453CD49D}"/>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Angular resolution comparison</a:t>
            </a:r>
            <a:endParaRPr lang="en-GB" sz="2800">
              <a:solidFill>
                <a:schemeClr val="bg1"/>
              </a:solidFill>
              <a:latin typeface="Helvetica" panose="020B0604020202020204" pitchFamily="34" charset="0"/>
              <a:cs typeface="Helvetica" panose="020B0604020202020204" pitchFamily="34" charset="0"/>
            </a:endParaRPr>
          </a:p>
        </p:txBody>
      </p:sp>
      <p:sp>
        <p:nvSpPr>
          <p:cNvPr id="13" name="Prostokąt 12">
            <a:extLst>
              <a:ext uri="{FF2B5EF4-FFF2-40B4-BE49-F238E27FC236}">
                <a16:creationId xmlns:a16="http://schemas.microsoft.com/office/drawing/2014/main" id="{E57FF6B4-DDA5-E508-0AC8-3C147F6637C3}"/>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4" name="Symbol zastępczy numeru slajdu 4">
            <a:extLst>
              <a:ext uri="{FF2B5EF4-FFF2-40B4-BE49-F238E27FC236}">
                <a16:creationId xmlns:a16="http://schemas.microsoft.com/office/drawing/2014/main" id="{1CE36169-B9C7-ADFD-9D61-6FBEEB6501E0}"/>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57</a:t>
            </a:fld>
            <a:endParaRPr lang="pl-PL" sz="2400">
              <a:solidFill>
                <a:schemeClr val="tx1"/>
              </a:solidFill>
              <a:cs typeface="Helvetica"/>
            </a:endParaRPr>
          </a:p>
        </p:txBody>
      </p:sp>
    </p:spTree>
    <p:extLst>
      <p:ext uri="{BB962C8B-B14F-4D97-AF65-F5344CB8AC3E}">
        <p14:creationId xmlns:p14="http://schemas.microsoft.com/office/powerpoint/2010/main" val="3637826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afika 19" descr="Brushstroke">
            <a:extLst>
              <a:ext uri="{FF2B5EF4-FFF2-40B4-BE49-F238E27FC236}">
                <a16:creationId xmlns:a16="http://schemas.microsoft.com/office/drawing/2014/main" id="{28EE5B05-7FDC-431B-A3D1-16E16FF6DE99}"/>
              </a:ext>
            </a:extLst>
          </p:cNvPr>
          <p:cNvGrpSpPr/>
          <p:nvPr/>
        </p:nvGrpSpPr>
        <p:grpSpPr>
          <a:xfrm>
            <a:off x="2828501" y="6481599"/>
            <a:ext cx="3303275" cy="339041"/>
            <a:chOff x="4964835" y="-592290"/>
            <a:chExt cx="3303275" cy="339041"/>
          </a:xfrm>
          <a:solidFill>
            <a:srgbClr val="70AD47"/>
          </a:solidFill>
        </p:grpSpPr>
        <p:sp>
          <p:nvSpPr>
            <p:cNvPr id="20" name="Dowolny kształt: kształt 19">
              <a:extLst>
                <a:ext uri="{FF2B5EF4-FFF2-40B4-BE49-F238E27FC236}">
                  <a16:creationId xmlns:a16="http://schemas.microsoft.com/office/drawing/2014/main" id="{6423DC11-8889-4048-B68B-2032A8649DC6}"/>
                </a:ext>
              </a:extLst>
            </p:cNvPr>
            <p:cNvSpPr/>
            <p:nvPr/>
          </p:nvSpPr>
          <p:spPr>
            <a:xfrm>
              <a:off x="5896616" y="-551264"/>
              <a:ext cx="1373" cy="372"/>
            </a:xfrm>
            <a:custGeom>
              <a:avLst/>
              <a:gdLst>
                <a:gd name="connsiteX0" fmla="*/ 1374 w 1373"/>
                <a:gd name="connsiteY0" fmla="*/ 217 h 372"/>
                <a:gd name="connsiteX1" fmla="*/ 1374 w 1373"/>
                <a:gd name="connsiteY1" fmla="*/ 217 h 372"/>
                <a:gd name="connsiteX2" fmla="*/ 1374 w 1373"/>
                <a:gd name="connsiteY2" fmla="*/ 217 h 372"/>
              </a:gdLst>
              <a:ahLst/>
              <a:cxnLst>
                <a:cxn ang="0">
                  <a:pos x="connsiteX0" y="connsiteY0"/>
                </a:cxn>
                <a:cxn ang="0">
                  <a:pos x="connsiteX1" y="connsiteY1"/>
                </a:cxn>
                <a:cxn ang="0">
                  <a:pos x="connsiteX2" y="connsiteY2"/>
                </a:cxn>
              </a:cxnLst>
              <a:rect l="l" t="t" r="r" b="b"/>
              <a:pathLst>
                <a:path w="1373" h="372">
                  <a:moveTo>
                    <a:pt x="1374" y="217"/>
                  </a:moveTo>
                  <a:cubicBezTo>
                    <a:pt x="-84" y="-487"/>
                    <a:pt x="-798" y="798"/>
                    <a:pt x="1374" y="217"/>
                  </a:cubicBezTo>
                  <a:lnTo>
                    <a:pt x="1374" y="217"/>
                  </a:lnTo>
                  <a:close/>
                </a:path>
              </a:pathLst>
            </a:custGeom>
            <a:grpFill/>
            <a:ln w="9525" cap="flat">
              <a:noFill/>
              <a:prstDash val="solid"/>
              <a:miter/>
            </a:ln>
          </p:spPr>
          <p:txBody>
            <a:bodyPr rtlCol="0" anchor="ctr"/>
            <a:lstStyle/>
            <a:p>
              <a:endParaRPr lang="en-GB"/>
            </a:p>
          </p:txBody>
        </p:sp>
        <p:sp>
          <p:nvSpPr>
            <p:cNvPr id="21" name="Dowolny kształt: kształt 20">
              <a:extLst>
                <a:ext uri="{FF2B5EF4-FFF2-40B4-BE49-F238E27FC236}">
                  <a16:creationId xmlns:a16="http://schemas.microsoft.com/office/drawing/2014/main" id="{6FF62F49-0FC2-4584-997D-4E4E6990449B}"/>
                </a:ext>
              </a:extLst>
            </p:cNvPr>
            <p:cNvSpPr/>
            <p:nvPr/>
          </p:nvSpPr>
          <p:spPr>
            <a:xfrm>
              <a:off x="7022988" y="-588651"/>
              <a:ext cx="3362" cy="9703"/>
            </a:xfrm>
            <a:custGeom>
              <a:avLst/>
              <a:gdLst>
                <a:gd name="connsiteX0" fmla="*/ 0 w 3362"/>
                <a:gd name="connsiteY0" fmla="*/ 9687 h 9703"/>
                <a:gd name="connsiteX1" fmla="*/ 1095 w 3362"/>
                <a:gd name="connsiteY1" fmla="*/ 9601 h 9703"/>
                <a:gd name="connsiteX2" fmla="*/ 3362 w 3362"/>
                <a:gd name="connsiteY2" fmla="*/ 0 h 9703"/>
                <a:gd name="connsiteX3" fmla="*/ 0 w 3362"/>
                <a:gd name="connsiteY3" fmla="*/ 9687 h 9703"/>
              </a:gdLst>
              <a:ahLst/>
              <a:cxnLst>
                <a:cxn ang="0">
                  <a:pos x="connsiteX0" y="connsiteY0"/>
                </a:cxn>
                <a:cxn ang="0">
                  <a:pos x="connsiteX1" y="connsiteY1"/>
                </a:cxn>
                <a:cxn ang="0">
                  <a:pos x="connsiteX2" y="connsiteY2"/>
                </a:cxn>
                <a:cxn ang="0">
                  <a:pos x="connsiteX3" y="connsiteY3"/>
                </a:cxn>
              </a:cxnLst>
              <a:rect l="l" t="t" r="r" b="b"/>
              <a:pathLst>
                <a:path w="3362" h="9703">
                  <a:moveTo>
                    <a:pt x="0" y="9687"/>
                  </a:moveTo>
                  <a:cubicBezTo>
                    <a:pt x="448" y="9754"/>
                    <a:pt x="667" y="9601"/>
                    <a:pt x="1095" y="9601"/>
                  </a:cubicBezTo>
                  <a:cubicBezTo>
                    <a:pt x="1896" y="5791"/>
                    <a:pt x="2639" y="2495"/>
                    <a:pt x="3362" y="0"/>
                  </a:cubicBezTo>
                  <a:lnTo>
                    <a:pt x="0" y="9687"/>
                  </a:lnTo>
                  <a:close/>
                </a:path>
              </a:pathLst>
            </a:custGeom>
            <a:grpFill/>
            <a:ln w="9525" cap="flat">
              <a:noFill/>
              <a:prstDash val="solid"/>
              <a:miter/>
            </a:ln>
          </p:spPr>
          <p:txBody>
            <a:bodyPr rtlCol="0" anchor="ctr"/>
            <a:lstStyle/>
            <a:p>
              <a:endParaRPr lang="en-GB"/>
            </a:p>
          </p:txBody>
        </p:sp>
        <p:sp>
          <p:nvSpPr>
            <p:cNvPr id="22" name="Dowolny kształt: kształt 21">
              <a:extLst>
                <a:ext uri="{FF2B5EF4-FFF2-40B4-BE49-F238E27FC236}">
                  <a16:creationId xmlns:a16="http://schemas.microsoft.com/office/drawing/2014/main" id="{C556A53B-2988-4CB5-A9EC-18A93F567F8B}"/>
                </a:ext>
              </a:extLst>
            </p:cNvPr>
            <p:cNvSpPr/>
            <p:nvPr/>
          </p:nvSpPr>
          <p:spPr>
            <a:xfrm>
              <a:off x="7203944" y="-557022"/>
              <a:ext cx="1105" cy="2860"/>
            </a:xfrm>
            <a:custGeom>
              <a:avLst/>
              <a:gdLst>
                <a:gd name="connsiteX0" fmla="*/ 0 w 1105"/>
                <a:gd name="connsiteY0" fmla="*/ 1842 h 2860"/>
                <a:gd name="connsiteX1" fmla="*/ 1105 w 1105"/>
                <a:gd name="connsiteY1" fmla="*/ 2861 h 2860"/>
                <a:gd name="connsiteX2" fmla="*/ 0 w 1105"/>
                <a:gd name="connsiteY2" fmla="*/ 1842 h 2860"/>
              </a:gdLst>
              <a:ahLst/>
              <a:cxnLst>
                <a:cxn ang="0">
                  <a:pos x="connsiteX0" y="connsiteY0"/>
                </a:cxn>
                <a:cxn ang="0">
                  <a:pos x="connsiteX1" y="connsiteY1"/>
                </a:cxn>
                <a:cxn ang="0">
                  <a:pos x="connsiteX2" y="connsiteY2"/>
                </a:cxn>
              </a:cxnLst>
              <a:rect l="l" t="t" r="r" b="b"/>
              <a:pathLst>
                <a:path w="1105" h="2860">
                  <a:moveTo>
                    <a:pt x="0" y="1842"/>
                  </a:moveTo>
                  <a:cubicBezTo>
                    <a:pt x="419" y="2261"/>
                    <a:pt x="714" y="2480"/>
                    <a:pt x="1105" y="2861"/>
                  </a:cubicBezTo>
                  <a:cubicBezTo>
                    <a:pt x="1010" y="575"/>
                    <a:pt x="1229" y="-1711"/>
                    <a:pt x="0" y="1842"/>
                  </a:cubicBezTo>
                  <a:close/>
                </a:path>
              </a:pathLst>
            </a:custGeom>
            <a:grpFill/>
            <a:ln w="9525" cap="flat">
              <a:noFill/>
              <a:prstDash val="solid"/>
              <a:miter/>
            </a:ln>
          </p:spPr>
          <p:txBody>
            <a:bodyPr rtlCol="0" anchor="ctr"/>
            <a:lstStyle/>
            <a:p>
              <a:endParaRPr lang="en-GB"/>
            </a:p>
          </p:txBody>
        </p:sp>
        <p:sp>
          <p:nvSpPr>
            <p:cNvPr id="23" name="Dowolny kształt: kształt 22">
              <a:extLst>
                <a:ext uri="{FF2B5EF4-FFF2-40B4-BE49-F238E27FC236}">
                  <a16:creationId xmlns:a16="http://schemas.microsoft.com/office/drawing/2014/main" id="{EECCB2EE-E279-409E-8087-0C89928EF578}"/>
                </a:ext>
              </a:extLst>
            </p:cNvPr>
            <p:cNvSpPr/>
            <p:nvPr/>
          </p:nvSpPr>
          <p:spPr>
            <a:xfrm>
              <a:off x="6602954" y="-543445"/>
              <a:ext cx="3067" cy="1894"/>
            </a:xfrm>
            <a:custGeom>
              <a:avLst/>
              <a:gdLst>
                <a:gd name="connsiteX0" fmla="*/ 3067 w 3067"/>
                <a:gd name="connsiteY0" fmla="*/ 37 h 1894"/>
                <a:gd name="connsiteX1" fmla="*/ 0 w 3067"/>
                <a:gd name="connsiteY1" fmla="*/ 1895 h 1894"/>
                <a:gd name="connsiteX2" fmla="*/ 3067 w 3067"/>
                <a:gd name="connsiteY2" fmla="*/ 37 h 1894"/>
              </a:gdLst>
              <a:ahLst/>
              <a:cxnLst>
                <a:cxn ang="0">
                  <a:pos x="connsiteX0" y="connsiteY0"/>
                </a:cxn>
                <a:cxn ang="0">
                  <a:pos x="connsiteX1" y="connsiteY1"/>
                </a:cxn>
                <a:cxn ang="0">
                  <a:pos x="connsiteX2" y="connsiteY2"/>
                </a:cxn>
              </a:cxnLst>
              <a:rect l="l" t="t" r="r" b="b"/>
              <a:pathLst>
                <a:path w="3067" h="1894">
                  <a:moveTo>
                    <a:pt x="3067" y="37"/>
                  </a:moveTo>
                  <a:cubicBezTo>
                    <a:pt x="1496" y="-191"/>
                    <a:pt x="629" y="656"/>
                    <a:pt x="0" y="1895"/>
                  </a:cubicBezTo>
                  <a:cubicBezTo>
                    <a:pt x="895" y="1066"/>
                    <a:pt x="1829" y="352"/>
                    <a:pt x="3067" y="37"/>
                  </a:cubicBezTo>
                  <a:close/>
                </a:path>
              </a:pathLst>
            </a:custGeom>
            <a:grpFill/>
            <a:ln w="9525" cap="flat">
              <a:noFill/>
              <a:prstDash val="solid"/>
              <a:miter/>
            </a:ln>
          </p:spPr>
          <p:txBody>
            <a:bodyPr rtlCol="0" anchor="ctr"/>
            <a:lstStyle/>
            <a:p>
              <a:endParaRPr lang="en-GB"/>
            </a:p>
          </p:txBody>
        </p:sp>
        <p:sp>
          <p:nvSpPr>
            <p:cNvPr id="24" name="Dowolny kształt: kształt 23">
              <a:extLst>
                <a:ext uri="{FF2B5EF4-FFF2-40B4-BE49-F238E27FC236}">
                  <a16:creationId xmlns:a16="http://schemas.microsoft.com/office/drawing/2014/main" id="{117208C1-AAED-4619-8EA0-9888A213B2B4}"/>
                </a:ext>
              </a:extLst>
            </p:cNvPr>
            <p:cNvSpPr/>
            <p:nvPr/>
          </p:nvSpPr>
          <p:spPr>
            <a:xfrm>
              <a:off x="5565234" y="-533368"/>
              <a:ext cx="1943" cy="2628"/>
            </a:xfrm>
            <a:custGeom>
              <a:avLst/>
              <a:gdLst>
                <a:gd name="connsiteX0" fmla="*/ 1153 w 1943"/>
                <a:gd name="connsiteY0" fmla="*/ 2629 h 2628"/>
                <a:gd name="connsiteX1" fmla="*/ 1943 w 1943"/>
                <a:gd name="connsiteY1" fmla="*/ 2295 h 2628"/>
                <a:gd name="connsiteX2" fmla="*/ 0 w 1943"/>
                <a:gd name="connsiteY2" fmla="*/ 0 h 2628"/>
                <a:gd name="connsiteX3" fmla="*/ 1153 w 1943"/>
                <a:gd name="connsiteY3" fmla="*/ 2629 h 2628"/>
              </a:gdLst>
              <a:ahLst/>
              <a:cxnLst>
                <a:cxn ang="0">
                  <a:pos x="connsiteX0" y="connsiteY0"/>
                </a:cxn>
                <a:cxn ang="0">
                  <a:pos x="connsiteX1" y="connsiteY1"/>
                </a:cxn>
                <a:cxn ang="0">
                  <a:pos x="connsiteX2" y="connsiteY2"/>
                </a:cxn>
                <a:cxn ang="0">
                  <a:pos x="connsiteX3" y="connsiteY3"/>
                </a:cxn>
              </a:cxnLst>
              <a:rect l="l" t="t" r="r" b="b"/>
              <a:pathLst>
                <a:path w="1943" h="2628">
                  <a:moveTo>
                    <a:pt x="1153" y="2629"/>
                  </a:moveTo>
                  <a:cubicBezTo>
                    <a:pt x="1153" y="2629"/>
                    <a:pt x="1610" y="2448"/>
                    <a:pt x="1943" y="2295"/>
                  </a:cubicBezTo>
                  <a:cubicBezTo>
                    <a:pt x="1305" y="1533"/>
                    <a:pt x="657" y="981"/>
                    <a:pt x="0" y="0"/>
                  </a:cubicBezTo>
                  <a:lnTo>
                    <a:pt x="1153" y="2629"/>
                  </a:lnTo>
                  <a:close/>
                </a:path>
              </a:pathLst>
            </a:custGeom>
            <a:grpFill/>
            <a:ln w="9525" cap="flat">
              <a:noFill/>
              <a:prstDash val="solid"/>
              <a:miter/>
            </a:ln>
          </p:spPr>
          <p:txBody>
            <a:bodyPr rtlCol="0" anchor="ctr"/>
            <a:lstStyle/>
            <a:p>
              <a:endParaRPr lang="en-GB"/>
            </a:p>
          </p:txBody>
        </p:sp>
        <p:sp>
          <p:nvSpPr>
            <p:cNvPr id="25" name="Dowolny kształt: kształt 24">
              <a:extLst>
                <a:ext uri="{FF2B5EF4-FFF2-40B4-BE49-F238E27FC236}">
                  <a16:creationId xmlns:a16="http://schemas.microsoft.com/office/drawing/2014/main" id="{E21E6EFC-84FA-4381-ACC8-93C675123C1D}"/>
                </a:ext>
              </a:extLst>
            </p:cNvPr>
            <p:cNvSpPr/>
            <p:nvPr/>
          </p:nvSpPr>
          <p:spPr>
            <a:xfrm>
              <a:off x="5567177" y="-537254"/>
              <a:ext cx="13287" cy="10778"/>
            </a:xfrm>
            <a:custGeom>
              <a:avLst/>
              <a:gdLst>
                <a:gd name="connsiteX0" fmla="*/ 2848 w 13287"/>
                <a:gd name="connsiteY0" fmla="*/ 0 h 10778"/>
                <a:gd name="connsiteX1" fmla="*/ 0 w 13287"/>
                <a:gd name="connsiteY1" fmla="*/ 6182 h 10778"/>
                <a:gd name="connsiteX2" fmla="*/ 13287 w 13287"/>
                <a:gd name="connsiteY2" fmla="*/ 9382 h 10778"/>
                <a:gd name="connsiteX3" fmla="*/ 2848 w 13287"/>
                <a:gd name="connsiteY3" fmla="*/ 0 h 10778"/>
              </a:gdLst>
              <a:ahLst/>
              <a:cxnLst>
                <a:cxn ang="0">
                  <a:pos x="connsiteX0" y="connsiteY0"/>
                </a:cxn>
                <a:cxn ang="0">
                  <a:pos x="connsiteX1" y="connsiteY1"/>
                </a:cxn>
                <a:cxn ang="0">
                  <a:pos x="connsiteX2" y="connsiteY2"/>
                </a:cxn>
                <a:cxn ang="0">
                  <a:pos x="connsiteX3" y="connsiteY3"/>
                </a:cxn>
              </a:cxnLst>
              <a:rect l="l" t="t" r="r" b="b"/>
              <a:pathLst>
                <a:path w="13287" h="10778">
                  <a:moveTo>
                    <a:pt x="2848" y="0"/>
                  </a:moveTo>
                  <a:cubicBezTo>
                    <a:pt x="6839" y="2800"/>
                    <a:pt x="1753" y="5391"/>
                    <a:pt x="0" y="6182"/>
                  </a:cubicBezTo>
                  <a:cubicBezTo>
                    <a:pt x="4401" y="11363"/>
                    <a:pt x="8820" y="11754"/>
                    <a:pt x="13287" y="9382"/>
                  </a:cubicBezTo>
                  <a:cubicBezTo>
                    <a:pt x="13249" y="3496"/>
                    <a:pt x="4820" y="4381"/>
                    <a:pt x="2848" y="0"/>
                  </a:cubicBezTo>
                  <a:close/>
                </a:path>
              </a:pathLst>
            </a:custGeom>
            <a:grpFill/>
            <a:ln w="9525" cap="flat">
              <a:noFill/>
              <a:prstDash val="solid"/>
              <a:miter/>
            </a:ln>
          </p:spPr>
          <p:txBody>
            <a:bodyPr rtlCol="0" anchor="ctr"/>
            <a:lstStyle/>
            <a:p>
              <a:endParaRPr lang="en-GB"/>
            </a:p>
          </p:txBody>
        </p:sp>
        <p:sp>
          <p:nvSpPr>
            <p:cNvPr id="35" name="Dowolny kształt: kształt 34">
              <a:extLst>
                <a:ext uri="{FF2B5EF4-FFF2-40B4-BE49-F238E27FC236}">
                  <a16:creationId xmlns:a16="http://schemas.microsoft.com/office/drawing/2014/main" id="{26DD94EB-5539-46F8-BBFF-36CD79C942EF}"/>
                </a:ext>
              </a:extLst>
            </p:cNvPr>
            <p:cNvSpPr/>
            <p:nvPr/>
          </p:nvSpPr>
          <p:spPr>
            <a:xfrm>
              <a:off x="4964835" y="-516814"/>
              <a:ext cx="1809" cy="2381"/>
            </a:xfrm>
            <a:custGeom>
              <a:avLst/>
              <a:gdLst>
                <a:gd name="connsiteX0" fmla="*/ 0 w 1809"/>
                <a:gd name="connsiteY0" fmla="*/ 2381 h 2381"/>
                <a:gd name="connsiteX1" fmla="*/ 1810 w 1809"/>
                <a:gd name="connsiteY1" fmla="*/ 0 h 2381"/>
                <a:gd name="connsiteX2" fmla="*/ 0 w 1809"/>
                <a:gd name="connsiteY2" fmla="*/ 2381 h 2381"/>
              </a:gdLst>
              <a:ahLst/>
              <a:cxnLst>
                <a:cxn ang="0">
                  <a:pos x="connsiteX0" y="connsiteY0"/>
                </a:cxn>
                <a:cxn ang="0">
                  <a:pos x="connsiteX1" y="connsiteY1"/>
                </a:cxn>
                <a:cxn ang="0">
                  <a:pos x="connsiteX2" y="connsiteY2"/>
                </a:cxn>
              </a:cxnLst>
              <a:rect l="l" t="t" r="r" b="b"/>
              <a:pathLst>
                <a:path w="1809" h="2381">
                  <a:moveTo>
                    <a:pt x="0" y="2381"/>
                  </a:moveTo>
                  <a:lnTo>
                    <a:pt x="1810" y="0"/>
                  </a:lnTo>
                  <a:cubicBezTo>
                    <a:pt x="1067" y="638"/>
                    <a:pt x="514" y="1486"/>
                    <a:pt x="0" y="2381"/>
                  </a:cubicBezTo>
                  <a:close/>
                </a:path>
              </a:pathLst>
            </a:custGeom>
            <a:grpFill/>
            <a:ln w="9525" cap="flat">
              <a:noFill/>
              <a:prstDash val="solid"/>
              <a:miter/>
            </a:ln>
          </p:spPr>
          <p:txBody>
            <a:bodyPr rtlCol="0" anchor="ctr"/>
            <a:lstStyle/>
            <a:p>
              <a:endParaRPr lang="en-GB"/>
            </a:p>
          </p:txBody>
        </p:sp>
        <p:sp>
          <p:nvSpPr>
            <p:cNvPr id="36" name="Dowolny kształt: kształt 35">
              <a:extLst>
                <a:ext uri="{FF2B5EF4-FFF2-40B4-BE49-F238E27FC236}">
                  <a16:creationId xmlns:a16="http://schemas.microsoft.com/office/drawing/2014/main" id="{CB85956F-D417-4901-97CE-FA424330BA2A}"/>
                </a:ext>
              </a:extLst>
            </p:cNvPr>
            <p:cNvSpPr/>
            <p:nvPr/>
          </p:nvSpPr>
          <p:spPr>
            <a:xfrm>
              <a:off x="6621071" y="-254667"/>
              <a:ext cx="2724" cy="1417"/>
            </a:xfrm>
            <a:custGeom>
              <a:avLst/>
              <a:gdLst>
                <a:gd name="connsiteX0" fmla="*/ 2724 w 2724"/>
                <a:gd name="connsiteY0" fmla="*/ 0 h 1417"/>
                <a:gd name="connsiteX1" fmla="*/ 0 w 2724"/>
                <a:gd name="connsiteY1" fmla="*/ 1391 h 1417"/>
                <a:gd name="connsiteX2" fmla="*/ 2724 w 2724"/>
                <a:gd name="connsiteY2" fmla="*/ 0 h 1417"/>
              </a:gdLst>
              <a:ahLst/>
              <a:cxnLst>
                <a:cxn ang="0">
                  <a:pos x="connsiteX0" y="connsiteY0"/>
                </a:cxn>
                <a:cxn ang="0">
                  <a:pos x="connsiteX1" y="connsiteY1"/>
                </a:cxn>
                <a:cxn ang="0">
                  <a:pos x="connsiteX2" y="connsiteY2"/>
                </a:cxn>
              </a:cxnLst>
              <a:rect l="l" t="t" r="r" b="b"/>
              <a:pathLst>
                <a:path w="2724" h="1417">
                  <a:moveTo>
                    <a:pt x="2724" y="0"/>
                  </a:moveTo>
                  <a:cubicBezTo>
                    <a:pt x="1829" y="533"/>
                    <a:pt x="829" y="800"/>
                    <a:pt x="0" y="1391"/>
                  </a:cubicBezTo>
                  <a:cubicBezTo>
                    <a:pt x="1419" y="1562"/>
                    <a:pt x="2181" y="905"/>
                    <a:pt x="2724" y="0"/>
                  </a:cubicBezTo>
                  <a:close/>
                </a:path>
              </a:pathLst>
            </a:custGeom>
            <a:grpFill/>
            <a:ln w="9525" cap="flat">
              <a:noFill/>
              <a:prstDash val="solid"/>
              <a:miter/>
            </a:ln>
          </p:spPr>
          <p:txBody>
            <a:bodyPr rtlCol="0" anchor="ctr"/>
            <a:lstStyle/>
            <a:p>
              <a:endParaRPr lang="en-GB"/>
            </a:p>
          </p:txBody>
        </p:sp>
        <p:sp>
          <p:nvSpPr>
            <p:cNvPr id="37" name="Dowolny kształt: kształt 36">
              <a:extLst>
                <a:ext uri="{FF2B5EF4-FFF2-40B4-BE49-F238E27FC236}">
                  <a16:creationId xmlns:a16="http://schemas.microsoft.com/office/drawing/2014/main" id="{F638E001-E69F-4D63-B797-B2972A7F2A73}"/>
                </a:ext>
              </a:extLst>
            </p:cNvPr>
            <p:cNvSpPr/>
            <p:nvPr/>
          </p:nvSpPr>
          <p:spPr>
            <a:xfrm>
              <a:off x="5059772" y="-517900"/>
              <a:ext cx="1056" cy="9325"/>
            </a:xfrm>
            <a:custGeom>
              <a:avLst/>
              <a:gdLst>
                <a:gd name="connsiteX0" fmla="*/ 18 w 1056"/>
                <a:gd name="connsiteY0" fmla="*/ 9325 h 9325"/>
                <a:gd name="connsiteX1" fmla="*/ 1056 w 1056"/>
                <a:gd name="connsiteY1" fmla="*/ 0 h 9325"/>
                <a:gd name="connsiteX2" fmla="*/ 18 w 1056"/>
                <a:gd name="connsiteY2" fmla="*/ 9325 h 9325"/>
              </a:gdLst>
              <a:ahLst/>
              <a:cxnLst>
                <a:cxn ang="0">
                  <a:pos x="connsiteX0" y="connsiteY0"/>
                </a:cxn>
                <a:cxn ang="0">
                  <a:pos x="connsiteX1" y="connsiteY1"/>
                </a:cxn>
                <a:cxn ang="0">
                  <a:pos x="connsiteX2" y="connsiteY2"/>
                </a:cxn>
              </a:cxnLst>
              <a:rect l="l" t="t" r="r" b="b"/>
              <a:pathLst>
                <a:path w="1056" h="9325">
                  <a:moveTo>
                    <a:pt x="18" y="9325"/>
                  </a:moveTo>
                  <a:lnTo>
                    <a:pt x="1056" y="0"/>
                  </a:lnTo>
                  <a:cubicBezTo>
                    <a:pt x="132" y="3877"/>
                    <a:pt x="-68" y="6791"/>
                    <a:pt x="18" y="9325"/>
                  </a:cubicBezTo>
                  <a:close/>
                </a:path>
              </a:pathLst>
            </a:custGeom>
            <a:grpFill/>
            <a:ln w="9525" cap="flat">
              <a:noFill/>
              <a:prstDash val="solid"/>
              <a:miter/>
            </a:ln>
          </p:spPr>
          <p:txBody>
            <a:bodyPr rtlCol="0" anchor="ctr"/>
            <a:lstStyle/>
            <a:p>
              <a:endParaRPr lang="en-GB"/>
            </a:p>
          </p:txBody>
        </p:sp>
        <p:sp>
          <p:nvSpPr>
            <p:cNvPr id="38" name="Dowolny kształt: kształt 37">
              <a:extLst>
                <a:ext uri="{FF2B5EF4-FFF2-40B4-BE49-F238E27FC236}">
                  <a16:creationId xmlns:a16="http://schemas.microsoft.com/office/drawing/2014/main" id="{EBEEB84C-A600-4E6C-8583-D44565D3C8C8}"/>
                </a:ext>
              </a:extLst>
            </p:cNvPr>
            <p:cNvSpPr/>
            <p:nvPr/>
          </p:nvSpPr>
          <p:spPr>
            <a:xfrm>
              <a:off x="7026350" y="-592290"/>
              <a:ext cx="1314" cy="3638"/>
            </a:xfrm>
            <a:custGeom>
              <a:avLst/>
              <a:gdLst>
                <a:gd name="connsiteX0" fmla="*/ 0 w 1314"/>
                <a:gd name="connsiteY0" fmla="*/ 3639 h 3638"/>
                <a:gd name="connsiteX1" fmla="*/ 1314 w 1314"/>
                <a:gd name="connsiteY1" fmla="*/ 0 h 3638"/>
                <a:gd name="connsiteX2" fmla="*/ 0 w 1314"/>
                <a:gd name="connsiteY2" fmla="*/ 3639 h 3638"/>
              </a:gdLst>
              <a:ahLst/>
              <a:cxnLst>
                <a:cxn ang="0">
                  <a:pos x="connsiteX0" y="connsiteY0"/>
                </a:cxn>
                <a:cxn ang="0">
                  <a:pos x="connsiteX1" y="connsiteY1"/>
                </a:cxn>
                <a:cxn ang="0">
                  <a:pos x="connsiteX2" y="connsiteY2"/>
                </a:cxn>
              </a:cxnLst>
              <a:rect l="l" t="t" r="r" b="b"/>
              <a:pathLst>
                <a:path w="1314" h="3638">
                  <a:moveTo>
                    <a:pt x="0" y="3639"/>
                  </a:moveTo>
                  <a:lnTo>
                    <a:pt x="1314" y="0"/>
                  </a:lnTo>
                  <a:cubicBezTo>
                    <a:pt x="867" y="829"/>
                    <a:pt x="448" y="2124"/>
                    <a:pt x="0" y="3639"/>
                  </a:cubicBezTo>
                  <a:close/>
                </a:path>
              </a:pathLst>
            </a:custGeom>
            <a:grpFill/>
            <a:ln w="9525" cap="flat">
              <a:noFill/>
              <a:prstDash val="solid"/>
              <a:miter/>
            </a:ln>
          </p:spPr>
          <p:txBody>
            <a:bodyPr rtlCol="0" anchor="ctr"/>
            <a:lstStyle/>
            <a:p>
              <a:endParaRPr lang="en-GB"/>
            </a:p>
          </p:txBody>
        </p:sp>
        <p:sp>
          <p:nvSpPr>
            <p:cNvPr id="39" name="Dowolny kształt: kształt 38">
              <a:extLst>
                <a:ext uri="{FF2B5EF4-FFF2-40B4-BE49-F238E27FC236}">
                  <a16:creationId xmlns:a16="http://schemas.microsoft.com/office/drawing/2014/main" id="{7943EAA9-8690-4A2F-AFBD-EF91CA0A49EA}"/>
                </a:ext>
              </a:extLst>
            </p:cNvPr>
            <p:cNvSpPr/>
            <p:nvPr/>
          </p:nvSpPr>
          <p:spPr>
            <a:xfrm>
              <a:off x="7371126" y="-549142"/>
              <a:ext cx="1371" cy="7162"/>
            </a:xfrm>
            <a:custGeom>
              <a:avLst/>
              <a:gdLst>
                <a:gd name="connsiteX0" fmla="*/ 0 w 1371"/>
                <a:gd name="connsiteY0" fmla="*/ 0 h 7162"/>
                <a:gd name="connsiteX1" fmla="*/ 896 w 1371"/>
                <a:gd name="connsiteY1" fmla="*/ 7096 h 7162"/>
                <a:gd name="connsiteX2" fmla="*/ 1372 w 1371"/>
                <a:gd name="connsiteY2" fmla="*/ 7163 h 7162"/>
                <a:gd name="connsiteX3" fmla="*/ 0 w 1371"/>
                <a:gd name="connsiteY3" fmla="*/ 0 h 7162"/>
              </a:gdLst>
              <a:ahLst/>
              <a:cxnLst>
                <a:cxn ang="0">
                  <a:pos x="connsiteX0" y="connsiteY0"/>
                </a:cxn>
                <a:cxn ang="0">
                  <a:pos x="connsiteX1" y="connsiteY1"/>
                </a:cxn>
                <a:cxn ang="0">
                  <a:pos x="connsiteX2" y="connsiteY2"/>
                </a:cxn>
                <a:cxn ang="0">
                  <a:pos x="connsiteX3" y="connsiteY3"/>
                </a:cxn>
              </a:cxnLst>
              <a:rect l="l" t="t" r="r" b="b"/>
              <a:pathLst>
                <a:path w="1371" h="7162">
                  <a:moveTo>
                    <a:pt x="0" y="0"/>
                  </a:moveTo>
                  <a:cubicBezTo>
                    <a:pt x="67" y="2858"/>
                    <a:pt x="448" y="5143"/>
                    <a:pt x="896" y="7096"/>
                  </a:cubicBezTo>
                  <a:cubicBezTo>
                    <a:pt x="1105" y="7096"/>
                    <a:pt x="1257" y="7125"/>
                    <a:pt x="1372" y="7163"/>
                  </a:cubicBezTo>
                  <a:lnTo>
                    <a:pt x="0" y="0"/>
                  </a:lnTo>
                  <a:close/>
                </a:path>
              </a:pathLst>
            </a:custGeom>
            <a:grpFill/>
            <a:ln w="9525" cap="flat">
              <a:noFill/>
              <a:prstDash val="solid"/>
              <a:miter/>
            </a:ln>
          </p:spPr>
          <p:txBody>
            <a:bodyPr rtlCol="0" anchor="ctr"/>
            <a:lstStyle/>
            <a:p>
              <a:endParaRPr lang="en-GB"/>
            </a:p>
          </p:txBody>
        </p:sp>
        <p:sp>
          <p:nvSpPr>
            <p:cNvPr id="40" name="Dowolny kształt: kształt 39">
              <a:extLst>
                <a:ext uri="{FF2B5EF4-FFF2-40B4-BE49-F238E27FC236}">
                  <a16:creationId xmlns:a16="http://schemas.microsoft.com/office/drawing/2014/main" id="{26870D3E-16EB-47D2-A8CC-FEB3D0B0E96F}"/>
                </a:ext>
              </a:extLst>
            </p:cNvPr>
            <p:cNvSpPr/>
            <p:nvPr/>
          </p:nvSpPr>
          <p:spPr>
            <a:xfrm>
              <a:off x="8210069" y="-404381"/>
              <a:ext cx="3819" cy="6638"/>
            </a:xfrm>
            <a:custGeom>
              <a:avLst/>
              <a:gdLst>
                <a:gd name="connsiteX0" fmla="*/ 3820 w 3819"/>
                <a:gd name="connsiteY0" fmla="*/ 3639 h 6638"/>
                <a:gd name="connsiteX1" fmla="*/ 3372 w 3819"/>
                <a:gd name="connsiteY1" fmla="*/ 0 h 6638"/>
                <a:gd name="connsiteX2" fmla="*/ 0 w 3819"/>
                <a:gd name="connsiteY2" fmla="*/ 6639 h 6638"/>
                <a:gd name="connsiteX3" fmla="*/ 3820 w 3819"/>
                <a:gd name="connsiteY3" fmla="*/ 3639 h 6638"/>
              </a:gdLst>
              <a:ahLst/>
              <a:cxnLst>
                <a:cxn ang="0">
                  <a:pos x="connsiteX0" y="connsiteY0"/>
                </a:cxn>
                <a:cxn ang="0">
                  <a:pos x="connsiteX1" y="connsiteY1"/>
                </a:cxn>
                <a:cxn ang="0">
                  <a:pos x="connsiteX2" y="connsiteY2"/>
                </a:cxn>
                <a:cxn ang="0">
                  <a:pos x="connsiteX3" y="connsiteY3"/>
                </a:cxn>
              </a:cxnLst>
              <a:rect l="l" t="t" r="r" b="b"/>
              <a:pathLst>
                <a:path w="3819" h="6638">
                  <a:moveTo>
                    <a:pt x="3820" y="3639"/>
                  </a:moveTo>
                  <a:cubicBezTo>
                    <a:pt x="3753" y="2476"/>
                    <a:pt x="3610" y="1257"/>
                    <a:pt x="3372" y="0"/>
                  </a:cubicBezTo>
                  <a:lnTo>
                    <a:pt x="0" y="6639"/>
                  </a:lnTo>
                  <a:cubicBezTo>
                    <a:pt x="1781" y="6039"/>
                    <a:pt x="3020" y="5029"/>
                    <a:pt x="3820" y="3639"/>
                  </a:cubicBezTo>
                  <a:close/>
                </a:path>
              </a:pathLst>
            </a:custGeom>
            <a:grpFill/>
            <a:ln w="9525" cap="flat">
              <a:noFill/>
              <a:prstDash val="solid"/>
              <a:miter/>
            </a:ln>
          </p:spPr>
          <p:txBody>
            <a:bodyPr rtlCol="0" anchor="ctr"/>
            <a:lstStyle/>
            <a:p>
              <a:endParaRPr lang="en-GB"/>
            </a:p>
          </p:txBody>
        </p:sp>
        <p:sp>
          <p:nvSpPr>
            <p:cNvPr id="41" name="Dowolny kształt: kształt 40">
              <a:extLst>
                <a:ext uri="{FF2B5EF4-FFF2-40B4-BE49-F238E27FC236}">
                  <a16:creationId xmlns:a16="http://schemas.microsoft.com/office/drawing/2014/main" id="{56896999-71D3-45ED-B326-8A939B5D22B6}"/>
                </a:ext>
              </a:extLst>
            </p:cNvPr>
            <p:cNvSpPr/>
            <p:nvPr/>
          </p:nvSpPr>
          <p:spPr>
            <a:xfrm>
              <a:off x="7572961" y="-515482"/>
              <a:ext cx="28308" cy="11546"/>
            </a:xfrm>
            <a:custGeom>
              <a:avLst/>
              <a:gdLst>
                <a:gd name="connsiteX0" fmla="*/ 27518 w 28308"/>
                <a:gd name="connsiteY0" fmla="*/ 6784 h 11546"/>
                <a:gd name="connsiteX1" fmla="*/ 28308 w 28308"/>
                <a:gd name="connsiteY1" fmla="*/ 3536 h 11546"/>
                <a:gd name="connsiteX2" fmla="*/ 810 w 28308"/>
                <a:gd name="connsiteY2" fmla="*/ 88 h 11546"/>
                <a:gd name="connsiteX3" fmla="*/ 0 w 28308"/>
                <a:gd name="connsiteY3" fmla="*/ 11546 h 11546"/>
                <a:gd name="connsiteX4" fmla="*/ 27518 w 28308"/>
                <a:gd name="connsiteY4" fmla="*/ 6784 h 11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8" h="11546">
                  <a:moveTo>
                    <a:pt x="27518" y="6784"/>
                  </a:moveTo>
                  <a:cubicBezTo>
                    <a:pt x="27718" y="5707"/>
                    <a:pt x="28270" y="4717"/>
                    <a:pt x="28308" y="3536"/>
                  </a:cubicBezTo>
                  <a:cubicBezTo>
                    <a:pt x="24384" y="411"/>
                    <a:pt x="14040" y="-274"/>
                    <a:pt x="810" y="88"/>
                  </a:cubicBezTo>
                  <a:lnTo>
                    <a:pt x="0" y="11546"/>
                  </a:lnTo>
                  <a:lnTo>
                    <a:pt x="27518" y="6784"/>
                  </a:lnTo>
                  <a:close/>
                </a:path>
              </a:pathLst>
            </a:custGeom>
            <a:grpFill/>
            <a:ln w="9525" cap="flat">
              <a:noFill/>
              <a:prstDash val="solid"/>
              <a:miter/>
            </a:ln>
          </p:spPr>
          <p:txBody>
            <a:bodyPr rtlCol="0" anchor="ctr"/>
            <a:lstStyle/>
            <a:p>
              <a:endParaRPr lang="en-GB"/>
            </a:p>
          </p:txBody>
        </p:sp>
        <p:sp>
          <p:nvSpPr>
            <p:cNvPr id="42" name="Dowolny kształt: kształt 41">
              <a:extLst>
                <a:ext uri="{FF2B5EF4-FFF2-40B4-BE49-F238E27FC236}">
                  <a16:creationId xmlns:a16="http://schemas.microsoft.com/office/drawing/2014/main" id="{5A8841FB-3A31-4891-AAC0-54FC0B6AD085}"/>
                </a:ext>
              </a:extLst>
            </p:cNvPr>
            <p:cNvSpPr/>
            <p:nvPr/>
          </p:nvSpPr>
          <p:spPr>
            <a:xfrm>
              <a:off x="8160825" y="-267011"/>
              <a:ext cx="904" cy="5012"/>
            </a:xfrm>
            <a:custGeom>
              <a:avLst/>
              <a:gdLst>
                <a:gd name="connsiteX0" fmla="*/ 810 w 904"/>
                <a:gd name="connsiteY0" fmla="*/ 0 h 5012"/>
                <a:gd name="connsiteX1" fmla="*/ 0 w 904"/>
                <a:gd name="connsiteY1" fmla="*/ 95 h 5012"/>
                <a:gd name="connsiteX2" fmla="*/ 810 w 904"/>
                <a:gd name="connsiteY2" fmla="*/ 0 h 5012"/>
              </a:gdLst>
              <a:ahLst/>
              <a:cxnLst>
                <a:cxn ang="0">
                  <a:pos x="connsiteX0" y="connsiteY0"/>
                </a:cxn>
                <a:cxn ang="0">
                  <a:pos x="connsiteX1" y="connsiteY1"/>
                </a:cxn>
                <a:cxn ang="0">
                  <a:pos x="connsiteX2" y="connsiteY2"/>
                </a:cxn>
              </a:cxnLst>
              <a:rect l="l" t="t" r="r" b="b"/>
              <a:pathLst>
                <a:path w="904" h="5012">
                  <a:moveTo>
                    <a:pt x="810" y="0"/>
                  </a:moveTo>
                  <a:lnTo>
                    <a:pt x="0" y="95"/>
                  </a:lnTo>
                  <a:cubicBezTo>
                    <a:pt x="28" y="8087"/>
                    <a:pt x="1248" y="5067"/>
                    <a:pt x="810" y="0"/>
                  </a:cubicBezTo>
                  <a:close/>
                </a:path>
              </a:pathLst>
            </a:custGeom>
            <a:grpFill/>
            <a:ln w="9525" cap="flat">
              <a:noFill/>
              <a:prstDash val="solid"/>
              <a:miter/>
            </a:ln>
          </p:spPr>
          <p:txBody>
            <a:bodyPr rtlCol="0" anchor="ctr"/>
            <a:lstStyle/>
            <a:p>
              <a:endParaRPr lang="en-GB"/>
            </a:p>
          </p:txBody>
        </p:sp>
        <p:sp>
          <p:nvSpPr>
            <p:cNvPr id="43" name="Dowolny kształt: kształt 42">
              <a:extLst>
                <a:ext uri="{FF2B5EF4-FFF2-40B4-BE49-F238E27FC236}">
                  <a16:creationId xmlns:a16="http://schemas.microsoft.com/office/drawing/2014/main" id="{A61A0C6A-936A-4321-B3B9-2CC1D5269007}"/>
                </a:ext>
              </a:extLst>
            </p:cNvPr>
            <p:cNvSpPr/>
            <p:nvPr/>
          </p:nvSpPr>
          <p:spPr>
            <a:xfrm>
              <a:off x="7722313" y="-496526"/>
              <a:ext cx="5172" cy="11277"/>
            </a:xfrm>
            <a:custGeom>
              <a:avLst/>
              <a:gdLst>
                <a:gd name="connsiteX0" fmla="*/ 3791 w 5172"/>
                <a:gd name="connsiteY0" fmla="*/ 11078 h 11277"/>
                <a:gd name="connsiteX1" fmla="*/ 5172 w 5172"/>
                <a:gd name="connsiteY1" fmla="*/ 11278 h 11277"/>
                <a:gd name="connsiteX2" fmla="*/ 0 w 5172"/>
                <a:gd name="connsiteY2" fmla="*/ 0 h 11277"/>
                <a:gd name="connsiteX3" fmla="*/ 3791 w 5172"/>
                <a:gd name="connsiteY3" fmla="*/ 11078 h 11277"/>
              </a:gdLst>
              <a:ahLst/>
              <a:cxnLst>
                <a:cxn ang="0">
                  <a:pos x="connsiteX0" y="connsiteY0"/>
                </a:cxn>
                <a:cxn ang="0">
                  <a:pos x="connsiteX1" y="connsiteY1"/>
                </a:cxn>
                <a:cxn ang="0">
                  <a:pos x="connsiteX2" y="connsiteY2"/>
                </a:cxn>
                <a:cxn ang="0">
                  <a:pos x="connsiteX3" y="connsiteY3"/>
                </a:cxn>
              </a:cxnLst>
              <a:rect l="l" t="t" r="r" b="b"/>
              <a:pathLst>
                <a:path w="5172" h="11277">
                  <a:moveTo>
                    <a:pt x="3791" y="11078"/>
                  </a:moveTo>
                  <a:cubicBezTo>
                    <a:pt x="4267" y="11135"/>
                    <a:pt x="4724" y="11220"/>
                    <a:pt x="5172" y="11278"/>
                  </a:cubicBezTo>
                  <a:lnTo>
                    <a:pt x="0" y="0"/>
                  </a:lnTo>
                  <a:lnTo>
                    <a:pt x="3791" y="11078"/>
                  </a:lnTo>
                  <a:close/>
                </a:path>
              </a:pathLst>
            </a:custGeom>
            <a:grpFill/>
            <a:ln w="9525" cap="flat">
              <a:noFill/>
              <a:prstDash val="solid"/>
              <a:miter/>
            </a:ln>
          </p:spPr>
          <p:txBody>
            <a:bodyPr rtlCol="0" anchor="ctr"/>
            <a:lstStyle/>
            <a:p>
              <a:endParaRPr lang="en-GB"/>
            </a:p>
          </p:txBody>
        </p:sp>
        <p:sp>
          <p:nvSpPr>
            <p:cNvPr id="44" name="Dowolny kształt: kształt 43">
              <a:extLst>
                <a:ext uri="{FF2B5EF4-FFF2-40B4-BE49-F238E27FC236}">
                  <a16:creationId xmlns:a16="http://schemas.microsoft.com/office/drawing/2014/main" id="{D263D2BD-5D7F-4E6F-A241-48DBCD397D4D}"/>
                </a:ext>
              </a:extLst>
            </p:cNvPr>
            <p:cNvSpPr/>
            <p:nvPr/>
          </p:nvSpPr>
          <p:spPr>
            <a:xfrm>
              <a:off x="7992996" y="-493199"/>
              <a:ext cx="12085" cy="3929"/>
            </a:xfrm>
            <a:custGeom>
              <a:avLst/>
              <a:gdLst>
                <a:gd name="connsiteX0" fmla="*/ 12086 w 12085"/>
                <a:gd name="connsiteY0" fmla="*/ 1141 h 3929"/>
                <a:gd name="connsiteX1" fmla="*/ 732 w 12085"/>
                <a:gd name="connsiteY1" fmla="*/ 3779 h 3929"/>
                <a:gd name="connsiteX2" fmla="*/ 12086 w 12085"/>
                <a:gd name="connsiteY2" fmla="*/ 1141 h 3929"/>
              </a:gdLst>
              <a:ahLst/>
              <a:cxnLst>
                <a:cxn ang="0">
                  <a:pos x="connsiteX0" y="connsiteY0"/>
                </a:cxn>
                <a:cxn ang="0">
                  <a:pos x="connsiteX1" y="connsiteY1"/>
                </a:cxn>
                <a:cxn ang="0">
                  <a:pos x="connsiteX2" y="connsiteY2"/>
                </a:cxn>
              </a:cxnLst>
              <a:rect l="l" t="t" r="r" b="b"/>
              <a:pathLst>
                <a:path w="12085" h="3929">
                  <a:moveTo>
                    <a:pt x="12086" y="1141"/>
                  </a:moveTo>
                  <a:cubicBezTo>
                    <a:pt x="-449" y="-1355"/>
                    <a:pt x="-1030" y="569"/>
                    <a:pt x="732" y="3779"/>
                  </a:cubicBezTo>
                  <a:cubicBezTo>
                    <a:pt x="5257" y="4255"/>
                    <a:pt x="9228" y="3655"/>
                    <a:pt x="12086" y="1141"/>
                  </a:cubicBezTo>
                  <a:close/>
                </a:path>
              </a:pathLst>
            </a:custGeom>
            <a:grpFill/>
            <a:ln w="9525" cap="flat">
              <a:noFill/>
              <a:prstDash val="solid"/>
              <a:miter/>
            </a:ln>
          </p:spPr>
          <p:txBody>
            <a:bodyPr rtlCol="0" anchor="ctr"/>
            <a:lstStyle/>
            <a:p>
              <a:endParaRPr lang="en-GB"/>
            </a:p>
          </p:txBody>
        </p:sp>
        <p:sp>
          <p:nvSpPr>
            <p:cNvPr id="45" name="Dowolny kształt: kształt 44">
              <a:extLst>
                <a:ext uri="{FF2B5EF4-FFF2-40B4-BE49-F238E27FC236}">
                  <a16:creationId xmlns:a16="http://schemas.microsoft.com/office/drawing/2014/main" id="{57B273C4-FE6B-4FAA-9F4B-D77462B5A0AC}"/>
                </a:ext>
              </a:extLst>
            </p:cNvPr>
            <p:cNvSpPr/>
            <p:nvPr/>
          </p:nvSpPr>
          <p:spPr>
            <a:xfrm>
              <a:off x="8252865" y="-291681"/>
              <a:ext cx="15245" cy="9514"/>
            </a:xfrm>
            <a:custGeom>
              <a:avLst/>
              <a:gdLst>
                <a:gd name="connsiteX0" fmla="*/ 11173 w 15245"/>
                <a:gd name="connsiteY0" fmla="*/ 9458 h 9514"/>
                <a:gd name="connsiteX1" fmla="*/ 11382 w 15245"/>
                <a:gd name="connsiteY1" fmla="*/ 0 h 9514"/>
                <a:gd name="connsiteX2" fmla="*/ 0 w 15245"/>
                <a:gd name="connsiteY2" fmla="*/ 1438 h 9514"/>
                <a:gd name="connsiteX3" fmla="*/ 11173 w 15245"/>
                <a:gd name="connsiteY3" fmla="*/ 9458 h 9514"/>
              </a:gdLst>
              <a:ahLst/>
              <a:cxnLst>
                <a:cxn ang="0">
                  <a:pos x="connsiteX0" y="connsiteY0"/>
                </a:cxn>
                <a:cxn ang="0">
                  <a:pos x="connsiteX1" y="connsiteY1"/>
                </a:cxn>
                <a:cxn ang="0">
                  <a:pos x="connsiteX2" y="connsiteY2"/>
                </a:cxn>
                <a:cxn ang="0">
                  <a:pos x="connsiteX3" y="connsiteY3"/>
                </a:cxn>
              </a:cxnLst>
              <a:rect l="l" t="t" r="r" b="b"/>
              <a:pathLst>
                <a:path w="15245" h="9514">
                  <a:moveTo>
                    <a:pt x="11173" y="9458"/>
                  </a:moveTo>
                  <a:cubicBezTo>
                    <a:pt x="17764" y="10087"/>
                    <a:pt x="15250" y="5325"/>
                    <a:pt x="11382" y="0"/>
                  </a:cubicBezTo>
                  <a:cubicBezTo>
                    <a:pt x="4667" y="981"/>
                    <a:pt x="0" y="1438"/>
                    <a:pt x="0" y="1438"/>
                  </a:cubicBezTo>
                  <a:cubicBezTo>
                    <a:pt x="3686" y="3343"/>
                    <a:pt x="7382" y="7544"/>
                    <a:pt x="11173" y="9458"/>
                  </a:cubicBezTo>
                  <a:close/>
                </a:path>
              </a:pathLst>
            </a:custGeom>
            <a:grpFill/>
            <a:ln w="9525" cap="flat">
              <a:noFill/>
              <a:prstDash val="solid"/>
              <a:miter/>
            </a:ln>
          </p:spPr>
          <p:txBody>
            <a:bodyPr rtlCol="0" anchor="ctr"/>
            <a:lstStyle/>
            <a:p>
              <a:endParaRPr lang="en-GB"/>
            </a:p>
          </p:txBody>
        </p:sp>
        <p:sp>
          <p:nvSpPr>
            <p:cNvPr id="46" name="Dowolny kształt: kształt 45">
              <a:extLst>
                <a:ext uri="{FF2B5EF4-FFF2-40B4-BE49-F238E27FC236}">
                  <a16:creationId xmlns:a16="http://schemas.microsoft.com/office/drawing/2014/main" id="{DED7E925-951F-46C1-A56C-46A9010D28C9}"/>
                </a:ext>
              </a:extLst>
            </p:cNvPr>
            <p:cNvSpPr/>
            <p:nvPr/>
          </p:nvSpPr>
          <p:spPr>
            <a:xfrm>
              <a:off x="8236055" y="-397199"/>
              <a:ext cx="3170" cy="6477"/>
            </a:xfrm>
            <a:custGeom>
              <a:avLst/>
              <a:gdLst>
                <a:gd name="connsiteX0" fmla="*/ 1113 w 3170"/>
                <a:gd name="connsiteY0" fmla="*/ 6477 h 6477"/>
                <a:gd name="connsiteX1" fmla="*/ 3171 w 3170"/>
                <a:gd name="connsiteY1" fmla="*/ 0 h 6477"/>
                <a:gd name="connsiteX2" fmla="*/ 1113 w 3170"/>
                <a:gd name="connsiteY2" fmla="*/ 6477 h 6477"/>
              </a:gdLst>
              <a:ahLst/>
              <a:cxnLst>
                <a:cxn ang="0">
                  <a:pos x="connsiteX0" y="connsiteY0"/>
                </a:cxn>
                <a:cxn ang="0">
                  <a:pos x="connsiteX1" y="connsiteY1"/>
                </a:cxn>
                <a:cxn ang="0">
                  <a:pos x="connsiteX2" y="connsiteY2"/>
                </a:cxn>
              </a:cxnLst>
              <a:rect l="l" t="t" r="r" b="b"/>
              <a:pathLst>
                <a:path w="3170" h="6477">
                  <a:moveTo>
                    <a:pt x="1113" y="6477"/>
                  </a:moveTo>
                  <a:lnTo>
                    <a:pt x="3171" y="0"/>
                  </a:lnTo>
                  <a:cubicBezTo>
                    <a:pt x="-706" y="1581"/>
                    <a:pt x="-554" y="3943"/>
                    <a:pt x="1113" y="6477"/>
                  </a:cubicBezTo>
                  <a:close/>
                </a:path>
              </a:pathLst>
            </a:custGeom>
            <a:grpFill/>
            <a:ln w="9525" cap="flat">
              <a:noFill/>
              <a:prstDash val="solid"/>
              <a:miter/>
            </a:ln>
          </p:spPr>
          <p:txBody>
            <a:bodyPr rtlCol="0" anchor="ctr"/>
            <a:lstStyle/>
            <a:p>
              <a:endParaRPr lang="en-GB"/>
            </a:p>
          </p:txBody>
        </p:sp>
      </p:grpSp>
      <p:pic>
        <p:nvPicPr>
          <p:cNvPr id="11" name="Obraz 10">
            <a:extLst>
              <a:ext uri="{FF2B5EF4-FFF2-40B4-BE49-F238E27FC236}">
                <a16:creationId xmlns:a16="http://schemas.microsoft.com/office/drawing/2014/main" id="{5B337E7F-279C-C950-BFA9-E8E62736AA45}"/>
              </a:ext>
            </a:extLst>
          </p:cNvPr>
          <p:cNvPicPr>
            <a:picLocks noChangeAspect="1"/>
          </p:cNvPicPr>
          <p:nvPr/>
        </p:nvPicPr>
        <p:blipFill>
          <a:blip r:embed="rId3"/>
          <a:stretch>
            <a:fillRect/>
          </a:stretch>
        </p:blipFill>
        <p:spPr>
          <a:xfrm>
            <a:off x="-14441" y="562062"/>
            <a:ext cx="12206441" cy="6384022"/>
          </a:xfrm>
          <a:prstGeom prst="rect">
            <a:avLst/>
          </a:prstGeom>
        </p:spPr>
      </p:pic>
      <p:grpSp>
        <p:nvGrpSpPr>
          <p:cNvPr id="14" name="Grupa 13">
            <a:extLst>
              <a:ext uri="{FF2B5EF4-FFF2-40B4-BE49-F238E27FC236}">
                <a16:creationId xmlns:a16="http://schemas.microsoft.com/office/drawing/2014/main" id="{EFE412A5-01A4-E2AD-0ACB-DA47995E6FB2}"/>
              </a:ext>
            </a:extLst>
          </p:cNvPr>
          <p:cNvGrpSpPr/>
          <p:nvPr/>
        </p:nvGrpSpPr>
        <p:grpSpPr>
          <a:xfrm>
            <a:off x="9362075" y="6054255"/>
            <a:ext cx="2742994" cy="628912"/>
            <a:chOff x="10412033" y="6102937"/>
            <a:chExt cx="3371071" cy="1002847"/>
          </a:xfrm>
          <a:solidFill>
            <a:schemeClr val="bg1"/>
          </a:solidFill>
        </p:grpSpPr>
        <p:sp>
          <p:nvSpPr>
            <p:cNvPr id="47" name="Grafika 21" descr="Brushstroke">
              <a:extLst>
                <a:ext uri="{FF2B5EF4-FFF2-40B4-BE49-F238E27FC236}">
                  <a16:creationId xmlns:a16="http://schemas.microsoft.com/office/drawing/2014/main" id="{73557EBD-AD07-80B4-B567-5A8A4F133ED5}"/>
                </a:ext>
              </a:extLst>
            </p:cNvPr>
            <p:cNvSpPr/>
            <p:nvPr/>
          </p:nvSpPr>
          <p:spPr>
            <a:xfrm>
              <a:off x="10412033" y="6102937"/>
              <a:ext cx="3371071" cy="1002847"/>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grpFill/>
            <a:ln w="9525" cap="flat">
              <a:noFill/>
              <a:prstDash val="solid"/>
              <a:miter/>
            </a:ln>
          </p:spPr>
          <p:txBody>
            <a:bodyPr rtlCol="0" anchor="ctr"/>
            <a:lstStyle/>
            <a:p>
              <a:endParaRPr lang="en-GB"/>
            </a:p>
          </p:txBody>
        </p:sp>
        <p:sp>
          <p:nvSpPr>
            <p:cNvPr id="49" name="Shape 489">
              <a:extLst>
                <a:ext uri="{FF2B5EF4-FFF2-40B4-BE49-F238E27FC236}">
                  <a16:creationId xmlns:a16="http://schemas.microsoft.com/office/drawing/2014/main" id="{BB5798B2-1806-35EF-4C28-0C719B31321F}"/>
                </a:ext>
              </a:extLst>
            </p:cNvPr>
            <p:cNvSpPr/>
            <p:nvPr/>
          </p:nvSpPr>
          <p:spPr>
            <a:xfrm>
              <a:off x="10428915" y="6378213"/>
              <a:ext cx="3179313" cy="440163"/>
            </a:xfrm>
            <a:custGeom>
              <a:avLst/>
              <a:gdLst>
                <a:gd name="connsiteX0" fmla="*/ 0 w 3179313"/>
                <a:gd name="connsiteY0" fmla="*/ 0 h 440163"/>
                <a:gd name="connsiteX1" fmla="*/ 593472 w 3179313"/>
                <a:gd name="connsiteY1" fmla="*/ 0 h 440163"/>
                <a:gd name="connsiteX2" fmla="*/ 1155150 w 3179313"/>
                <a:gd name="connsiteY2" fmla="*/ 0 h 440163"/>
                <a:gd name="connsiteX3" fmla="*/ 1716829 w 3179313"/>
                <a:gd name="connsiteY3" fmla="*/ 0 h 440163"/>
                <a:gd name="connsiteX4" fmla="*/ 2151335 w 3179313"/>
                <a:gd name="connsiteY4" fmla="*/ 0 h 440163"/>
                <a:gd name="connsiteX5" fmla="*/ 2617634 w 3179313"/>
                <a:gd name="connsiteY5" fmla="*/ 0 h 440163"/>
                <a:gd name="connsiteX6" fmla="*/ 3179313 w 3179313"/>
                <a:gd name="connsiteY6" fmla="*/ 0 h 440163"/>
                <a:gd name="connsiteX7" fmla="*/ 3179313 w 3179313"/>
                <a:gd name="connsiteY7" fmla="*/ 440163 h 440163"/>
                <a:gd name="connsiteX8" fmla="*/ 2649428 w 3179313"/>
                <a:gd name="connsiteY8" fmla="*/ 440163 h 440163"/>
                <a:gd name="connsiteX9" fmla="*/ 2214921 w 3179313"/>
                <a:gd name="connsiteY9" fmla="*/ 440163 h 440163"/>
                <a:gd name="connsiteX10" fmla="*/ 1780415 w 3179313"/>
                <a:gd name="connsiteY10" fmla="*/ 440163 h 440163"/>
                <a:gd name="connsiteX11" fmla="*/ 1218737 w 3179313"/>
                <a:gd name="connsiteY11" fmla="*/ 440163 h 440163"/>
                <a:gd name="connsiteX12" fmla="*/ 752437 w 3179313"/>
                <a:gd name="connsiteY12" fmla="*/ 440163 h 440163"/>
                <a:gd name="connsiteX13" fmla="*/ 0 w 3179313"/>
                <a:gd name="connsiteY13" fmla="*/ 440163 h 440163"/>
                <a:gd name="connsiteX14" fmla="*/ 0 w 3179313"/>
                <a:gd name="connsiteY14" fmla="*/ 0 h 44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9313" h="440163" fill="none" extrusionOk="0">
                  <a:moveTo>
                    <a:pt x="0" y="0"/>
                  </a:moveTo>
                  <a:cubicBezTo>
                    <a:pt x="271079" y="-45536"/>
                    <a:pt x="313579" y="23215"/>
                    <a:pt x="593472" y="0"/>
                  </a:cubicBezTo>
                  <a:cubicBezTo>
                    <a:pt x="873365" y="-23215"/>
                    <a:pt x="887617" y="50755"/>
                    <a:pt x="1155150" y="0"/>
                  </a:cubicBezTo>
                  <a:cubicBezTo>
                    <a:pt x="1422683" y="-50755"/>
                    <a:pt x="1578113" y="30702"/>
                    <a:pt x="1716829" y="0"/>
                  </a:cubicBezTo>
                  <a:cubicBezTo>
                    <a:pt x="1855545" y="-30702"/>
                    <a:pt x="2055016" y="28758"/>
                    <a:pt x="2151335" y="0"/>
                  </a:cubicBezTo>
                  <a:cubicBezTo>
                    <a:pt x="2247654" y="-28758"/>
                    <a:pt x="2396753" y="49731"/>
                    <a:pt x="2617634" y="0"/>
                  </a:cubicBezTo>
                  <a:cubicBezTo>
                    <a:pt x="2838515" y="-49731"/>
                    <a:pt x="3039626" y="21072"/>
                    <a:pt x="3179313" y="0"/>
                  </a:cubicBezTo>
                  <a:cubicBezTo>
                    <a:pt x="3228711" y="161664"/>
                    <a:pt x="3145362" y="238551"/>
                    <a:pt x="3179313" y="440163"/>
                  </a:cubicBezTo>
                  <a:cubicBezTo>
                    <a:pt x="3052599" y="494051"/>
                    <a:pt x="2772126" y="424655"/>
                    <a:pt x="2649428" y="440163"/>
                  </a:cubicBezTo>
                  <a:cubicBezTo>
                    <a:pt x="2526731" y="455671"/>
                    <a:pt x="2397501" y="420758"/>
                    <a:pt x="2214921" y="440163"/>
                  </a:cubicBezTo>
                  <a:cubicBezTo>
                    <a:pt x="2032341" y="459568"/>
                    <a:pt x="1951440" y="426452"/>
                    <a:pt x="1780415" y="440163"/>
                  </a:cubicBezTo>
                  <a:cubicBezTo>
                    <a:pt x="1609390" y="453874"/>
                    <a:pt x="1445787" y="438625"/>
                    <a:pt x="1218737" y="440163"/>
                  </a:cubicBezTo>
                  <a:cubicBezTo>
                    <a:pt x="991687" y="441701"/>
                    <a:pt x="906046" y="415479"/>
                    <a:pt x="752437" y="440163"/>
                  </a:cubicBezTo>
                  <a:cubicBezTo>
                    <a:pt x="598828" y="464847"/>
                    <a:pt x="304615" y="355848"/>
                    <a:pt x="0" y="440163"/>
                  </a:cubicBezTo>
                  <a:cubicBezTo>
                    <a:pt x="-1456" y="224766"/>
                    <a:pt x="18426" y="98164"/>
                    <a:pt x="0" y="0"/>
                  </a:cubicBezTo>
                  <a:close/>
                </a:path>
                <a:path w="3179313" h="440163" stroke="0" extrusionOk="0">
                  <a:moveTo>
                    <a:pt x="0" y="0"/>
                  </a:moveTo>
                  <a:cubicBezTo>
                    <a:pt x="119453" y="-45656"/>
                    <a:pt x="283320" y="9244"/>
                    <a:pt x="498092" y="0"/>
                  </a:cubicBezTo>
                  <a:cubicBezTo>
                    <a:pt x="712864" y="-9244"/>
                    <a:pt x="765884" y="2020"/>
                    <a:pt x="932598" y="0"/>
                  </a:cubicBezTo>
                  <a:cubicBezTo>
                    <a:pt x="1099312" y="-2020"/>
                    <a:pt x="1312502" y="63192"/>
                    <a:pt x="1526070" y="0"/>
                  </a:cubicBezTo>
                  <a:cubicBezTo>
                    <a:pt x="1739638" y="-63192"/>
                    <a:pt x="1894675" y="50547"/>
                    <a:pt x="2024163" y="0"/>
                  </a:cubicBezTo>
                  <a:cubicBezTo>
                    <a:pt x="2153651" y="-50547"/>
                    <a:pt x="2306248" y="28850"/>
                    <a:pt x="2522255" y="0"/>
                  </a:cubicBezTo>
                  <a:cubicBezTo>
                    <a:pt x="2738262" y="-28850"/>
                    <a:pt x="2890226" y="46413"/>
                    <a:pt x="3179313" y="0"/>
                  </a:cubicBezTo>
                  <a:cubicBezTo>
                    <a:pt x="3205797" y="109847"/>
                    <a:pt x="3154153" y="350597"/>
                    <a:pt x="3179313" y="440163"/>
                  </a:cubicBezTo>
                  <a:cubicBezTo>
                    <a:pt x="2986714" y="493096"/>
                    <a:pt x="2883661" y="397172"/>
                    <a:pt x="2649428" y="440163"/>
                  </a:cubicBezTo>
                  <a:cubicBezTo>
                    <a:pt x="2415195" y="483154"/>
                    <a:pt x="2317088" y="434332"/>
                    <a:pt x="2214921" y="440163"/>
                  </a:cubicBezTo>
                  <a:cubicBezTo>
                    <a:pt x="2112754" y="445994"/>
                    <a:pt x="1869044" y="433314"/>
                    <a:pt x="1685036" y="440163"/>
                  </a:cubicBezTo>
                  <a:cubicBezTo>
                    <a:pt x="1501029" y="447012"/>
                    <a:pt x="1276445" y="385751"/>
                    <a:pt x="1155150" y="440163"/>
                  </a:cubicBezTo>
                  <a:cubicBezTo>
                    <a:pt x="1033855" y="494575"/>
                    <a:pt x="816457" y="384387"/>
                    <a:pt x="657058" y="440163"/>
                  </a:cubicBezTo>
                  <a:cubicBezTo>
                    <a:pt x="497659" y="495939"/>
                    <a:pt x="312221" y="414472"/>
                    <a:pt x="0" y="440163"/>
                  </a:cubicBezTo>
                  <a:cubicBezTo>
                    <a:pt x="-16189" y="255745"/>
                    <a:pt x="51187" y="112168"/>
                    <a:pt x="0" y="0"/>
                  </a:cubicBezTo>
                  <a:close/>
                </a:path>
              </a:pathLst>
            </a:custGeom>
            <a:grpFill/>
            <a:ln w="25400">
              <a:no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pl-PL" sz="1400">
                  <a:latin typeface="Helvetica" panose="020B0604020202020204" pitchFamily="34" charset="0"/>
                  <a:cs typeface="Helvetica" panose="020B0604020202020204" pitchFamily="34" charset="0"/>
                </a:rPr>
                <a:t>Poster P0745 @Neutrino2022</a:t>
              </a:r>
              <a:endParaRPr lang="pl-PL" sz="800" dirty="0">
                <a:latin typeface="Helvetica" panose="020B0604020202020204" pitchFamily="34" charset="0"/>
                <a:cs typeface="Helvetica" panose="020B0604020202020204" pitchFamily="34" charset="0"/>
              </a:endParaRPr>
            </a:p>
          </p:txBody>
        </p:sp>
      </p:grpSp>
      <p:sp>
        <p:nvSpPr>
          <p:cNvPr id="28" name="Tytuł 1">
            <a:extLst>
              <a:ext uri="{FF2B5EF4-FFF2-40B4-BE49-F238E27FC236}">
                <a16:creationId xmlns:a16="http://schemas.microsoft.com/office/drawing/2014/main" id="{051E09AC-FFA6-7F96-BB1E-81F9A0ED8BB6}"/>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Point &amp; extended source sensitivity</a:t>
            </a:r>
            <a:endParaRPr lang="en-GB" sz="2800">
              <a:solidFill>
                <a:schemeClr val="bg1"/>
              </a:solidFill>
              <a:latin typeface="Helvetica" panose="020B0604020202020204" pitchFamily="34" charset="0"/>
              <a:cs typeface="Helvetica" panose="020B0604020202020204" pitchFamily="34" charset="0"/>
            </a:endParaRPr>
          </a:p>
        </p:txBody>
      </p:sp>
      <p:sp>
        <p:nvSpPr>
          <p:cNvPr id="29" name="Prostokąt 28">
            <a:extLst>
              <a:ext uri="{FF2B5EF4-FFF2-40B4-BE49-F238E27FC236}">
                <a16:creationId xmlns:a16="http://schemas.microsoft.com/office/drawing/2014/main" id="{9B50A8B5-214A-1B8E-BFF2-3EF8DECE824D}"/>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0" name="Symbol zastępczy numeru slajdu 4">
            <a:extLst>
              <a:ext uri="{FF2B5EF4-FFF2-40B4-BE49-F238E27FC236}">
                <a16:creationId xmlns:a16="http://schemas.microsoft.com/office/drawing/2014/main" id="{0BE73B1B-22D8-7C6F-97D3-5CCA7B75D656}"/>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58</a:t>
            </a:fld>
            <a:endParaRPr lang="pl-PL" sz="2400">
              <a:solidFill>
                <a:schemeClr val="tx1"/>
              </a:solidFill>
              <a:cs typeface="Helvetica"/>
            </a:endParaRPr>
          </a:p>
        </p:txBody>
      </p:sp>
    </p:spTree>
    <p:extLst>
      <p:ext uri="{BB962C8B-B14F-4D97-AF65-F5344CB8AC3E}">
        <p14:creationId xmlns:p14="http://schemas.microsoft.com/office/powerpoint/2010/main" val="42559523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B92E68D7-F97D-D06F-5F0A-B3CBD0457110}"/>
              </a:ext>
            </a:extLst>
          </p:cNvPr>
          <p:cNvGrpSpPr>
            <a:grpSpLocks noChangeAspect="1"/>
          </p:cNvGrpSpPr>
          <p:nvPr/>
        </p:nvGrpSpPr>
        <p:grpSpPr bwMode="auto">
          <a:xfrm>
            <a:off x="0" y="2222090"/>
            <a:ext cx="6132288" cy="4635910"/>
            <a:chOff x="0" y="751"/>
            <a:chExt cx="4721" cy="3569"/>
          </a:xfrm>
        </p:grpSpPr>
        <p:sp>
          <p:nvSpPr>
            <p:cNvPr id="8" name="AutoShape 3">
              <a:extLst>
                <a:ext uri="{FF2B5EF4-FFF2-40B4-BE49-F238E27FC236}">
                  <a16:creationId xmlns:a16="http://schemas.microsoft.com/office/drawing/2014/main" id="{D241DEF7-6D06-C227-927D-4DC3F6F7D7AC}"/>
                </a:ext>
              </a:extLst>
            </p:cNvPr>
            <p:cNvSpPr>
              <a:spLocks noChangeAspect="1" noChangeArrowheads="1" noTextEdit="1"/>
            </p:cNvSpPr>
            <p:nvPr/>
          </p:nvSpPr>
          <p:spPr bwMode="auto">
            <a:xfrm>
              <a:off x="0" y="751"/>
              <a:ext cx="4721" cy="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3077" name="Picture 5">
              <a:extLst>
                <a:ext uri="{FF2B5EF4-FFF2-40B4-BE49-F238E27FC236}">
                  <a16:creationId xmlns:a16="http://schemas.microsoft.com/office/drawing/2014/main" id="{AA92DAB8-5596-18DF-551E-35A59536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1"/>
              <a:ext cx="4727" cy="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8">
            <a:extLst>
              <a:ext uri="{FF2B5EF4-FFF2-40B4-BE49-F238E27FC236}">
                <a16:creationId xmlns:a16="http://schemas.microsoft.com/office/drawing/2014/main" id="{511752E9-2A0E-1540-38B2-6499B9E5B74D}"/>
              </a:ext>
            </a:extLst>
          </p:cNvPr>
          <p:cNvGrpSpPr>
            <a:grpSpLocks noChangeAspect="1"/>
          </p:cNvGrpSpPr>
          <p:nvPr/>
        </p:nvGrpSpPr>
        <p:grpSpPr bwMode="auto">
          <a:xfrm>
            <a:off x="5946876" y="2300748"/>
            <a:ext cx="6245123" cy="4557252"/>
            <a:chOff x="880" y="0"/>
            <a:chExt cx="5920" cy="4320"/>
          </a:xfrm>
        </p:grpSpPr>
        <p:sp>
          <p:nvSpPr>
            <p:cNvPr id="20" name="AutoShape 7">
              <a:extLst>
                <a:ext uri="{FF2B5EF4-FFF2-40B4-BE49-F238E27FC236}">
                  <a16:creationId xmlns:a16="http://schemas.microsoft.com/office/drawing/2014/main" id="{A8189257-9E4D-34E8-EFE6-D2A9147D341D}"/>
                </a:ext>
              </a:extLst>
            </p:cNvPr>
            <p:cNvSpPr>
              <a:spLocks noChangeAspect="1" noChangeArrowheads="1" noTextEdit="1"/>
            </p:cNvSpPr>
            <p:nvPr/>
          </p:nvSpPr>
          <p:spPr bwMode="auto">
            <a:xfrm>
              <a:off x="880" y="0"/>
              <a:ext cx="592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3081" name="Picture 9">
              <a:extLst>
                <a:ext uri="{FF2B5EF4-FFF2-40B4-BE49-F238E27FC236}">
                  <a16:creationId xmlns:a16="http://schemas.microsoft.com/office/drawing/2014/main" id="{50CF0AEA-ADFD-733A-0675-9C70EDE5D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 y="0"/>
              <a:ext cx="5923" cy="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mc:AlternateContent xmlns:mc="http://schemas.openxmlformats.org/markup-compatibility/2006" xmlns:a14="http://schemas.microsoft.com/office/drawing/2010/main">
        <mc:Choice Requires="a14">
          <p:sp>
            <p:nvSpPr>
              <p:cNvPr id="28" name="pole tekstowe 27">
                <a:extLst>
                  <a:ext uri="{FF2B5EF4-FFF2-40B4-BE49-F238E27FC236}">
                    <a16:creationId xmlns:a16="http://schemas.microsoft.com/office/drawing/2014/main" id="{98FAFDAC-08BF-689A-18A1-B87724460542}"/>
                  </a:ext>
                </a:extLst>
              </p:cNvPr>
              <p:cNvSpPr txBox="1"/>
              <p:nvPr/>
            </p:nvSpPr>
            <p:spPr>
              <a:xfrm>
                <a:off x="137652" y="1748585"/>
                <a:ext cx="11415251" cy="369332"/>
              </a:xfrm>
              <a:prstGeom prst="rect">
                <a:avLst/>
              </a:prstGeom>
              <a:noFill/>
            </p:spPr>
            <p:txBody>
              <a:bodyPr wrap="square" rtlCol="0">
                <a:spAutoFit/>
              </a:bodyPr>
              <a:lstStyle/>
              <a:p>
                <a:pPr algn="l"/>
                <a:r>
                  <a:rPr lang="pl-PL" sz="1800" b="0" i="0" u="none" strike="noStrike" baseline="0">
                    <a:latin typeface="+mj-lt"/>
                  </a:rPr>
                  <a:t>With assumption of</a:t>
                </a:r>
                <a:r>
                  <a:rPr lang="en-GB" sz="1800" b="0" i="0" u="none" strike="noStrike" baseline="0">
                    <a:latin typeface="+mj-lt"/>
                  </a:rPr>
                  <a:t> </a:t>
                </a:r>
                <a14:m>
                  <m:oMath xmlns:m="http://schemas.openxmlformats.org/officeDocument/2006/math">
                    <m:r>
                      <a:rPr lang="pl-PL" sz="1800" b="0" i="1" u="none" strike="noStrike" baseline="0" smtClean="0">
                        <a:latin typeface="Cambria Math" panose="02040503050406030204" pitchFamily="18" charset="0"/>
                      </a:rPr>
                      <m:t>𝜈</m:t>
                    </m:r>
                  </m:oMath>
                </a14:m>
                <a:r>
                  <a:rPr lang="pl-PL" sz="1800" b="0" i="0" u="none" strike="noStrike" baseline="0">
                    <a:latin typeface="+mj-lt"/>
                  </a:rPr>
                  <a:t> </a:t>
                </a:r>
                <a:r>
                  <a:rPr lang="en-GB" sz="1800" b="0" i="0" u="none" strike="noStrike" baseline="0">
                    <a:latin typeface="+mj-lt"/>
                  </a:rPr>
                  <a:t>flux parameters </a:t>
                </a:r>
                <a:r>
                  <a:rPr lang="pl-PL" sz="1800" b="0" i="0" u="none" strike="noStrike" baseline="0">
                    <a:latin typeface="+mj-lt"/>
                  </a:rPr>
                  <a:t>as measured by</a:t>
                </a:r>
                <a:r>
                  <a:rPr lang="en-GB" sz="1800" b="0" i="0" u="none" strike="noStrike" baseline="0">
                    <a:latin typeface="+mj-lt"/>
                  </a:rPr>
                  <a:t> IceCube</a:t>
                </a:r>
                <a:r>
                  <a:rPr lang="pl-PL" sz="1800" b="0" i="0" u="none" strike="noStrike" baseline="0">
                    <a:latin typeface="+mj-lt"/>
                  </a:rPr>
                  <a:t>:</a:t>
                </a:r>
                <a:endParaRPr lang="en-GB">
                  <a:latin typeface="+mj-lt"/>
                </a:endParaRPr>
              </a:p>
            </p:txBody>
          </p:sp>
        </mc:Choice>
        <mc:Fallback xmlns="">
          <p:sp>
            <p:nvSpPr>
              <p:cNvPr id="28" name="pole tekstowe 27">
                <a:extLst>
                  <a:ext uri="{FF2B5EF4-FFF2-40B4-BE49-F238E27FC236}">
                    <a16:creationId xmlns:a16="http://schemas.microsoft.com/office/drawing/2014/main" id="{98FAFDAC-08BF-689A-18A1-B87724460542}"/>
                  </a:ext>
                </a:extLst>
              </p:cNvPr>
              <p:cNvSpPr txBox="1">
                <a:spLocks noRot="1" noChangeAspect="1" noMove="1" noResize="1" noEditPoints="1" noAdjustHandles="1" noChangeArrowheads="1" noChangeShapeType="1" noTextEdit="1"/>
              </p:cNvSpPr>
              <p:nvPr/>
            </p:nvSpPr>
            <p:spPr>
              <a:xfrm>
                <a:off x="137652" y="1748585"/>
                <a:ext cx="11415251" cy="369332"/>
              </a:xfrm>
              <a:prstGeom prst="rect">
                <a:avLst/>
              </a:prstGeom>
              <a:blipFill>
                <a:blip r:embed="rId5"/>
                <a:stretch>
                  <a:fillRect l="-481" t="-10000" b="-26667"/>
                </a:stretch>
              </a:blipFill>
            </p:spPr>
            <p:txBody>
              <a:bodyPr/>
              <a:lstStyle/>
              <a:p>
                <a:r>
                  <a:rPr lang="en-GB">
                    <a:noFill/>
                  </a:rPr>
                  <a:t> </a:t>
                </a:r>
              </a:p>
            </p:txBody>
          </p:sp>
        </mc:Fallback>
      </mc:AlternateContent>
      <p:grpSp>
        <p:nvGrpSpPr>
          <p:cNvPr id="43" name="Grupa 42">
            <a:extLst>
              <a:ext uri="{FF2B5EF4-FFF2-40B4-BE49-F238E27FC236}">
                <a16:creationId xmlns:a16="http://schemas.microsoft.com/office/drawing/2014/main" id="{3D8D23F6-9FE0-611E-3BBD-A93380B10EF5}"/>
              </a:ext>
            </a:extLst>
          </p:cNvPr>
          <p:cNvGrpSpPr/>
          <p:nvPr/>
        </p:nvGrpSpPr>
        <p:grpSpPr>
          <a:xfrm>
            <a:off x="8393310" y="1571065"/>
            <a:ext cx="2451363" cy="638268"/>
            <a:chOff x="8071000" y="6150077"/>
            <a:chExt cx="2451363" cy="638268"/>
          </a:xfrm>
        </p:grpSpPr>
        <p:sp>
          <p:nvSpPr>
            <p:cNvPr id="44" name="Shape 489">
              <a:extLst>
                <a:ext uri="{FF2B5EF4-FFF2-40B4-BE49-F238E27FC236}">
                  <a16:creationId xmlns:a16="http://schemas.microsoft.com/office/drawing/2014/main" id="{AC77B0B8-0CAE-0857-39A8-A3D0DEB17FA8}"/>
                </a:ext>
              </a:extLst>
            </p:cNvPr>
            <p:cNvSpPr/>
            <p:nvPr/>
          </p:nvSpPr>
          <p:spPr>
            <a:xfrm>
              <a:off x="8071000" y="6346781"/>
              <a:ext cx="2068666" cy="276038"/>
            </a:xfrm>
            <a:prstGeom prst="rect">
              <a:avLst/>
            </a:prstGeom>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en-GB" sz="1400">
                  <a:solidFill>
                    <a:schemeClr val="bg1"/>
                  </a:solidFill>
                  <a:latin typeface="Helvetica" panose="020B0604020202020204" pitchFamily="34" charset="0"/>
                  <a:cs typeface="Helvetica" panose="020B0604020202020204" pitchFamily="34" charset="0"/>
                </a:rPr>
                <a:t>JINST 16 C09034</a:t>
              </a:r>
              <a:r>
                <a:rPr lang="pl-PL" sz="1400">
                  <a:solidFill>
                    <a:schemeClr val="bg1"/>
                  </a:solidFill>
                  <a:latin typeface="Helvetica" panose="020B0604020202020204" pitchFamily="34" charset="0"/>
                  <a:cs typeface="Helvetica" panose="020B0604020202020204" pitchFamily="34" charset="0"/>
                </a:rPr>
                <a:t> (2021)</a:t>
              </a:r>
              <a:endParaRPr sz="800" dirty="0">
                <a:solidFill>
                  <a:schemeClr val="bg1"/>
                </a:solidFill>
                <a:latin typeface="Helvetica" panose="020B0604020202020204" pitchFamily="34" charset="0"/>
                <a:cs typeface="Helvetica" panose="020B0604020202020204" pitchFamily="34" charset="0"/>
              </a:endParaRPr>
            </a:p>
          </p:txBody>
        </p:sp>
        <p:grpSp>
          <p:nvGrpSpPr>
            <p:cNvPr id="45" name="Grupa 44">
              <a:extLst>
                <a:ext uri="{FF2B5EF4-FFF2-40B4-BE49-F238E27FC236}">
                  <a16:creationId xmlns:a16="http://schemas.microsoft.com/office/drawing/2014/main" id="{B0D58658-F275-673A-CD58-3443F9A4AD59}"/>
                </a:ext>
              </a:extLst>
            </p:cNvPr>
            <p:cNvGrpSpPr/>
            <p:nvPr/>
          </p:nvGrpSpPr>
          <p:grpSpPr>
            <a:xfrm>
              <a:off x="8154357" y="6150077"/>
              <a:ext cx="2368006" cy="638268"/>
              <a:chOff x="8154357" y="6150077"/>
              <a:chExt cx="2368006" cy="638268"/>
            </a:xfrm>
          </p:grpSpPr>
          <p:sp>
            <p:nvSpPr>
              <p:cNvPr id="47" name="Grafika 21" descr="Brushstroke">
                <a:extLst>
                  <a:ext uri="{FF2B5EF4-FFF2-40B4-BE49-F238E27FC236}">
                    <a16:creationId xmlns:a16="http://schemas.microsoft.com/office/drawing/2014/main" id="{6EC4879F-6240-64ED-7881-54DE5B648309}"/>
                  </a:ext>
                </a:extLst>
              </p:cNvPr>
              <p:cNvSpPr/>
              <p:nvPr/>
            </p:nvSpPr>
            <p:spPr>
              <a:xfrm>
                <a:off x="8154357" y="6150077"/>
                <a:ext cx="2368006" cy="638268"/>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rgbClr val="70AD47"/>
              </a:solidFill>
              <a:ln w="9525" cap="flat">
                <a:noFill/>
                <a:prstDash val="solid"/>
                <a:miter/>
              </a:ln>
            </p:spPr>
            <p:txBody>
              <a:bodyPr rtlCol="0" anchor="ctr"/>
              <a:lstStyle/>
              <a:p>
                <a:endParaRPr lang="en-GB"/>
              </a:p>
            </p:txBody>
          </p:sp>
          <p:sp>
            <p:nvSpPr>
              <p:cNvPr id="50" name="Shape 489">
                <a:extLst>
                  <a:ext uri="{FF2B5EF4-FFF2-40B4-BE49-F238E27FC236}">
                    <a16:creationId xmlns:a16="http://schemas.microsoft.com/office/drawing/2014/main" id="{02F6CB0D-30A9-8527-09D4-9169844BD8E5}"/>
                  </a:ext>
                </a:extLst>
              </p:cNvPr>
              <p:cNvSpPr/>
              <p:nvPr/>
            </p:nvSpPr>
            <p:spPr>
              <a:xfrm>
                <a:off x="8226425" y="6331192"/>
                <a:ext cx="2171559" cy="276038"/>
              </a:xfrm>
              <a:prstGeom prst="rect">
                <a:avLst/>
              </a:prstGeom>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algn="ctr"/>
                <a:r>
                  <a:rPr lang="en-GB" sz="1400" b="0" i="0" u="none" strike="noStrike" baseline="0">
                    <a:solidFill>
                      <a:schemeClr val="bg1"/>
                    </a:solidFill>
                    <a:latin typeface="+mj-lt"/>
                  </a:rPr>
                  <a:t>PoS(ICRC2021)1077</a:t>
                </a:r>
                <a:endParaRPr lang="en-GB" sz="1400">
                  <a:solidFill>
                    <a:schemeClr val="bg1"/>
                  </a:solidFill>
                </a:endParaRPr>
              </a:p>
            </p:txBody>
          </p:sp>
        </p:grpSp>
      </p:grpSp>
      <mc:AlternateContent xmlns:mc="http://schemas.openxmlformats.org/markup-compatibility/2006" xmlns:a14="http://schemas.microsoft.com/office/drawing/2010/main">
        <mc:Choice Requires="a14">
          <p:sp>
            <p:nvSpPr>
              <p:cNvPr id="21" name="Tytuł 1">
                <a:extLst>
                  <a:ext uri="{FF2B5EF4-FFF2-40B4-BE49-F238E27FC236}">
                    <a16:creationId xmlns:a16="http://schemas.microsoft.com/office/drawing/2014/main" id="{2EEA6319-CBCA-B09F-06E4-E306D0893910}"/>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Diffuse </a:t>
                </a:r>
                <a14:m>
                  <m:oMath xmlns:m="http://schemas.openxmlformats.org/officeDocument/2006/math">
                    <m:r>
                      <a:rPr lang="pl-PL" sz="2800" b="0" i="1" smtClean="0">
                        <a:solidFill>
                          <a:schemeClr val="bg1"/>
                        </a:solidFill>
                        <a:latin typeface="Cambria Math" panose="02040503050406030204" pitchFamily="18" charset="0"/>
                        <a:cs typeface="Helvetica" panose="020B0604020202020204" pitchFamily="34" charset="0"/>
                      </a:rPr>
                      <m:t>𝜈</m:t>
                    </m:r>
                  </m:oMath>
                </a14:m>
                <a:r>
                  <a:rPr lang="pl-PL" sz="2800" dirty="0"/>
                  <a:t> </a:t>
                </a:r>
                <a:r>
                  <a:rPr lang="pl-PL" sz="2800" dirty="0">
                    <a:solidFill>
                      <a:schemeClr val="bg1"/>
                    </a:solidFill>
                  </a:rPr>
                  <a:t>flux</a:t>
                </a:r>
                <a:endParaRPr lang="en-GB" sz="2800">
                  <a:solidFill>
                    <a:schemeClr val="bg1"/>
                  </a:solidFill>
                  <a:latin typeface="Helvetica" panose="020B0604020202020204" pitchFamily="34" charset="0"/>
                  <a:cs typeface="Helvetica" panose="020B0604020202020204" pitchFamily="34" charset="0"/>
                </a:endParaRPr>
              </a:p>
            </p:txBody>
          </p:sp>
        </mc:Choice>
        <mc:Fallback xmlns="">
          <p:sp>
            <p:nvSpPr>
              <p:cNvPr id="21" name="Tytuł 1">
                <a:extLst>
                  <a:ext uri="{FF2B5EF4-FFF2-40B4-BE49-F238E27FC236}">
                    <a16:creationId xmlns:a16="http://schemas.microsoft.com/office/drawing/2014/main" id="{2EEA6319-CBCA-B09F-06E4-E306D0893910}"/>
                  </a:ext>
                </a:extLst>
              </p:cNvPr>
              <p:cNvSpPr txBox="1">
                <a:spLocks noRot="1" noChangeAspect="1" noMove="1" noResize="1" noEditPoints="1" noAdjustHandles="1" noChangeArrowheads="1" noChangeShapeType="1" noTextEdit="1"/>
              </p:cNvSpPr>
              <p:nvPr/>
            </p:nvSpPr>
            <p:spPr>
              <a:xfrm>
                <a:off x="0" y="67185"/>
                <a:ext cx="12191999" cy="494877"/>
              </a:xfrm>
              <a:prstGeom prst="rect">
                <a:avLst/>
              </a:prstGeom>
              <a:blipFill>
                <a:blip r:embed="rId6"/>
                <a:stretch>
                  <a:fillRect l="-1000" t="-19753" b="-33333"/>
                </a:stretch>
              </a:blipFill>
            </p:spPr>
            <p:txBody>
              <a:bodyPr/>
              <a:lstStyle/>
              <a:p>
                <a:r>
                  <a:rPr lang="en-GB">
                    <a:noFill/>
                  </a:rPr>
                  <a:t> </a:t>
                </a:r>
              </a:p>
            </p:txBody>
          </p:sp>
        </mc:Fallback>
      </mc:AlternateContent>
      <p:sp>
        <p:nvSpPr>
          <p:cNvPr id="22" name="Prostokąt 21">
            <a:extLst>
              <a:ext uri="{FF2B5EF4-FFF2-40B4-BE49-F238E27FC236}">
                <a16:creationId xmlns:a16="http://schemas.microsoft.com/office/drawing/2014/main" id="{24ACAB21-4201-7779-5AB5-2946029F9EB1}"/>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3" name="Symbol zastępczy numeru slajdu 4">
            <a:extLst>
              <a:ext uri="{FF2B5EF4-FFF2-40B4-BE49-F238E27FC236}">
                <a16:creationId xmlns:a16="http://schemas.microsoft.com/office/drawing/2014/main" id="{24AFF48C-948E-5246-A285-A73CC5A69E64}"/>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59</a:t>
            </a:fld>
            <a:endParaRPr lang="pl-PL" sz="2400">
              <a:solidFill>
                <a:schemeClr val="tx1"/>
              </a:solidFill>
              <a:cs typeface="Helvetica"/>
            </a:endParaRPr>
          </a:p>
        </p:txBody>
      </p:sp>
    </p:spTree>
    <p:extLst>
      <p:ext uri="{BB962C8B-B14F-4D97-AF65-F5344CB8AC3E}">
        <p14:creationId xmlns:p14="http://schemas.microsoft.com/office/powerpoint/2010/main" val="2572412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ytuł 1">
                <a:extLst>
                  <a:ext uri="{FF2B5EF4-FFF2-40B4-BE49-F238E27FC236}">
                    <a16:creationId xmlns:a16="http://schemas.microsoft.com/office/drawing/2014/main" id="{AF21E805-10D3-9513-1465-8BAD37BCA4D5}"/>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Water Cherenkov </a:t>
                </a:r>
                <a14:m>
                  <m:oMath xmlns:m="http://schemas.openxmlformats.org/officeDocument/2006/math">
                    <m:r>
                      <a:rPr lang="pl-PL" sz="2800" b="0" i="1" smtClean="0">
                        <a:solidFill>
                          <a:schemeClr val="bg1"/>
                        </a:solidFill>
                        <a:latin typeface="Cambria Math" panose="02040503050406030204" pitchFamily="18" charset="0"/>
                      </a:rPr>
                      <m:t>𝜈</m:t>
                    </m:r>
                  </m:oMath>
                </a14:m>
                <a:r>
                  <a:rPr lang="pl-PL" sz="2800">
                    <a:solidFill>
                      <a:schemeClr val="bg1"/>
                    </a:solidFill>
                    <a:latin typeface="Helvetica" panose="020B0604020202020204" pitchFamily="34" charset="0"/>
                    <a:cs typeface="Helvetica" panose="020B0604020202020204" pitchFamily="34" charset="0"/>
                  </a:rPr>
                  <a:t> telescopes</a:t>
                </a:r>
                <a:endParaRPr lang="pl-PL" sz="2800" dirty="0" err="1"/>
              </a:p>
            </p:txBody>
          </p:sp>
        </mc:Choice>
        <mc:Fallback xmlns="">
          <p:sp>
            <p:nvSpPr>
              <p:cNvPr id="10" name="Tytuł 1">
                <a:extLst>
                  <a:ext uri="{FF2B5EF4-FFF2-40B4-BE49-F238E27FC236}">
                    <a16:creationId xmlns:a16="http://schemas.microsoft.com/office/drawing/2014/main" id="{AF21E805-10D3-9513-1465-8BAD37BCA4D5}"/>
                  </a:ext>
                </a:extLst>
              </p:cNvPr>
              <p:cNvSpPr txBox="1">
                <a:spLocks noRot="1" noChangeAspect="1" noMove="1" noResize="1" noEditPoints="1" noAdjustHandles="1" noChangeArrowheads="1" noChangeShapeType="1" noTextEdit="1"/>
              </p:cNvSpPr>
              <p:nvPr/>
            </p:nvSpPr>
            <p:spPr>
              <a:xfrm>
                <a:off x="0" y="67185"/>
                <a:ext cx="12191999" cy="494877"/>
              </a:xfrm>
              <a:prstGeom prst="rect">
                <a:avLst/>
              </a:prstGeom>
              <a:blipFill>
                <a:blip r:embed="rId4"/>
                <a:stretch>
                  <a:fillRect l="-1000" t="-19753" b="-33333"/>
                </a:stretch>
              </a:blipFill>
            </p:spPr>
            <p:txBody>
              <a:bodyPr/>
              <a:lstStyle/>
              <a:p>
                <a:r>
                  <a:rPr lang="en-GB">
                    <a:noFill/>
                  </a:rPr>
                  <a:t> </a:t>
                </a:r>
              </a:p>
            </p:txBody>
          </p:sp>
        </mc:Fallback>
      </mc:AlternateContent>
      <p:sp>
        <p:nvSpPr>
          <p:cNvPr id="11" name="Prostokąt 10">
            <a:extLst>
              <a:ext uri="{FF2B5EF4-FFF2-40B4-BE49-F238E27FC236}">
                <a16:creationId xmlns:a16="http://schemas.microsoft.com/office/drawing/2014/main" id="{ECD411D9-A69D-B70D-6AF1-D260E87DD681}"/>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Symbol zastępczy numeru slajdu 4">
            <a:extLst>
              <a:ext uri="{FF2B5EF4-FFF2-40B4-BE49-F238E27FC236}">
                <a16:creationId xmlns:a16="http://schemas.microsoft.com/office/drawing/2014/main" id="{E5640E3C-7EED-A7E6-C576-D5D26843B137}"/>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6</a:t>
            </a:fld>
            <a:endParaRPr lang="pl-PL" sz="2400">
              <a:solidFill>
                <a:schemeClr val="tx1"/>
              </a:solidFill>
              <a:cs typeface="Helvetica"/>
            </a:endParaRPr>
          </a:p>
        </p:txBody>
      </p:sp>
      <p:pic>
        <p:nvPicPr>
          <p:cNvPr id="2592" name="Grafika 2591">
            <a:extLst>
              <a:ext uri="{FF2B5EF4-FFF2-40B4-BE49-F238E27FC236}">
                <a16:creationId xmlns:a16="http://schemas.microsoft.com/office/drawing/2014/main" id="{1F19148C-815A-F036-0DE4-4A09E6E842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562062"/>
            <a:ext cx="12192000" cy="6295938"/>
          </a:xfrm>
          <a:prstGeom prst="rect">
            <a:avLst/>
          </a:prstGeom>
        </p:spPr>
      </p:pic>
    </p:spTree>
    <p:extLst>
      <p:ext uri="{BB962C8B-B14F-4D97-AF65-F5344CB8AC3E}">
        <p14:creationId xmlns:p14="http://schemas.microsoft.com/office/powerpoint/2010/main" val="39181252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8">
            <a:extLst>
              <a:ext uri="{FF2B5EF4-FFF2-40B4-BE49-F238E27FC236}">
                <a16:creationId xmlns:a16="http://schemas.microsoft.com/office/drawing/2014/main" id="{839938FD-DA77-2714-D4AA-135445B7F4B7}"/>
              </a:ext>
            </a:extLst>
          </p:cNvPr>
          <p:cNvGrpSpPr>
            <a:grpSpLocks noChangeAspect="1"/>
          </p:cNvGrpSpPr>
          <p:nvPr/>
        </p:nvGrpSpPr>
        <p:grpSpPr bwMode="auto">
          <a:xfrm>
            <a:off x="8770929" y="1076200"/>
            <a:ext cx="3421070" cy="1954898"/>
            <a:chOff x="4481" y="648"/>
            <a:chExt cx="3199" cy="1828"/>
          </a:xfrm>
        </p:grpSpPr>
        <p:sp>
          <p:nvSpPr>
            <p:cNvPr id="22" name="AutoShape 7">
              <a:extLst>
                <a:ext uri="{FF2B5EF4-FFF2-40B4-BE49-F238E27FC236}">
                  <a16:creationId xmlns:a16="http://schemas.microsoft.com/office/drawing/2014/main" id="{7B06E0BD-4846-1D90-7761-005903C58801}"/>
                </a:ext>
              </a:extLst>
            </p:cNvPr>
            <p:cNvSpPr>
              <a:spLocks noChangeAspect="1" noChangeArrowheads="1" noTextEdit="1"/>
            </p:cNvSpPr>
            <p:nvPr/>
          </p:nvSpPr>
          <p:spPr bwMode="auto">
            <a:xfrm>
              <a:off x="4481" y="648"/>
              <a:ext cx="3199" cy="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033" name="Picture 9">
              <a:extLst>
                <a:ext uri="{FF2B5EF4-FFF2-40B4-BE49-F238E27FC236}">
                  <a16:creationId xmlns:a16="http://schemas.microsoft.com/office/drawing/2014/main" id="{28605A6B-9568-560B-6910-07F7218DC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1" y="648"/>
              <a:ext cx="3202" cy="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jdelijke aanduiding voor dianummer 3">
            <a:extLst>
              <a:ext uri="{FF2B5EF4-FFF2-40B4-BE49-F238E27FC236}">
                <a16:creationId xmlns:a16="http://schemas.microsoft.com/office/drawing/2014/main" id="{DBCBDC65-3F32-467C-9A85-63834435FD78}"/>
              </a:ext>
            </a:extLst>
          </p:cNvPr>
          <p:cNvSpPr>
            <a:spLocks noGrp="1"/>
          </p:cNvSpPr>
          <p:nvPr>
            <p:ph type="sldNum" sz="quarter" idx="12"/>
          </p:nvPr>
        </p:nvSpPr>
        <p:spPr>
          <a:xfrm>
            <a:off x="7521015" y="5475038"/>
            <a:ext cx="2743200" cy="366183"/>
          </a:xfrm>
        </p:spPr>
        <p:txBody>
          <a:bodyPr/>
          <a:lstStyle/>
          <a:p>
            <a:fld id="{6B4910E0-129F-4AF8-A2E1-EDEA505C6298}" type="slidenum">
              <a:rPr lang="x-none" smtClean="0"/>
              <a:t>60</a:t>
            </a:fld>
            <a:endParaRPr lang="x-none"/>
          </a:p>
        </p:txBody>
      </p:sp>
      <p:grpSp>
        <p:nvGrpSpPr>
          <p:cNvPr id="5" name="Group 4">
            <a:extLst>
              <a:ext uri="{FF2B5EF4-FFF2-40B4-BE49-F238E27FC236}">
                <a16:creationId xmlns:a16="http://schemas.microsoft.com/office/drawing/2014/main" id="{619C6417-F9C1-CB53-543C-D598B7A5FC1A}"/>
              </a:ext>
            </a:extLst>
          </p:cNvPr>
          <p:cNvGrpSpPr>
            <a:grpSpLocks noChangeAspect="1"/>
          </p:cNvGrpSpPr>
          <p:nvPr/>
        </p:nvGrpSpPr>
        <p:grpSpPr bwMode="auto">
          <a:xfrm>
            <a:off x="53975" y="2886075"/>
            <a:ext cx="12084050" cy="3971925"/>
            <a:chOff x="34" y="1818"/>
            <a:chExt cx="7612" cy="2502"/>
          </a:xfrm>
        </p:grpSpPr>
        <p:sp>
          <p:nvSpPr>
            <p:cNvPr id="6" name="AutoShape 3">
              <a:extLst>
                <a:ext uri="{FF2B5EF4-FFF2-40B4-BE49-F238E27FC236}">
                  <a16:creationId xmlns:a16="http://schemas.microsoft.com/office/drawing/2014/main" id="{4AB5FF70-72C8-062A-3F6E-6222300333A3}"/>
                </a:ext>
              </a:extLst>
            </p:cNvPr>
            <p:cNvSpPr>
              <a:spLocks noChangeAspect="1" noChangeArrowheads="1" noTextEdit="1"/>
            </p:cNvSpPr>
            <p:nvPr/>
          </p:nvSpPr>
          <p:spPr bwMode="auto">
            <a:xfrm>
              <a:off x="34" y="1818"/>
              <a:ext cx="7612" cy="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a:extLst>
                <a:ext uri="{FF2B5EF4-FFF2-40B4-BE49-F238E27FC236}">
                  <a16:creationId xmlns:a16="http://schemas.microsoft.com/office/drawing/2014/main" id="{E2ADEAB8-2292-B8FC-A56B-067580E2A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 y="1818"/>
              <a:ext cx="7618" cy="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pole tekstowe 6">
            <a:extLst>
              <a:ext uri="{FF2B5EF4-FFF2-40B4-BE49-F238E27FC236}">
                <a16:creationId xmlns:a16="http://schemas.microsoft.com/office/drawing/2014/main" id="{68B5DBCD-EF34-345E-20A7-16FDB793F1FE}"/>
              </a:ext>
            </a:extLst>
          </p:cNvPr>
          <p:cNvSpPr txBox="1"/>
          <p:nvPr/>
        </p:nvSpPr>
        <p:spPr>
          <a:xfrm>
            <a:off x="2701256" y="4160939"/>
            <a:ext cx="2309287" cy="369332"/>
          </a:xfrm>
          <a:prstGeom prst="rect">
            <a:avLst/>
          </a:prstGeom>
          <a:noFill/>
        </p:spPr>
        <p:txBody>
          <a:bodyPr wrap="none" rtlCol="0">
            <a:spAutoFit/>
          </a:bodyPr>
          <a:lstStyle/>
          <a:p>
            <a:r>
              <a:rPr lang="pl-PL"/>
              <a:t>KM3NeT Preliminary</a:t>
            </a:r>
            <a:endParaRPr lang="en-GB"/>
          </a:p>
        </p:txBody>
      </p:sp>
      <p:sp>
        <p:nvSpPr>
          <p:cNvPr id="12" name="pole tekstowe 11">
            <a:extLst>
              <a:ext uri="{FF2B5EF4-FFF2-40B4-BE49-F238E27FC236}">
                <a16:creationId xmlns:a16="http://schemas.microsoft.com/office/drawing/2014/main" id="{6803DCAF-1C53-1078-25EF-4C2FA97ABCD7}"/>
              </a:ext>
            </a:extLst>
          </p:cNvPr>
          <p:cNvSpPr txBox="1"/>
          <p:nvPr/>
        </p:nvSpPr>
        <p:spPr>
          <a:xfrm>
            <a:off x="9304790" y="4088927"/>
            <a:ext cx="2309287" cy="369332"/>
          </a:xfrm>
          <a:prstGeom prst="rect">
            <a:avLst/>
          </a:prstGeom>
          <a:noFill/>
        </p:spPr>
        <p:txBody>
          <a:bodyPr wrap="none" rtlCol="0">
            <a:spAutoFit/>
          </a:bodyPr>
          <a:lstStyle/>
          <a:p>
            <a:r>
              <a:rPr lang="pl-PL"/>
              <a:t>KM3NeT Preliminary</a:t>
            </a:r>
            <a:endParaRPr lang="en-GB"/>
          </a:p>
        </p:txBody>
      </p:sp>
      <mc:AlternateContent xmlns:mc="http://schemas.openxmlformats.org/markup-compatibility/2006" xmlns:a14="http://schemas.microsoft.com/office/drawing/2010/main">
        <mc:Choice Requires="a14">
          <p:sp>
            <p:nvSpPr>
              <p:cNvPr id="13" name="pole tekstowe 12">
                <a:extLst>
                  <a:ext uri="{FF2B5EF4-FFF2-40B4-BE49-F238E27FC236}">
                    <a16:creationId xmlns:a16="http://schemas.microsoft.com/office/drawing/2014/main" id="{C523BC33-D05F-BD6D-8248-84E248AD3BF4}"/>
                  </a:ext>
                </a:extLst>
              </p:cNvPr>
              <p:cNvSpPr txBox="1"/>
              <p:nvPr/>
            </p:nvSpPr>
            <p:spPr>
              <a:xfrm>
                <a:off x="53975" y="1092908"/>
                <a:ext cx="5516559" cy="1754326"/>
              </a:xfrm>
              <a:prstGeom prst="rect">
                <a:avLst/>
              </a:prstGeom>
              <a:noFill/>
            </p:spPr>
            <p:txBody>
              <a:bodyPr wrap="square">
                <a:spAutoFit/>
              </a:bodyPr>
              <a:lstStyle/>
              <a:p>
                <a:pPr algn="l"/>
                <a:r>
                  <a:rPr lang="pl-PL" b="0" i="0" u="none" strike="noStrike" baseline="0">
                    <a:latin typeface="+mj-lt"/>
                  </a:rPr>
                  <a:t>Result for complete ARCA (2x115=230 strings)</a:t>
                </a:r>
              </a:p>
              <a:p>
                <a:pPr algn="l"/>
                <a:endParaRPr lang="pl-PL">
                  <a:latin typeface="+mj-lt"/>
                </a:endParaRPr>
              </a:p>
              <a:p>
                <a:pPr algn="l"/>
                <a:endParaRPr lang="pl-PL">
                  <a:latin typeface="+mj-lt"/>
                </a:endParaRPr>
              </a:p>
              <a:p>
                <a:pPr algn="l"/>
                <a:endParaRPr lang="pl-PL">
                  <a:latin typeface="+mj-lt"/>
                </a:endParaRPr>
              </a:p>
              <a:p>
                <a:r>
                  <a:rPr lang="pl-PL" b="0" i="0" u="none" strike="noStrike" baseline="0">
                    <a:latin typeface="+mj-lt"/>
                  </a:rPr>
                  <a:t>Differential sensitivity to </a:t>
                </a:r>
                <a:r>
                  <a:rPr lang="pl-PL"/>
                  <a:t>diffuse </a:t>
                </a:r>
                <a14:m>
                  <m:oMath xmlns:m="http://schemas.openxmlformats.org/officeDocument/2006/math">
                    <m:r>
                      <a:rPr lang="pl-PL" b="0" i="1" u="none" strike="noStrike" baseline="0" smtClean="0">
                        <a:latin typeface="Cambria Math" panose="02040503050406030204" pitchFamily="18" charset="0"/>
                      </a:rPr>
                      <m:t>𝜈</m:t>
                    </m:r>
                  </m:oMath>
                </a14:m>
                <a:r>
                  <a:rPr lang="pl-PL" b="0" i="0" u="none" strike="noStrike" baseline="0">
                    <a:latin typeface="+mj-lt"/>
                  </a:rPr>
                  <a:t> flux coming from Starburst</a:t>
                </a:r>
                <a:r>
                  <a:rPr lang="pl-PL" b="0" i="0" u="none" strike="noStrike">
                    <a:latin typeface="+mj-lt"/>
                  </a:rPr>
                  <a:t> Galaxies (SBGs):</a:t>
                </a:r>
                <a:endParaRPr lang="pl-PL" b="0" i="0" u="none" strike="noStrike" baseline="0">
                  <a:latin typeface="+mj-lt"/>
                </a:endParaRPr>
              </a:p>
            </p:txBody>
          </p:sp>
        </mc:Choice>
        <mc:Fallback xmlns="">
          <p:sp>
            <p:nvSpPr>
              <p:cNvPr id="13" name="pole tekstowe 12">
                <a:extLst>
                  <a:ext uri="{FF2B5EF4-FFF2-40B4-BE49-F238E27FC236}">
                    <a16:creationId xmlns:a16="http://schemas.microsoft.com/office/drawing/2014/main" id="{C523BC33-D05F-BD6D-8248-84E248AD3BF4}"/>
                  </a:ext>
                </a:extLst>
              </p:cNvPr>
              <p:cNvSpPr txBox="1">
                <a:spLocks noRot="1" noChangeAspect="1" noMove="1" noResize="1" noEditPoints="1" noAdjustHandles="1" noChangeArrowheads="1" noChangeShapeType="1" noTextEdit="1"/>
              </p:cNvSpPr>
              <p:nvPr/>
            </p:nvSpPr>
            <p:spPr>
              <a:xfrm>
                <a:off x="53975" y="1092908"/>
                <a:ext cx="5516559" cy="1754326"/>
              </a:xfrm>
              <a:prstGeom prst="rect">
                <a:avLst/>
              </a:prstGeom>
              <a:blipFill>
                <a:blip r:embed="rId4"/>
                <a:stretch>
                  <a:fillRect l="-994" t="-1736" b="-4514"/>
                </a:stretch>
              </a:blipFill>
            </p:spPr>
            <p:txBody>
              <a:bodyPr/>
              <a:lstStyle/>
              <a:p>
                <a:r>
                  <a:rPr lang="en-GB">
                    <a:noFill/>
                  </a:rPr>
                  <a:t> </a:t>
                </a:r>
              </a:p>
            </p:txBody>
          </p:sp>
        </mc:Fallback>
      </mc:AlternateContent>
      <p:sp>
        <p:nvSpPr>
          <p:cNvPr id="23" name="pole tekstowe 22">
            <a:extLst>
              <a:ext uri="{FF2B5EF4-FFF2-40B4-BE49-F238E27FC236}">
                <a16:creationId xmlns:a16="http://schemas.microsoft.com/office/drawing/2014/main" id="{16DC7F60-C07F-E852-A78F-5FD1AFC33868}"/>
              </a:ext>
            </a:extLst>
          </p:cNvPr>
          <p:cNvSpPr txBox="1"/>
          <p:nvPr/>
        </p:nvSpPr>
        <p:spPr>
          <a:xfrm>
            <a:off x="9159655" y="985422"/>
            <a:ext cx="2840842" cy="307777"/>
          </a:xfrm>
          <a:prstGeom prst="rect">
            <a:avLst/>
          </a:prstGeom>
          <a:noFill/>
        </p:spPr>
        <p:txBody>
          <a:bodyPr wrap="none" rtlCol="0">
            <a:spAutoFit/>
          </a:bodyPr>
          <a:lstStyle/>
          <a:p>
            <a:r>
              <a:rPr lang="pl-PL" sz="1400"/>
              <a:t>event distributions after selection:</a:t>
            </a:r>
            <a:endParaRPr lang="en-GB" sz="1400"/>
          </a:p>
        </p:txBody>
      </p:sp>
      <p:grpSp>
        <p:nvGrpSpPr>
          <p:cNvPr id="28" name="Grupa 27">
            <a:extLst>
              <a:ext uri="{FF2B5EF4-FFF2-40B4-BE49-F238E27FC236}">
                <a16:creationId xmlns:a16="http://schemas.microsoft.com/office/drawing/2014/main" id="{F75CE94A-20F4-AA34-DD75-D4FB03FBE433}"/>
              </a:ext>
            </a:extLst>
          </p:cNvPr>
          <p:cNvGrpSpPr/>
          <p:nvPr/>
        </p:nvGrpSpPr>
        <p:grpSpPr>
          <a:xfrm>
            <a:off x="5921698" y="1918462"/>
            <a:ext cx="1879244" cy="497848"/>
            <a:chOff x="1815165" y="6265197"/>
            <a:chExt cx="1879244" cy="497848"/>
          </a:xfrm>
        </p:grpSpPr>
        <p:sp>
          <p:nvSpPr>
            <p:cNvPr id="29" name="Grafika 21" descr="Brushstroke">
              <a:extLst>
                <a:ext uri="{FF2B5EF4-FFF2-40B4-BE49-F238E27FC236}">
                  <a16:creationId xmlns:a16="http://schemas.microsoft.com/office/drawing/2014/main" id="{9F45E6EE-F81C-8536-12D0-F4EC4EC376DF}"/>
                </a:ext>
              </a:extLst>
            </p:cNvPr>
            <p:cNvSpPr/>
            <p:nvPr/>
          </p:nvSpPr>
          <p:spPr>
            <a:xfrm>
              <a:off x="1815165" y="6265197"/>
              <a:ext cx="1879244" cy="497848"/>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rgbClr val="70AD47"/>
            </a:solidFill>
            <a:ln w="9525" cap="flat">
              <a:noFill/>
              <a:prstDash val="solid"/>
              <a:miter/>
            </a:ln>
          </p:spPr>
          <p:txBody>
            <a:bodyPr rtlCol="0" anchor="ctr"/>
            <a:lstStyle/>
            <a:p>
              <a:endParaRPr lang="en-GB"/>
            </a:p>
          </p:txBody>
        </p:sp>
        <p:sp>
          <p:nvSpPr>
            <p:cNvPr id="30" name="Shape 489">
              <a:extLst>
                <a:ext uri="{FF2B5EF4-FFF2-40B4-BE49-F238E27FC236}">
                  <a16:creationId xmlns:a16="http://schemas.microsoft.com/office/drawing/2014/main" id="{037A1641-059F-74D4-D939-E80EE2CB5402}"/>
                </a:ext>
              </a:extLst>
            </p:cNvPr>
            <p:cNvSpPr/>
            <p:nvPr/>
          </p:nvSpPr>
          <p:spPr>
            <a:xfrm>
              <a:off x="1857400" y="6391491"/>
              <a:ext cx="1794774" cy="245260"/>
            </a:xfrm>
            <a:prstGeom prst="rect">
              <a:avLst/>
            </a:prstGeom>
            <a:ln w="12700">
              <a:miter lim="400000"/>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algn="ctr">
                <a:defRPr sz="1800">
                  <a:solidFill>
                    <a:srgbClr val="000000"/>
                  </a:solidFill>
                </a:defRPr>
              </a:pPr>
              <a:r>
                <a:rPr lang="en-GB" sz="1200">
                  <a:solidFill>
                    <a:schemeClr val="bg1"/>
                  </a:solidFill>
                  <a:latin typeface="Helvetica" panose="020B0604020202020204" pitchFamily="34" charset="0"/>
                  <a:cs typeface="Helvetica" panose="020B0604020202020204" pitchFamily="34" charset="0"/>
                </a:rPr>
                <a:t>JINST 16 C12016</a:t>
              </a:r>
            </a:p>
          </p:txBody>
        </p:sp>
      </p:grpSp>
      <p:sp>
        <p:nvSpPr>
          <p:cNvPr id="24" name="Tytuł 1">
            <a:extLst>
              <a:ext uri="{FF2B5EF4-FFF2-40B4-BE49-F238E27FC236}">
                <a16:creationId xmlns:a16="http://schemas.microsoft.com/office/drawing/2014/main" id="{CFE5B27E-C34B-E20A-B0B9-DC737933B7DC}"/>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Starburst Galaxies</a:t>
            </a:r>
            <a:endParaRPr lang="pl-PL" sz="2800" dirty="0" err="1"/>
          </a:p>
        </p:txBody>
      </p:sp>
      <p:sp>
        <p:nvSpPr>
          <p:cNvPr id="25" name="Prostokąt 24">
            <a:extLst>
              <a:ext uri="{FF2B5EF4-FFF2-40B4-BE49-F238E27FC236}">
                <a16:creationId xmlns:a16="http://schemas.microsoft.com/office/drawing/2014/main" id="{A1638C04-85F5-0A47-4F35-176FDCCA9E4F}"/>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6" name="Symbol zastępczy numeru slajdu 4">
            <a:extLst>
              <a:ext uri="{FF2B5EF4-FFF2-40B4-BE49-F238E27FC236}">
                <a16:creationId xmlns:a16="http://schemas.microsoft.com/office/drawing/2014/main" id="{CE725E74-5F19-E81B-2433-1B9B03413A59}"/>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60</a:t>
            </a:fld>
            <a:endParaRPr lang="pl-PL" sz="2400">
              <a:solidFill>
                <a:schemeClr val="tx1"/>
              </a:solidFill>
              <a:cs typeface="Helvetica"/>
            </a:endParaRPr>
          </a:p>
        </p:txBody>
      </p:sp>
    </p:spTree>
    <p:extLst>
      <p:ext uri="{BB962C8B-B14F-4D97-AF65-F5344CB8AC3E}">
        <p14:creationId xmlns:p14="http://schemas.microsoft.com/office/powerpoint/2010/main" val="3968583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BFB95F7-92A4-638E-716C-B7AB629D4DAE}"/>
              </a:ext>
            </a:extLst>
          </p:cNvPr>
          <p:cNvGrpSpPr>
            <a:grpSpLocks noChangeAspect="1"/>
          </p:cNvGrpSpPr>
          <p:nvPr/>
        </p:nvGrpSpPr>
        <p:grpSpPr bwMode="auto">
          <a:xfrm>
            <a:off x="114301" y="1268077"/>
            <a:ext cx="6561138" cy="5504198"/>
            <a:chOff x="2835" y="2013"/>
            <a:chExt cx="2750" cy="2307"/>
          </a:xfrm>
        </p:grpSpPr>
        <p:sp>
          <p:nvSpPr>
            <p:cNvPr id="6" name="AutoShape 3">
              <a:extLst>
                <a:ext uri="{FF2B5EF4-FFF2-40B4-BE49-F238E27FC236}">
                  <a16:creationId xmlns:a16="http://schemas.microsoft.com/office/drawing/2014/main" id="{86FC09A3-09B8-A925-0BF4-388187C58206}"/>
                </a:ext>
              </a:extLst>
            </p:cNvPr>
            <p:cNvSpPr>
              <a:spLocks noChangeAspect="1" noChangeArrowheads="1" noTextEdit="1"/>
            </p:cNvSpPr>
            <p:nvPr/>
          </p:nvSpPr>
          <p:spPr bwMode="auto">
            <a:xfrm>
              <a:off x="2835" y="2013"/>
              <a:ext cx="2750" cy="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a:extLst>
                <a:ext uri="{FF2B5EF4-FFF2-40B4-BE49-F238E27FC236}">
                  <a16:creationId xmlns:a16="http://schemas.microsoft.com/office/drawing/2014/main" id="{58A2B081-0C48-5AD9-5304-3A2DC637D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 y="2013"/>
              <a:ext cx="2752" cy="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mc:AlternateContent xmlns:mc="http://schemas.openxmlformats.org/markup-compatibility/2006" xmlns:a14="http://schemas.microsoft.com/office/drawing/2010/main">
        <mc:Choice Requires="a14">
          <p:sp>
            <p:nvSpPr>
              <p:cNvPr id="14" name="pole tekstowe 13">
                <a:extLst>
                  <a:ext uri="{FF2B5EF4-FFF2-40B4-BE49-F238E27FC236}">
                    <a16:creationId xmlns:a16="http://schemas.microsoft.com/office/drawing/2014/main" id="{ECD10138-D85B-3328-46C4-33145FC73D44}"/>
                  </a:ext>
                </a:extLst>
              </p:cNvPr>
              <p:cNvSpPr txBox="1"/>
              <p:nvPr/>
            </p:nvSpPr>
            <p:spPr>
              <a:xfrm>
                <a:off x="6675441" y="4417671"/>
                <a:ext cx="5516559" cy="1754326"/>
              </a:xfrm>
              <a:prstGeom prst="rect">
                <a:avLst/>
              </a:prstGeom>
              <a:noFill/>
            </p:spPr>
            <p:txBody>
              <a:bodyPr wrap="square">
                <a:spAutoFit/>
              </a:bodyPr>
              <a:lstStyle/>
              <a:p>
                <a:pPr algn="l"/>
                <a:r>
                  <a:rPr lang="pl-PL" b="0" i="0" u="none" strike="noStrike" baseline="0">
                    <a:latin typeface="+mj-lt"/>
                  </a:rPr>
                  <a:t>Sensitivity for </a:t>
                </a:r>
                <a:r>
                  <a:rPr lang="pl-PL" b="0" i="0" u="none" strike="noStrike" baseline="0">
                    <a:solidFill>
                      <a:schemeClr val="accent4"/>
                    </a:solidFill>
                    <a:latin typeface="+mj-lt"/>
                  </a:rPr>
                  <a:t>ARCA2x115</a:t>
                </a:r>
                <a:r>
                  <a:rPr lang="pl-PL" b="0" i="0" u="none" strike="noStrike" baseline="0">
                    <a:latin typeface="+mj-lt"/>
                  </a:rPr>
                  <a:t> (230 strings)</a:t>
                </a:r>
              </a:p>
              <a:p>
                <a:pPr algn="l"/>
                <a:endParaRPr lang="pl-PL">
                  <a:latin typeface="+mj-lt"/>
                </a:endParaRPr>
              </a:p>
              <a:p>
                <a:pPr algn="l"/>
                <a:r>
                  <a:rPr lang="pl-PL" b="0" i="0" u="none" strike="noStrike" baseline="0">
                    <a:latin typeface="+mj-lt"/>
                  </a:rPr>
                  <a:t>Sensitivity to </a:t>
                </a:r>
                <a14:m>
                  <m:oMath xmlns:m="http://schemas.openxmlformats.org/officeDocument/2006/math">
                    <m:r>
                      <a:rPr lang="pl-PL" b="0" i="1" u="none" strike="noStrike" baseline="0" smtClean="0">
                        <a:latin typeface="Cambria Math" panose="02040503050406030204" pitchFamily="18" charset="0"/>
                      </a:rPr>
                      <m:t>𝜈</m:t>
                    </m:r>
                  </m:oMath>
                </a14:m>
                <a:r>
                  <a:rPr lang="pl-PL" b="0" i="0" u="none" strike="noStrike" baseline="0">
                    <a:latin typeface="+mj-lt"/>
                  </a:rPr>
                  <a:t> coming from DM annihilation</a:t>
                </a:r>
                <a:r>
                  <a:rPr lang="pl-PL" b="0" i="0" u="none" strike="noStrike">
                    <a:latin typeface="+mj-lt"/>
                  </a:rPr>
                  <a:t> in the Galactic Centre</a:t>
                </a:r>
                <a:r>
                  <a:rPr lang="pl-PL" b="0" i="0" u="none" strike="noStrike" baseline="0">
                    <a:latin typeface="+mj-lt"/>
                  </a:rPr>
                  <a:t> computed by performing pseudo-experiments</a:t>
                </a:r>
                <a:br>
                  <a:rPr lang="pl-PL" b="0" i="0" u="none" strike="noStrike" baseline="0">
                    <a:latin typeface="+mj-lt"/>
                  </a:rPr>
                </a:br>
                <a:r>
                  <a:rPr lang="pl-PL" b="0" i="0" u="none" strike="noStrike" baseline="0">
                    <a:latin typeface="+mj-lt"/>
                  </a:rPr>
                  <a:t>(injecting different signals into background skymaps)</a:t>
                </a:r>
              </a:p>
            </p:txBody>
          </p:sp>
        </mc:Choice>
        <mc:Fallback xmlns="">
          <p:sp>
            <p:nvSpPr>
              <p:cNvPr id="14" name="pole tekstowe 13">
                <a:extLst>
                  <a:ext uri="{FF2B5EF4-FFF2-40B4-BE49-F238E27FC236}">
                    <a16:creationId xmlns:a16="http://schemas.microsoft.com/office/drawing/2014/main" id="{ECD10138-D85B-3328-46C4-33145FC73D44}"/>
                  </a:ext>
                </a:extLst>
              </p:cNvPr>
              <p:cNvSpPr txBox="1">
                <a:spLocks noRot="1" noChangeAspect="1" noMove="1" noResize="1" noEditPoints="1" noAdjustHandles="1" noChangeArrowheads="1" noChangeShapeType="1" noTextEdit="1"/>
              </p:cNvSpPr>
              <p:nvPr/>
            </p:nvSpPr>
            <p:spPr>
              <a:xfrm>
                <a:off x="6675441" y="4417671"/>
                <a:ext cx="5516559" cy="1754326"/>
              </a:xfrm>
              <a:prstGeom prst="rect">
                <a:avLst/>
              </a:prstGeom>
              <a:blipFill>
                <a:blip r:embed="rId3"/>
                <a:stretch>
                  <a:fillRect l="-884" t="-2091" r="-773" b="-48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pole tekstowe 1">
                <a:extLst>
                  <a:ext uri="{FF2B5EF4-FFF2-40B4-BE49-F238E27FC236}">
                    <a16:creationId xmlns:a16="http://schemas.microsoft.com/office/drawing/2014/main" id="{5FEBD2B2-084D-CD2B-9B28-25DF8C8065C5}"/>
                  </a:ext>
                </a:extLst>
              </p:cNvPr>
              <p:cNvSpPr txBox="1"/>
              <p:nvPr/>
            </p:nvSpPr>
            <p:spPr>
              <a:xfrm>
                <a:off x="6897833" y="1268077"/>
                <a:ext cx="2535887" cy="1120178"/>
              </a:xfrm>
              <a:prstGeom prst="rect">
                <a:avLst/>
              </a:prstGeom>
              <a:noFill/>
              <a:ln>
                <a:solidFill>
                  <a:schemeClr val="tx1"/>
                </a:solidFill>
              </a:ln>
            </p:spPr>
            <p:txBody>
              <a:bodyPr wrap="none" lIns="0" tIns="0" rIns="0" bIns="0" rtlCol="0">
                <a:spAutoFit/>
              </a:bodyPr>
              <a:lstStyle/>
              <a:p>
                <a:endParaRPr lang="pl-PL"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GB" i="1" smtClean="0">
                              <a:latin typeface="Cambria Math" panose="02040503050406030204" pitchFamily="18" charset="0"/>
                            </a:rPr>
                          </m:ctrlPr>
                        </m:dPr>
                        <m:e>
                          <m:r>
                            <a:rPr lang="pl-PL" i="1">
                              <a:latin typeface="Cambria Math" panose="02040503050406030204" pitchFamily="18" charset="0"/>
                            </a:rPr>
                            <m:t>𝜎</m:t>
                          </m:r>
                          <m:r>
                            <a:rPr lang="pl-PL" b="0" i="1" smtClean="0">
                              <a:latin typeface="Cambria Math" panose="02040503050406030204" pitchFamily="18" charset="0"/>
                            </a:rPr>
                            <m:t>𝑣</m:t>
                          </m:r>
                        </m:e>
                      </m:d>
                      <m:r>
                        <a:rPr lang="pl-PL" b="0" i="1" smtClean="0">
                          <a:latin typeface="Cambria Math" panose="02040503050406030204" pitchFamily="18" charset="0"/>
                        </a:rPr>
                        <m:t>=</m:t>
                      </m:r>
                      <m:f>
                        <m:fPr>
                          <m:ctrlPr>
                            <a:rPr lang="pl-PL" b="0" i="1" smtClean="0">
                              <a:latin typeface="Cambria Math" panose="02040503050406030204" pitchFamily="18" charset="0"/>
                            </a:rPr>
                          </m:ctrlPr>
                        </m:fPr>
                        <m:num>
                          <m:r>
                            <a:rPr lang="pl-PL" b="0" i="1" smtClean="0">
                              <a:latin typeface="Cambria Math" panose="02040503050406030204" pitchFamily="18" charset="0"/>
                            </a:rPr>
                            <m:t>4</m:t>
                          </m:r>
                          <m:r>
                            <a:rPr lang="pl-PL" b="0" i="1" smtClean="0">
                              <a:latin typeface="Cambria Math" panose="02040503050406030204" pitchFamily="18" charset="0"/>
                            </a:rPr>
                            <m:t>𝜋</m:t>
                          </m:r>
                        </m:num>
                        <m:den>
                          <m:sSub>
                            <m:sSubPr>
                              <m:ctrlPr>
                                <a:rPr lang="pl-PL" b="0" i="1" smtClean="0">
                                  <a:latin typeface="Cambria Math" panose="02040503050406030204" pitchFamily="18" charset="0"/>
                                </a:rPr>
                              </m:ctrlPr>
                            </m:sSubPr>
                            <m:e>
                              <m:r>
                                <a:rPr lang="pl-PL" b="0" i="1" smtClean="0">
                                  <a:latin typeface="Cambria Math" panose="02040503050406030204" pitchFamily="18" charset="0"/>
                                </a:rPr>
                                <m:t>𝐽</m:t>
                              </m:r>
                            </m:e>
                            <m:sub>
                              <m:r>
                                <m:rPr>
                                  <m:sty m:val="p"/>
                                </m:rPr>
                                <a:rPr lang="pl-PL" b="0" i="0" smtClean="0">
                                  <a:latin typeface="Cambria Math" panose="02040503050406030204" pitchFamily="18" charset="0"/>
                                </a:rPr>
                                <m:t>int</m:t>
                              </m:r>
                            </m:sub>
                          </m:sSub>
                        </m:den>
                      </m:f>
                      <m:r>
                        <a:rPr lang="pl-PL" b="0" i="1" smtClean="0">
                          <a:latin typeface="Cambria Math" panose="02040503050406030204" pitchFamily="18" charset="0"/>
                        </a:rPr>
                        <m:t>⋅</m:t>
                      </m:r>
                      <m:f>
                        <m:fPr>
                          <m:ctrlPr>
                            <a:rPr lang="pl-PL" b="0" i="1" smtClean="0">
                              <a:latin typeface="Cambria Math" panose="02040503050406030204" pitchFamily="18" charset="0"/>
                            </a:rPr>
                          </m:ctrlPr>
                        </m:fPr>
                        <m:num>
                          <m:sSub>
                            <m:sSubPr>
                              <m:ctrlPr>
                                <a:rPr lang="pl-PL" b="0" i="1" smtClean="0">
                                  <a:latin typeface="Cambria Math" panose="02040503050406030204" pitchFamily="18" charset="0"/>
                                </a:rPr>
                              </m:ctrlPr>
                            </m:sSubPr>
                            <m:e>
                              <m:r>
                                <a:rPr lang="pl-PL" b="0" i="1" smtClean="0">
                                  <a:latin typeface="Cambria Math" panose="02040503050406030204" pitchFamily="18" charset="0"/>
                                </a:rPr>
                                <m:t>𝑛</m:t>
                              </m:r>
                            </m:e>
                            <m:sub>
                              <m:r>
                                <m:rPr>
                                  <m:sty m:val="p"/>
                                </m:rPr>
                                <a:rPr lang="pl-PL" b="0" i="0" smtClean="0">
                                  <a:latin typeface="Cambria Math" panose="02040503050406030204" pitchFamily="18" charset="0"/>
                                </a:rPr>
                                <m:t>sig</m:t>
                              </m:r>
                            </m:sub>
                          </m:sSub>
                        </m:num>
                        <m:den>
                          <m:r>
                            <a:rPr lang="pl-PL" b="0" i="1" smtClean="0">
                              <a:latin typeface="Cambria Math" panose="02040503050406030204" pitchFamily="18" charset="0"/>
                            </a:rPr>
                            <m:t>𝐴</m:t>
                          </m:r>
                          <m:r>
                            <a:rPr lang="pl-PL" b="0" i="1" smtClean="0">
                              <a:latin typeface="Cambria Math" panose="02040503050406030204" pitchFamily="18" charset="0"/>
                            </a:rPr>
                            <m:t>⋅</m:t>
                          </m:r>
                          <m:sSub>
                            <m:sSubPr>
                              <m:ctrlPr>
                                <a:rPr lang="pl-PL" b="0" i="1" smtClean="0">
                                  <a:latin typeface="Cambria Math" panose="02040503050406030204" pitchFamily="18" charset="0"/>
                                </a:rPr>
                              </m:ctrlPr>
                            </m:sSubPr>
                            <m:e>
                              <m:r>
                                <a:rPr lang="pl-PL" b="0" i="1" smtClean="0">
                                  <a:latin typeface="Cambria Math" panose="02040503050406030204" pitchFamily="18" charset="0"/>
                                </a:rPr>
                                <m:t>𝑡</m:t>
                              </m:r>
                            </m:e>
                            <m:sub>
                              <m:r>
                                <m:rPr>
                                  <m:sty m:val="p"/>
                                </m:rPr>
                                <a:rPr lang="pl-PL" b="0" i="0" smtClean="0">
                                  <a:latin typeface="Cambria Math" panose="02040503050406030204" pitchFamily="18" charset="0"/>
                                </a:rPr>
                                <m:t>live</m:t>
                              </m:r>
                            </m:sub>
                          </m:sSub>
                        </m:den>
                      </m:f>
                      <m:r>
                        <a:rPr lang="pl-PL" b="0" i="1" smtClean="0">
                          <a:latin typeface="Cambria Math" panose="02040503050406030204" pitchFamily="18" charset="0"/>
                        </a:rPr>
                        <m:t>⋅</m:t>
                      </m:r>
                      <m:sSubSup>
                        <m:sSubSupPr>
                          <m:ctrlPr>
                            <a:rPr lang="pl-PL" b="0" i="1" smtClean="0">
                              <a:latin typeface="Cambria Math" panose="02040503050406030204" pitchFamily="18" charset="0"/>
                            </a:rPr>
                          </m:ctrlPr>
                        </m:sSubSupPr>
                        <m:e>
                          <m:r>
                            <a:rPr lang="pl-PL" b="0" i="1" smtClean="0">
                              <a:latin typeface="Cambria Math" panose="02040503050406030204" pitchFamily="18" charset="0"/>
                            </a:rPr>
                            <m:t>𝑀</m:t>
                          </m:r>
                        </m:e>
                        <m:sub>
                          <m:r>
                            <a:rPr lang="pl-PL" b="0" i="1" smtClean="0">
                              <a:latin typeface="Cambria Math" panose="02040503050406030204" pitchFamily="18" charset="0"/>
                            </a:rPr>
                            <m:t>𝜒</m:t>
                          </m:r>
                        </m:sub>
                        <m:sup>
                          <m:r>
                            <a:rPr lang="pl-PL" b="0" i="1" smtClean="0">
                              <a:latin typeface="Cambria Math" panose="02040503050406030204" pitchFamily="18" charset="0"/>
                            </a:rPr>
                            <m:t>2</m:t>
                          </m:r>
                        </m:sup>
                      </m:sSubSup>
                    </m:oMath>
                  </m:oMathPara>
                </a14:m>
                <a:endParaRPr lang="pl-PL" b="0"/>
              </a:p>
              <a:p>
                <a:endParaRPr lang="en-GB"/>
              </a:p>
            </p:txBody>
          </p:sp>
        </mc:Choice>
        <mc:Fallback xmlns="">
          <p:sp>
            <p:nvSpPr>
              <p:cNvPr id="2" name="pole tekstowe 1">
                <a:extLst>
                  <a:ext uri="{FF2B5EF4-FFF2-40B4-BE49-F238E27FC236}">
                    <a16:creationId xmlns:a16="http://schemas.microsoft.com/office/drawing/2014/main" id="{5FEBD2B2-084D-CD2B-9B28-25DF8C8065C5}"/>
                  </a:ext>
                </a:extLst>
              </p:cNvPr>
              <p:cNvSpPr txBox="1">
                <a:spLocks noRot="1" noChangeAspect="1" noMove="1" noResize="1" noEditPoints="1" noAdjustHandles="1" noChangeArrowheads="1" noChangeShapeType="1" noTextEdit="1"/>
              </p:cNvSpPr>
              <p:nvPr/>
            </p:nvSpPr>
            <p:spPr>
              <a:xfrm>
                <a:off x="6897833" y="1268077"/>
                <a:ext cx="2535887" cy="1120178"/>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pole tekstowe 2">
                <a:extLst>
                  <a:ext uri="{FF2B5EF4-FFF2-40B4-BE49-F238E27FC236}">
                    <a16:creationId xmlns:a16="http://schemas.microsoft.com/office/drawing/2014/main" id="{0A4626D9-51BB-7D7C-A33F-FC9488314535}"/>
                  </a:ext>
                </a:extLst>
              </p:cNvPr>
              <p:cNvSpPr txBox="1"/>
              <p:nvPr/>
            </p:nvSpPr>
            <p:spPr>
              <a:xfrm>
                <a:off x="9433720" y="1233868"/>
                <a:ext cx="2758279" cy="1639808"/>
              </a:xfrm>
              <a:prstGeom prst="rect">
                <a:avLst/>
              </a:prstGeom>
              <a:noFill/>
            </p:spPr>
            <p:txBody>
              <a:bodyPr wrap="square" rtlCol="0">
                <a:spAutoFit/>
              </a:bodyPr>
              <a:lstStyle/>
              <a:p>
                <a14:m>
                  <m:oMath xmlns:m="http://schemas.openxmlformats.org/officeDocument/2006/math">
                    <m:r>
                      <a:rPr lang="pl-PL" sz="1400" b="0" i="1" smtClean="0">
                        <a:latin typeface="Cambria Math" panose="02040503050406030204" pitchFamily="18" charset="0"/>
                      </a:rPr>
                      <m:t>𝐴</m:t>
                    </m:r>
                  </m:oMath>
                </a14:m>
                <a:r>
                  <a:rPr lang="pl-PL" sz="1400"/>
                  <a:t> – acceptance</a:t>
                </a:r>
              </a:p>
              <a:p>
                <a14:m>
                  <m:oMath xmlns:m="http://schemas.openxmlformats.org/officeDocument/2006/math">
                    <m:sSub>
                      <m:sSubPr>
                        <m:ctrlPr>
                          <a:rPr lang="pl-PL" sz="1400" i="1">
                            <a:latin typeface="Cambria Math" panose="02040503050406030204" pitchFamily="18" charset="0"/>
                          </a:rPr>
                        </m:ctrlPr>
                      </m:sSubPr>
                      <m:e>
                        <m:r>
                          <a:rPr lang="pl-PL" sz="1400" i="1">
                            <a:latin typeface="Cambria Math" panose="02040503050406030204" pitchFamily="18" charset="0"/>
                          </a:rPr>
                          <m:t>𝑡</m:t>
                        </m:r>
                      </m:e>
                      <m:sub>
                        <m:r>
                          <m:rPr>
                            <m:sty m:val="p"/>
                          </m:rPr>
                          <a:rPr lang="pl-PL" sz="1400">
                            <a:latin typeface="Cambria Math" panose="02040503050406030204" pitchFamily="18" charset="0"/>
                          </a:rPr>
                          <m:t>live</m:t>
                        </m:r>
                      </m:sub>
                    </m:sSub>
                  </m:oMath>
                </a14:m>
                <a:r>
                  <a:rPr lang="pl-PL" sz="1400"/>
                  <a:t> – livetime</a:t>
                </a:r>
              </a:p>
              <a:p>
                <a:r>
                  <a:rPr lang="pl-PL" sz="1400"/>
                  <a:t> </a:t>
                </a:r>
                <a14:m>
                  <m:oMath xmlns:m="http://schemas.openxmlformats.org/officeDocument/2006/math">
                    <m:sSub>
                      <m:sSubPr>
                        <m:ctrlPr>
                          <a:rPr lang="pl-PL" sz="1400" b="0" i="1" smtClean="0">
                            <a:latin typeface="Cambria Math" panose="02040503050406030204" pitchFamily="18" charset="0"/>
                          </a:rPr>
                        </m:ctrlPr>
                      </m:sSubPr>
                      <m:e>
                        <m:r>
                          <a:rPr lang="pl-PL" sz="1400" b="0" i="1" smtClean="0">
                            <a:latin typeface="Cambria Math" panose="02040503050406030204" pitchFamily="18" charset="0"/>
                          </a:rPr>
                          <m:t>𝐽</m:t>
                        </m:r>
                      </m:e>
                      <m:sub>
                        <m:r>
                          <m:rPr>
                            <m:sty m:val="p"/>
                          </m:rPr>
                          <a:rPr lang="pl-PL" sz="1400" b="0" i="0" smtClean="0">
                            <a:latin typeface="Cambria Math" panose="02040503050406030204" pitchFamily="18" charset="0"/>
                          </a:rPr>
                          <m:t>int</m:t>
                        </m:r>
                      </m:sub>
                    </m:sSub>
                  </m:oMath>
                </a14:m>
                <a:r>
                  <a:rPr lang="pl-PL" sz="1400"/>
                  <a:t> – geometry factor depending on the source shape</a:t>
                </a:r>
              </a:p>
              <a:p>
                <a14:m>
                  <m:oMath xmlns:m="http://schemas.openxmlformats.org/officeDocument/2006/math">
                    <m:sSub>
                      <m:sSubPr>
                        <m:ctrlPr>
                          <a:rPr lang="pl-PL" sz="1400" b="0" i="1" smtClean="0">
                            <a:latin typeface="Cambria Math" panose="02040503050406030204" pitchFamily="18" charset="0"/>
                          </a:rPr>
                        </m:ctrlPr>
                      </m:sSubPr>
                      <m:e>
                        <m:r>
                          <a:rPr lang="pl-PL" sz="1400" b="0" i="1" smtClean="0">
                            <a:latin typeface="Cambria Math" panose="02040503050406030204" pitchFamily="18" charset="0"/>
                          </a:rPr>
                          <m:t>𝑀</m:t>
                        </m:r>
                      </m:e>
                      <m:sub>
                        <m:r>
                          <a:rPr lang="pl-PL" sz="1400" b="0" i="1" smtClean="0">
                            <a:latin typeface="Cambria Math" panose="02040503050406030204" pitchFamily="18" charset="0"/>
                          </a:rPr>
                          <m:t>𝜒</m:t>
                        </m:r>
                      </m:sub>
                    </m:sSub>
                  </m:oMath>
                </a14:m>
                <a:r>
                  <a:rPr lang="pl-PL" sz="1400"/>
                  <a:t> – mass of the DM particle</a:t>
                </a:r>
              </a:p>
              <a:p>
                <a14:m>
                  <m:oMath xmlns:m="http://schemas.openxmlformats.org/officeDocument/2006/math">
                    <m:sSub>
                      <m:sSubPr>
                        <m:ctrlPr>
                          <a:rPr lang="pl-PL" sz="1400" b="0" i="1" smtClean="0">
                            <a:latin typeface="Cambria Math" panose="02040503050406030204" pitchFamily="18" charset="0"/>
                          </a:rPr>
                        </m:ctrlPr>
                      </m:sSubPr>
                      <m:e>
                        <m:r>
                          <a:rPr lang="pl-PL" sz="1400" b="0" i="1" smtClean="0">
                            <a:latin typeface="Cambria Math" panose="02040503050406030204" pitchFamily="18" charset="0"/>
                          </a:rPr>
                          <m:t>𝑛</m:t>
                        </m:r>
                      </m:e>
                      <m:sub>
                        <m:r>
                          <m:rPr>
                            <m:sty m:val="p"/>
                          </m:rPr>
                          <a:rPr lang="pl-PL" sz="1400" b="0" i="0" smtClean="0">
                            <a:latin typeface="Cambria Math" panose="02040503050406030204" pitchFamily="18" charset="0"/>
                          </a:rPr>
                          <m:t>sig</m:t>
                        </m:r>
                      </m:sub>
                    </m:sSub>
                  </m:oMath>
                </a14:m>
                <a:r>
                  <a:rPr lang="pl-PL" sz="1400"/>
                  <a:t> – number of distinguishable signal events</a:t>
                </a:r>
              </a:p>
            </p:txBody>
          </p:sp>
        </mc:Choice>
        <mc:Fallback xmlns="">
          <p:sp>
            <p:nvSpPr>
              <p:cNvPr id="3" name="pole tekstowe 2">
                <a:extLst>
                  <a:ext uri="{FF2B5EF4-FFF2-40B4-BE49-F238E27FC236}">
                    <a16:creationId xmlns:a16="http://schemas.microsoft.com/office/drawing/2014/main" id="{0A4626D9-51BB-7D7C-A33F-FC9488314535}"/>
                  </a:ext>
                </a:extLst>
              </p:cNvPr>
              <p:cNvSpPr txBox="1">
                <a:spLocks noRot="1" noChangeAspect="1" noMove="1" noResize="1" noEditPoints="1" noAdjustHandles="1" noChangeArrowheads="1" noChangeShapeType="1" noTextEdit="1"/>
              </p:cNvSpPr>
              <p:nvPr/>
            </p:nvSpPr>
            <p:spPr>
              <a:xfrm>
                <a:off x="9433720" y="1233868"/>
                <a:ext cx="2758279" cy="1639808"/>
              </a:xfrm>
              <a:prstGeom prst="rect">
                <a:avLst/>
              </a:prstGeom>
              <a:blipFill>
                <a:blip r:embed="rId5"/>
                <a:stretch>
                  <a:fillRect l="-664" t="-372" b="-3346"/>
                </a:stretch>
              </a:blipFill>
            </p:spPr>
            <p:txBody>
              <a:bodyPr/>
              <a:lstStyle/>
              <a:p>
                <a:r>
                  <a:rPr lang="en-GB">
                    <a:noFill/>
                  </a:rPr>
                  <a:t> </a:t>
                </a:r>
              </a:p>
            </p:txBody>
          </p:sp>
        </mc:Fallback>
      </mc:AlternateContent>
      <p:grpSp>
        <p:nvGrpSpPr>
          <p:cNvPr id="13" name="Grupa 12">
            <a:extLst>
              <a:ext uri="{FF2B5EF4-FFF2-40B4-BE49-F238E27FC236}">
                <a16:creationId xmlns:a16="http://schemas.microsoft.com/office/drawing/2014/main" id="{7D91FEA2-4E05-E5E6-3B92-3AE563383041}"/>
              </a:ext>
            </a:extLst>
          </p:cNvPr>
          <p:cNvGrpSpPr/>
          <p:nvPr/>
        </p:nvGrpSpPr>
        <p:grpSpPr>
          <a:xfrm>
            <a:off x="7291123" y="6177181"/>
            <a:ext cx="2026989" cy="628912"/>
            <a:chOff x="2899116" y="6045001"/>
            <a:chExt cx="2742994" cy="628912"/>
          </a:xfrm>
        </p:grpSpPr>
        <p:sp>
          <p:nvSpPr>
            <p:cNvPr id="15" name="Grafika 21" descr="Brushstroke">
              <a:extLst>
                <a:ext uri="{FF2B5EF4-FFF2-40B4-BE49-F238E27FC236}">
                  <a16:creationId xmlns:a16="http://schemas.microsoft.com/office/drawing/2014/main" id="{177D0090-6EF3-AE47-4A0C-574AB4A5E819}"/>
                </a:ext>
              </a:extLst>
            </p:cNvPr>
            <p:cNvSpPr/>
            <p:nvPr/>
          </p:nvSpPr>
          <p:spPr>
            <a:xfrm>
              <a:off x="2899116" y="6045001"/>
              <a:ext cx="2742994" cy="628912"/>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rgbClr val="70AD47"/>
            </a:solidFill>
            <a:ln w="9525" cap="flat">
              <a:noFill/>
              <a:prstDash val="solid"/>
              <a:miter/>
            </a:ln>
          </p:spPr>
          <p:txBody>
            <a:bodyPr rtlCol="0" anchor="ctr"/>
            <a:lstStyle/>
            <a:p>
              <a:endParaRPr lang="en-GB"/>
            </a:p>
          </p:txBody>
        </p:sp>
        <p:sp>
          <p:nvSpPr>
            <p:cNvPr id="16" name="Shape 489">
              <a:extLst>
                <a:ext uri="{FF2B5EF4-FFF2-40B4-BE49-F238E27FC236}">
                  <a16:creationId xmlns:a16="http://schemas.microsoft.com/office/drawing/2014/main" id="{11F466F1-2FB8-D573-A2FC-24A44B3625D0}"/>
                </a:ext>
              </a:extLst>
            </p:cNvPr>
            <p:cNvSpPr/>
            <p:nvPr/>
          </p:nvSpPr>
          <p:spPr>
            <a:xfrm>
              <a:off x="2912853" y="6217634"/>
              <a:ext cx="2586963" cy="276038"/>
            </a:xfrm>
            <a:custGeom>
              <a:avLst/>
              <a:gdLst>
                <a:gd name="connsiteX0" fmla="*/ 0 w 2586963"/>
                <a:gd name="connsiteY0" fmla="*/ 0 h 276038"/>
                <a:gd name="connsiteX1" fmla="*/ 491523 w 2586963"/>
                <a:gd name="connsiteY1" fmla="*/ 0 h 276038"/>
                <a:gd name="connsiteX2" fmla="*/ 1008916 w 2586963"/>
                <a:gd name="connsiteY2" fmla="*/ 0 h 276038"/>
                <a:gd name="connsiteX3" fmla="*/ 1552178 w 2586963"/>
                <a:gd name="connsiteY3" fmla="*/ 0 h 276038"/>
                <a:gd name="connsiteX4" fmla="*/ 2095440 w 2586963"/>
                <a:gd name="connsiteY4" fmla="*/ 0 h 276038"/>
                <a:gd name="connsiteX5" fmla="*/ 2586963 w 2586963"/>
                <a:gd name="connsiteY5" fmla="*/ 0 h 276038"/>
                <a:gd name="connsiteX6" fmla="*/ 2586963 w 2586963"/>
                <a:gd name="connsiteY6" fmla="*/ 276038 h 276038"/>
                <a:gd name="connsiteX7" fmla="*/ 2017831 w 2586963"/>
                <a:gd name="connsiteY7" fmla="*/ 276038 h 276038"/>
                <a:gd name="connsiteX8" fmla="*/ 1448699 w 2586963"/>
                <a:gd name="connsiteY8" fmla="*/ 276038 h 276038"/>
                <a:gd name="connsiteX9" fmla="*/ 931307 w 2586963"/>
                <a:gd name="connsiteY9" fmla="*/ 276038 h 276038"/>
                <a:gd name="connsiteX10" fmla="*/ 0 w 2586963"/>
                <a:gd name="connsiteY10" fmla="*/ 276038 h 276038"/>
                <a:gd name="connsiteX11" fmla="*/ 0 w 2586963"/>
                <a:gd name="connsiteY11" fmla="*/ 0 h 27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963" h="276038" fill="none" extrusionOk="0">
                  <a:moveTo>
                    <a:pt x="0" y="0"/>
                  </a:moveTo>
                  <a:cubicBezTo>
                    <a:pt x="157539" y="-21572"/>
                    <a:pt x="372878" y="34759"/>
                    <a:pt x="491523" y="0"/>
                  </a:cubicBezTo>
                  <a:cubicBezTo>
                    <a:pt x="610168" y="-34759"/>
                    <a:pt x="885123" y="49315"/>
                    <a:pt x="1008916" y="0"/>
                  </a:cubicBezTo>
                  <a:cubicBezTo>
                    <a:pt x="1132709" y="-49315"/>
                    <a:pt x="1285890" y="51721"/>
                    <a:pt x="1552178" y="0"/>
                  </a:cubicBezTo>
                  <a:cubicBezTo>
                    <a:pt x="1818466" y="-51721"/>
                    <a:pt x="1898436" y="35526"/>
                    <a:pt x="2095440" y="0"/>
                  </a:cubicBezTo>
                  <a:cubicBezTo>
                    <a:pt x="2292444" y="-35526"/>
                    <a:pt x="2425938" y="32236"/>
                    <a:pt x="2586963" y="0"/>
                  </a:cubicBezTo>
                  <a:cubicBezTo>
                    <a:pt x="2595860" y="89381"/>
                    <a:pt x="2567842" y="190613"/>
                    <a:pt x="2586963" y="276038"/>
                  </a:cubicBezTo>
                  <a:cubicBezTo>
                    <a:pt x="2359021" y="282258"/>
                    <a:pt x="2136633" y="249518"/>
                    <a:pt x="2017831" y="276038"/>
                  </a:cubicBezTo>
                  <a:cubicBezTo>
                    <a:pt x="1899029" y="302558"/>
                    <a:pt x="1566415" y="210732"/>
                    <a:pt x="1448699" y="276038"/>
                  </a:cubicBezTo>
                  <a:cubicBezTo>
                    <a:pt x="1330983" y="341344"/>
                    <a:pt x="1139207" y="215771"/>
                    <a:pt x="931307" y="276038"/>
                  </a:cubicBezTo>
                  <a:cubicBezTo>
                    <a:pt x="723407" y="336305"/>
                    <a:pt x="327348" y="257019"/>
                    <a:pt x="0" y="276038"/>
                  </a:cubicBezTo>
                  <a:cubicBezTo>
                    <a:pt x="-15425" y="142099"/>
                    <a:pt x="12497" y="64086"/>
                    <a:pt x="0" y="0"/>
                  </a:cubicBezTo>
                  <a:close/>
                </a:path>
                <a:path w="2586963" h="276038" stroke="0" extrusionOk="0">
                  <a:moveTo>
                    <a:pt x="0" y="0"/>
                  </a:moveTo>
                  <a:cubicBezTo>
                    <a:pt x="205658" y="-5554"/>
                    <a:pt x="388779" y="26996"/>
                    <a:pt x="491523" y="0"/>
                  </a:cubicBezTo>
                  <a:cubicBezTo>
                    <a:pt x="594267" y="-26996"/>
                    <a:pt x="802746" y="7560"/>
                    <a:pt x="931307" y="0"/>
                  </a:cubicBezTo>
                  <a:cubicBezTo>
                    <a:pt x="1059868" y="-7560"/>
                    <a:pt x="1241794" y="42510"/>
                    <a:pt x="1500439" y="0"/>
                  </a:cubicBezTo>
                  <a:cubicBezTo>
                    <a:pt x="1759084" y="-42510"/>
                    <a:pt x="1779087" y="13933"/>
                    <a:pt x="1991962" y="0"/>
                  </a:cubicBezTo>
                  <a:cubicBezTo>
                    <a:pt x="2204837" y="-13933"/>
                    <a:pt x="2461045" y="58739"/>
                    <a:pt x="2586963" y="0"/>
                  </a:cubicBezTo>
                  <a:cubicBezTo>
                    <a:pt x="2613509" y="55544"/>
                    <a:pt x="2561617" y="197292"/>
                    <a:pt x="2586963" y="276038"/>
                  </a:cubicBezTo>
                  <a:cubicBezTo>
                    <a:pt x="2476472" y="303497"/>
                    <a:pt x="2302571" y="244379"/>
                    <a:pt x="2069570" y="276038"/>
                  </a:cubicBezTo>
                  <a:cubicBezTo>
                    <a:pt x="1836569" y="307697"/>
                    <a:pt x="1776518" y="240061"/>
                    <a:pt x="1500439" y="276038"/>
                  </a:cubicBezTo>
                  <a:cubicBezTo>
                    <a:pt x="1224360" y="312015"/>
                    <a:pt x="1241122" y="266541"/>
                    <a:pt x="1060655" y="276038"/>
                  </a:cubicBezTo>
                  <a:cubicBezTo>
                    <a:pt x="880188" y="285535"/>
                    <a:pt x="693376" y="232246"/>
                    <a:pt x="543262" y="276038"/>
                  </a:cubicBezTo>
                  <a:cubicBezTo>
                    <a:pt x="393148" y="319830"/>
                    <a:pt x="174134" y="241222"/>
                    <a:pt x="0" y="276038"/>
                  </a:cubicBezTo>
                  <a:cubicBezTo>
                    <a:pt x="-15380" y="144400"/>
                    <a:pt x="32447" y="83088"/>
                    <a:pt x="0" y="0"/>
                  </a:cubicBezTo>
                  <a:close/>
                </a:path>
              </a:pathLst>
            </a:custGeom>
            <a:ln w="25400">
              <a:no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fr-FR" sz="1400">
                  <a:solidFill>
                    <a:schemeClr val="bg1"/>
                  </a:solidFill>
                  <a:latin typeface="Helvetica" panose="020B0604020202020204" pitchFamily="34" charset="0"/>
                  <a:cs typeface="Helvetica" panose="020B0604020202020204" pitchFamily="34" charset="0"/>
                </a:rPr>
                <a:t>JINST 16 C09006</a:t>
              </a:r>
            </a:p>
          </p:txBody>
        </p:sp>
      </p:grpSp>
      <p:sp>
        <p:nvSpPr>
          <p:cNvPr id="20" name="Tytuł 1">
            <a:extLst>
              <a:ext uri="{FF2B5EF4-FFF2-40B4-BE49-F238E27FC236}">
                <a16:creationId xmlns:a16="http://schemas.microsoft.com/office/drawing/2014/main" id="{561AEE13-B6D5-96ED-FA1C-4C2A5427E301}"/>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Helvetica" panose="020B0604020202020204" pitchFamily="34" charset="0"/>
                <a:cs typeface="Helvetica" panose="020B0604020202020204" pitchFamily="34" charset="0"/>
              </a:rPr>
              <a:t>Dark Matter from Galactic Centre</a:t>
            </a:r>
            <a:endParaRPr lang="pl-PL" sz="2800" dirty="0" err="1"/>
          </a:p>
        </p:txBody>
      </p:sp>
      <p:sp>
        <p:nvSpPr>
          <p:cNvPr id="21" name="Prostokąt 20">
            <a:extLst>
              <a:ext uri="{FF2B5EF4-FFF2-40B4-BE49-F238E27FC236}">
                <a16:creationId xmlns:a16="http://schemas.microsoft.com/office/drawing/2014/main" id="{24D40B44-346B-9650-998C-B36B97E97E56}"/>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2" name="Symbol zastępczy numeru slajdu 4">
            <a:extLst>
              <a:ext uri="{FF2B5EF4-FFF2-40B4-BE49-F238E27FC236}">
                <a16:creationId xmlns:a16="http://schemas.microsoft.com/office/drawing/2014/main" id="{341244B2-25EC-98CD-7452-05922A688CB3}"/>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61</a:t>
            </a:fld>
            <a:endParaRPr lang="pl-PL" sz="2400">
              <a:solidFill>
                <a:schemeClr val="tx1"/>
              </a:solidFill>
              <a:cs typeface="Helvetica"/>
            </a:endParaRPr>
          </a:p>
        </p:txBody>
      </p:sp>
    </p:spTree>
    <p:extLst>
      <p:ext uri="{BB962C8B-B14F-4D97-AF65-F5344CB8AC3E}">
        <p14:creationId xmlns:p14="http://schemas.microsoft.com/office/powerpoint/2010/main" val="24935330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pole tekstowe 13">
                <a:extLst>
                  <a:ext uri="{FF2B5EF4-FFF2-40B4-BE49-F238E27FC236}">
                    <a16:creationId xmlns:a16="http://schemas.microsoft.com/office/drawing/2014/main" id="{ECD10138-D85B-3328-46C4-33145FC73D44}"/>
                  </a:ext>
                </a:extLst>
              </p:cNvPr>
              <p:cNvSpPr txBox="1"/>
              <p:nvPr/>
            </p:nvSpPr>
            <p:spPr>
              <a:xfrm>
                <a:off x="6675441" y="4417671"/>
                <a:ext cx="5516559" cy="1477328"/>
              </a:xfrm>
              <a:prstGeom prst="rect">
                <a:avLst/>
              </a:prstGeom>
              <a:noFill/>
            </p:spPr>
            <p:txBody>
              <a:bodyPr wrap="square">
                <a:spAutoFit/>
              </a:bodyPr>
              <a:lstStyle/>
              <a:p>
                <a:pPr algn="l"/>
                <a:r>
                  <a:rPr lang="pl-PL" b="0" i="0" u="none" strike="noStrike" baseline="0">
                    <a:latin typeface="+mj-lt"/>
                  </a:rPr>
                  <a:t>Result for </a:t>
                </a:r>
                <a:r>
                  <a:rPr lang="pl-PL" b="0" i="0" u="none" strike="noStrike" baseline="0">
                    <a:solidFill>
                      <a:schemeClr val="accent4"/>
                    </a:solidFill>
                    <a:latin typeface="+mj-lt"/>
                  </a:rPr>
                  <a:t>ARCA6</a:t>
                </a:r>
                <a:endParaRPr lang="pl-PL">
                  <a:solidFill>
                    <a:schemeClr val="accent4"/>
                  </a:solidFill>
                  <a:latin typeface="+mj-lt"/>
                </a:endParaRPr>
              </a:p>
              <a:p>
                <a:pPr algn="l"/>
                <a:r>
                  <a:rPr lang="pl-PL" b="0" i="0" u="none" strike="noStrike" baseline="0">
                    <a:latin typeface="+mj-lt"/>
                  </a:rPr>
                  <a:t>Sensitivity to </a:t>
                </a:r>
                <a14:m>
                  <m:oMath xmlns:m="http://schemas.openxmlformats.org/officeDocument/2006/math">
                    <m:r>
                      <a:rPr lang="pl-PL" b="0" i="1" u="none" strike="noStrike" baseline="0" smtClean="0">
                        <a:latin typeface="Cambria Math" panose="02040503050406030204" pitchFamily="18" charset="0"/>
                      </a:rPr>
                      <m:t>𝜈</m:t>
                    </m:r>
                  </m:oMath>
                </a14:m>
                <a:r>
                  <a:rPr lang="pl-PL" b="0" i="0" u="none" strike="noStrike" baseline="0">
                    <a:latin typeface="+mj-lt"/>
                  </a:rPr>
                  <a:t> coming from DM annihilation</a:t>
                </a:r>
                <a:r>
                  <a:rPr lang="pl-PL" b="0" i="0" u="none" strike="noStrike">
                    <a:latin typeface="+mj-lt"/>
                  </a:rPr>
                  <a:t> in the Galactic Centre</a:t>
                </a:r>
                <a:r>
                  <a:rPr lang="pl-PL" b="0" i="0" u="none" strike="noStrike" baseline="0">
                    <a:latin typeface="+mj-lt"/>
                  </a:rPr>
                  <a:t> computed by performing pseudo-experiments</a:t>
                </a:r>
                <a:br>
                  <a:rPr lang="pl-PL" b="0" i="0" u="none" strike="noStrike" baseline="0">
                    <a:latin typeface="+mj-lt"/>
                  </a:rPr>
                </a:br>
                <a:r>
                  <a:rPr lang="pl-PL" b="0" i="0" u="none" strike="noStrike" baseline="0">
                    <a:latin typeface="+mj-lt"/>
                  </a:rPr>
                  <a:t>(injecting different signals into background skymaps)</a:t>
                </a:r>
              </a:p>
            </p:txBody>
          </p:sp>
        </mc:Choice>
        <mc:Fallback xmlns="">
          <p:sp>
            <p:nvSpPr>
              <p:cNvPr id="14" name="pole tekstowe 13">
                <a:extLst>
                  <a:ext uri="{FF2B5EF4-FFF2-40B4-BE49-F238E27FC236}">
                    <a16:creationId xmlns:a16="http://schemas.microsoft.com/office/drawing/2014/main" id="{ECD10138-D85B-3328-46C4-33145FC73D44}"/>
                  </a:ext>
                </a:extLst>
              </p:cNvPr>
              <p:cNvSpPr txBox="1">
                <a:spLocks noRot="1" noChangeAspect="1" noMove="1" noResize="1" noEditPoints="1" noAdjustHandles="1" noChangeArrowheads="1" noChangeShapeType="1" noTextEdit="1"/>
              </p:cNvSpPr>
              <p:nvPr/>
            </p:nvSpPr>
            <p:spPr>
              <a:xfrm>
                <a:off x="6675441" y="4417671"/>
                <a:ext cx="5516559" cy="1477328"/>
              </a:xfrm>
              <a:prstGeom prst="rect">
                <a:avLst/>
              </a:prstGeom>
              <a:blipFill>
                <a:blip r:embed="rId2"/>
                <a:stretch>
                  <a:fillRect l="-884" t="-2479" r="-773" b="-57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pole tekstowe 1">
                <a:extLst>
                  <a:ext uri="{FF2B5EF4-FFF2-40B4-BE49-F238E27FC236}">
                    <a16:creationId xmlns:a16="http://schemas.microsoft.com/office/drawing/2014/main" id="{5FEBD2B2-084D-CD2B-9B28-25DF8C8065C5}"/>
                  </a:ext>
                </a:extLst>
              </p:cNvPr>
              <p:cNvSpPr txBox="1"/>
              <p:nvPr/>
            </p:nvSpPr>
            <p:spPr>
              <a:xfrm>
                <a:off x="6897833" y="1268077"/>
                <a:ext cx="2535887" cy="1120178"/>
              </a:xfrm>
              <a:prstGeom prst="rect">
                <a:avLst/>
              </a:prstGeom>
              <a:noFill/>
              <a:ln>
                <a:solidFill>
                  <a:schemeClr val="tx1"/>
                </a:solidFill>
              </a:ln>
            </p:spPr>
            <p:txBody>
              <a:bodyPr wrap="none" lIns="0" tIns="0" rIns="0" bIns="0" rtlCol="0">
                <a:spAutoFit/>
              </a:bodyPr>
              <a:lstStyle/>
              <a:p>
                <a:endParaRPr lang="pl-PL"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GB" i="1" smtClean="0">
                              <a:latin typeface="Cambria Math" panose="02040503050406030204" pitchFamily="18" charset="0"/>
                            </a:rPr>
                          </m:ctrlPr>
                        </m:dPr>
                        <m:e>
                          <m:r>
                            <a:rPr lang="pl-PL" i="1">
                              <a:latin typeface="Cambria Math" panose="02040503050406030204" pitchFamily="18" charset="0"/>
                            </a:rPr>
                            <m:t>𝜎</m:t>
                          </m:r>
                          <m:r>
                            <a:rPr lang="pl-PL" b="0" i="1" smtClean="0">
                              <a:latin typeface="Cambria Math" panose="02040503050406030204" pitchFamily="18" charset="0"/>
                            </a:rPr>
                            <m:t>𝑣</m:t>
                          </m:r>
                        </m:e>
                      </m:d>
                      <m:r>
                        <a:rPr lang="pl-PL" b="0" i="1" smtClean="0">
                          <a:latin typeface="Cambria Math" panose="02040503050406030204" pitchFamily="18" charset="0"/>
                        </a:rPr>
                        <m:t>=</m:t>
                      </m:r>
                      <m:f>
                        <m:fPr>
                          <m:ctrlPr>
                            <a:rPr lang="pl-PL" b="0" i="1" smtClean="0">
                              <a:latin typeface="Cambria Math" panose="02040503050406030204" pitchFamily="18" charset="0"/>
                            </a:rPr>
                          </m:ctrlPr>
                        </m:fPr>
                        <m:num>
                          <m:r>
                            <a:rPr lang="pl-PL" b="0" i="1" smtClean="0">
                              <a:latin typeface="Cambria Math" panose="02040503050406030204" pitchFamily="18" charset="0"/>
                            </a:rPr>
                            <m:t>4</m:t>
                          </m:r>
                          <m:r>
                            <a:rPr lang="pl-PL" b="0" i="1" smtClean="0">
                              <a:latin typeface="Cambria Math" panose="02040503050406030204" pitchFamily="18" charset="0"/>
                            </a:rPr>
                            <m:t>𝜋</m:t>
                          </m:r>
                        </m:num>
                        <m:den>
                          <m:sSub>
                            <m:sSubPr>
                              <m:ctrlPr>
                                <a:rPr lang="pl-PL" b="0" i="1" smtClean="0">
                                  <a:latin typeface="Cambria Math" panose="02040503050406030204" pitchFamily="18" charset="0"/>
                                </a:rPr>
                              </m:ctrlPr>
                            </m:sSubPr>
                            <m:e>
                              <m:r>
                                <a:rPr lang="pl-PL" b="0" i="1" smtClean="0">
                                  <a:latin typeface="Cambria Math" panose="02040503050406030204" pitchFamily="18" charset="0"/>
                                </a:rPr>
                                <m:t>𝐽</m:t>
                              </m:r>
                            </m:e>
                            <m:sub>
                              <m:r>
                                <m:rPr>
                                  <m:sty m:val="p"/>
                                </m:rPr>
                                <a:rPr lang="pl-PL" b="0" i="0" smtClean="0">
                                  <a:latin typeface="Cambria Math" panose="02040503050406030204" pitchFamily="18" charset="0"/>
                                </a:rPr>
                                <m:t>int</m:t>
                              </m:r>
                            </m:sub>
                          </m:sSub>
                        </m:den>
                      </m:f>
                      <m:r>
                        <a:rPr lang="pl-PL" b="0" i="1" smtClean="0">
                          <a:latin typeface="Cambria Math" panose="02040503050406030204" pitchFamily="18" charset="0"/>
                        </a:rPr>
                        <m:t>⋅</m:t>
                      </m:r>
                      <m:f>
                        <m:fPr>
                          <m:ctrlPr>
                            <a:rPr lang="pl-PL" b="0" i="1" smtClean="0">
                              <a:latin typeface="Cambria Math" panose="02040503050406030204" pitchFamily="18" charset="0"/>
                            </a:rPr>
                          </m:ctrlPr>
                        </m:fPr>
                        <m:num>
                          <m:sSub>
                            <m:sSubPr>
                              <m:ctrlPr>
                                <a:rPr lang="pl-PL" b="0" i="1" smtClean="0">
                                  <a:latin typeface="Cambria Math" panose="02040503050406030204" pitchFamily="18" charset="0"/>
                                </a:rPr>
                              </m:ctrlPr>
                            </m:sSubPr>
                            <m:e>
                              <m:r>
                                <a:rPr lang="pl-PL" b="0" i="1" smtClean="0">
                                  <a:latin typeface="Cambria Math" panose="02040503050406030204" pitchFamily="18" charset="0"/>
                                </a:rPr>
                                <m:t>𝑛</m:t>
                              </m:r>
                            </m:e>
                            <m:sub>
                              <m:r>
                                <m:rPr>
                                  <m:sty m:val="p"/>
                                </m:rPr>
                                <a:rPr lang="pl-PL" b="0" i="0" smtClean="0">
                                  <a:latin typeface="Cambria Math" panose="02040503050406030204" pitchFamily="18" charset="0"/>
                                </a:rPr>
                                <m:t>sig</m:t>
                              </m:r>
                            </m:sub>
                          </m:sSub>
                        </m:num>
                        <m:den>
                          <m:r>
                            <a:rPr lang="pl-PL" b="0" i="1" smtClean="0">
                              <a:latin typeface="Cambria Math" panose="02040503050406030204" pitchFamily="18" charset="0"/>
                            </a:rPr>
                            <m:t>𝐴</m:t>
                          </m:r>
                          <m:r>
                            <a:rPr lang="pl-PL" b="0" i="1" smtClean="0">
                              <a:latin typeface="Cambria Math" panose="02040503050406030204" pitchFamily="18" charset="0"/>
                            </a:rPr>
                            <m:t>⋅</m:t>
                          </m:r>
                          <m:sSub>
                            <m:sSubPr>
                              <m:ctrlPr>
                                <a:rPr lang="pl-PL" b="0" i="1" smtClean="0">
                                  <a:latin typeface="Cambria Math" panose="02040503050406030204" pitchFamily="18" charset="0"/>
                                </a:rPr>
                              </m:ctrlPr>
                            </m:sSubPr>
                            <m:e>
                              <m:r>
                                <a:rPr lang="pl-PL" b="0" i="1" smtClean="0">
                                  <a:latin typeface="Cambria Math" panose="02040503050406030204" pitchFamily="18" charset="0"/>
                                </a:rPr>
                                <m:t>𝑡</m:t>
                              </m:r>
                            </m:e>
                            <m:sub>
                              <m:r>
                                <m:rPr>
                                  <m:sty m:val="p"/>
                                </m:rPr>
                                <a:rPr lang="pl-PL" b="0" i="0" smtClean="0">
                                  <a:latin typeface="Cambria Math" panose="02040503050406030204" pitchFamily="18" charset="0"/>
                                </a:rPr>
                                <m:t>live</m:t>
                              </m:r>
                            </m:sub>
                          </m:sSub>
                        </m:den>
                      </m:f>
                      <m:r>
                        <a:rPr lang="pl-PL" b="0" i="1" smtClean="0">
                          <a:latin typeface="Cambria Math" panose="02040503050406030204" pitchFamily="18" charset="0"/>
                        </a:rPr>
                        <m:t>⋅</m:t>
                      </m:r>
                      <m:sSubSup>
                        <m:sSubSupPr>
                          <m:ctrlPr>
                            <a:rPr lang="pl-PL" b="0" i="1" smtClean="0">
                              <a:latin typeface="Cambria Math" panose="02040503050406030204" pitchFamily="18" charset="0"/>
                            </a:rPr>
                          </m:ctrlPr>
                        </m:sSubSupPr>
                        <m:e>
                          <m:r>
                            <a:rPr lang="pl-PL" b="0" i="1" smtClean="0">
                              <a:latin typeface="Cambria Math" panose="02040503050406030204" pitchFamily="18" charset="0"/>
                            </a:rPr>
                            <m:t>𝑀</m:t>
                          </m:r>
                        </m:e>
                        <m:sub>
                          <m:r>
                            <a:rPr lang="pl-PL" b="0" i="1" smtClean="0">
                              <a:latin typeface="Cambria Math" panose="02040503050406030204" pitchFamily="18" charset="0"/>
                            </a:rPr>
                            <m:t>𝜒</m:t>
                          </m:r>
                        </m:sub>
                        <m:sup>
                          <m:r>
                            <a:rPr lang="pl-PL" b="0" i="1" smtClean="0">
                              <a:latin typeface="Cambria Math" panose="02040503050406030204" pitchFamily="18" charset="0"/>
                            </a:rPr>
                            <m:t>2</m:t>
                          </m:r>
                        </m:sup>
                      </m:sSubSup>
                    </m:oMath>
                  </m:oMathPara>
                </a14:m>
                <a:endParaRPr lang="pl-PL" b="0"/>
              </a:p>
              <a:p>
                <a:endParaRPr lang="en-GB"/>
              </a:p>
            </p:txBody>
          </p:sp>
        </mc:Choice>
        <mc:Fallback xmlns="">
          <p:sp>
            <p:nvSpPr>
              <p:cNvPr id="2" name="pole tekstowe 1">
                <a:extLst>
                  <a:ext uri="{FF2B5EF4-FFF2-40B4-BE49-F238E27FC236}">
                    <a16:creationId xmlns:a16="http://schemas.microsoft.com/office/drawing/2014/main" id="{5FEBD2B2-084D-CD2B-9B28-25DF8C8065C5}"/>
                  </a:ext>
                </a:extLst>
              </p:cNvPr>
              <p:cNvSpPr txBox="1">
                <a:spLocks noRot="1" noChangeAspect="1" noMove="1" noResize="1" noEditPoints="1" noAdjustHandles="1" noChangeArrowheads="1" noChangeShapeType="1" noTextEdit="1"/>
              </p:cNvSpPr>
              <p:nvPr/>
            </p:nvSpPr>
            <p:spPr>
              <a:xfrm>
                <a:off x="6897833" y="1268077"/>
                <a:ext cx="2535887" cy="1120178"/>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pole tekstowe 2">
                <a:extLst>
                  <a:ext uri="{FF2B5EF4-FFF2-40B4-BE49-F238E27FC236}">
                    <a16:creationId xmlns:a16="http://schemas.microsoft.com/office/drawing/2014/main" id="{0A4626D9-51BB-7D7C-A33F-FC9488314535}"/>
                  </a:ext>
                </a:extLst>
              </p:cNvPr>
              <p:cNvSpPr txBox="1"/>
              <p:nvPr/>
            </p:nvSpPr>
            <p:spPr>
              <a:xfrm>
                <a:off x="9433720" y="1233868"/>
                <a:ext cx="2758279" cy="1639808"/>
              </a:xfrm>
              <a:prstGeom prst="rect">
                <a:avLst/>
              </a:prstGeom>
              <a:noFill/>
            </p:spPr>
            <p:txBody>
              <a:bodyPr wrap="square" rtlCol="0">
                <a:spAutoFit/>
              </a:bodyPr>
              <a:lstStyle/>
              <a:p>
                <a14:m>
                  <m:oMath xmlns:m="http://schemas.openxmlformats.org/officeDocument/2006/math">
                    <m:r>
                      <a:rPr lang="pl-PL" sz="1400" b="0" i="1" smtClean="0">
                        <a:latin typeface="Cambria Math" panose="02040503050406030204" pitchFamily="18" charset="0"/>
                      </a:rPr>
                      <m:t>𝐴</m:t>
                    </m:r>
                  </m:oMath>
                </a14:m>
                <a:r>
                  <a:rPr lang="pl-PL" sz="1400"/>
                  <a:t> – acceptance</a:t>
                </a:r>
              </a:p>
              <a:p>
                <a14:m>
                  <m:oMath xmlns:m="http://schemas.openxmlformats.org/officeDocument/2006/math">
                    <m:sSub>
                      <m:sSubPr>
                        <m:ctrlPr>
                          <a:rPr lang="pl-PL" sz="1400" i="1">
                            <a:latin typeface="Cambria Math" panose="02040503050406030204" pitchFamily="18" charset="0"/>
                          </a:rPr>
                        </m:ctrlPr>
                      </m:sSubPr>
                      <m:e>
                        <m:r>
                          <a:rPr lang="pl-PL" sz="1400" i="1">
                            <a:latin typeface="Cambria Math" panose="02040503050406030204" pitchFamily="18" charset="0"/>
                          </a:rPr>
                          <m:t>𝑡</m:t>
                        </m:r>
                      </m:e>
                      <m:sub>
                        <m:r>
                          <m:rPr>
                            <m:sty m:val="p"/>
                          </m:rPr>
                          <a:rPr lang="pl-PL" sz="1400">
                            <a:latin typeface="Cambria Math" panose="02040503050406030204" pitchFamily="18" charset="0"/>
                          </a:rPr>
                          <m:t>live</m:t>
                        </m:r>
                      </m:sub>
                    </m:sSub>
                  </m:oMath>
                </a14:m>
                <a:r>
                  <a:rPr lang="pl-PL" sz="1400"/>
                  <a:t> – livetime</a:t>
                </a:r>
              </a:p>
              <a:p>
                <a:r>
                  <a:rPr lang="pl-PL" sz="1400"/>
                  <a:t> </a:t>
                </a:r>
                <a14:m>
                  <m:oMath xmlns:m="http://schemas.openxmlformats.org/officeDocument/2006/math">
                    <m:sSub>
                      <m:sSubPr>
                        <m:ctrlPr>
                          <a:rPr lang="pl-PL" sz="1400" b="0" i="1" smtClean="0">
                            <a:latin typeface="Cambria Math" panose="02040503050406030204" pitchFamily="18" charset="0"/>
                          </a:rPr>
                        </m:ctrlPr>
                      </m:sSubPr>
                      <m:e>
                        <m:r>
                          <a:rPr lang="pl-PL" sz="1400" b="0" i="1" smtClean="0">
                            <a:latin typeface="Cambria Math" panose="02040503050406030204" pitchFamily="18" charset="0"/>
                          </a:rPr>
                          <m:t>𝐽</m:t>
                        </m:r>
                      </m:e>
                      <m:sub>
                        <m:r>
                          <m:rPr>
                            <m:sty m:val="p"/>
                          </m:rPr>
                          <a:rPr lang="pl-PL" sz="1400" b="0" i="0" smtClean="0">
                            <a:latin typeface="Cambria Math" panose="02040503050406030204" pitchFamily="18" charset="0"/>
                          </a:rPr>
                          <m:t>int</m:t>
                        </m:r>
                      </m:sub>
                    </m:sSub>
                  </m:oMath>
                </a14:m>
                <a:r>
                  <a:rPr lang="pl-PL" sz="1400"/>
                  <a:t> – geometry factor depending on the source shape</a:t>
                </a:r>
              </a:p>
              <a:p>
                <a14:m>
                  <m:oMath xmlns:m="http://schemas.openxmlformats.org/officeDocument/2006/math">
                    <m:sSub>
                      <m:sSubPr>
                        <m:ctrlPr>
                          <a:rPr lang="pl-PL" sz="1400" b="0" i="1" smtClean="0">
                            <a:latin typeface="Cambria Math" panose="02040503050406030204" pitchFamily="18" charset="0"/>
                          </a:rPr>
                        </m:ctrlPr>
                      </m:sSubPr>
                      <m:e>
                        <m:r>
                          <a:rPr lang="pl-PL" sz="1400" b="0" i="1" smtClean="0">
                            <a:latin typeface="Cambria Math" panose="02040503050406030204" pitchFamily="18" charset="0"/>
                          </a:rPr>
                          <m:t>𝑀</m:t>
                        </m:r>
                      </m:e>
                      <m:sub>
                        <m:r>
                          <a:rPr lang="pl-PL" sz="1400" b="0" i="1" smtClean="0">
                            <a:latin typeface="Cambria Math" panose="02040503050406030204" pitchFamily="18" charset="0"/>
                          </a:rPr>
                          <m:t>𝜒</m:t>
                        </m:r>
                      </m:sub>
                    </m:sSub>
                  </m:oMath>
                </a14:m>
                <a:r>
                  <a:rPr lang="pl-PL" sz="1400"/>
                  <a:t> – mass of the DM particle</a:t>
                </a:r>
              </a:p>
              <a:p>
                <a14:m>
                  <m:oMath xmlns:m="http://schemas.openxmlformats.org/officeDocument/2006/math">
                    <m:sSub>
                      <m:sSubPr>
                        <m:ctrlPr>
                          <a:rPr lang="pl-PL" sz="1400" b="0" i="1" smtClean="0">
                            <a:latin typeface="Cambria Math" panose="02040503050406030204" pitchFamily="18" charset="0"/>
                          </a:rPr>
                        </m:ctrlPr>
                      </m:sSubPr>
                      <m:e>
                        <m:r>
                          <a:rPr lang="pl-PL" sz="1400" b="0" i="1" smtClean="0">
                            <a:latin typeface="Cambria Math" panose="02040503050406030204" pitchFamily="18" charset="0"/>
                          </a:rPr>
                          <m:t>𝑛</m:t>
                        </m:r>
                      </m:e>
                      <m:sub>
                        <m:r>
                          <m:rPr>
                            <m:sty m:val="p"/>
                          </m:rPr>
                          <a:rPr lang="pl-PL" sz="1400" b="0" i="0" smtClean="0">
                            <a:latin typeface="Cambria Math" panose="02040503050406030204" pitchFamily="18" charset="0"/>
                          </a:rPr>
                          <m:t>sig</m:t>
                        </m:r>
                      </m:sub>
                    </m:sSub>
                  </m:oMath>
                </a14:m>
                <a:r>
                  <a:rPr lang="pl-PL" sz="1400"/>
                  <a:t> – number of distinguishable signal events</a:t>
                </a:r>
              </a:p>
            </p:txBody>
          </p:sp>
        </mc:Choice>
        <mc:Fallback xmlns="">
          <p:sp>
            <p:nvSpPr>
              <p:cNvPr id="3" name="pole tekstowe 2">
                <a:extLst>
                  <a:ext uri="{FF2B5EF4-FFF2-40B4-BE49-F238E27FC236}">
                    <a16:creationId xmlns:a16="http://schemas.microsoft.com/office/drawing/2014/main" id="{0A4626D9-51BB-7D7C-A33F-FC9488314535}"/>
                  </a:ext>
                </a:extLst>
              </p:cNvPr>
              <p:cNvSpPr txBox="1">
                <a:spLocks noRot="1" noChangeAspect="1" noMove="1" noResize="1" noEditPoints="1" noAdjustHandles="1" noChangeArrowheads="1" noChangeShapeType="1" noTextEdit="1"/>
              </p:cNvSpPr>
              <p:nvPr/>
            </p:nvSpPr>
            <p:spPr>
              <a:xfrm>
                <a:off x="9433720" y="1233868"/>
                <a:ext cx="2758279" cy="1639808"/>
              </a:xfrm>
              <a:prstGeom prst="rect">
                <a:avLst/>
              </a:prstGeom>
              <a:blipFill>
                <a:blip r:embed="rId4"/>
                <a:stretch>
                  <a:fillRect l="-664" t="-372" b="-3346"/>
                </a:stretch>
              </a:blipFill>
            </p:spPr>
            <p:txBody>
              <a:bodyPr/>
              <a:lstStyle/>
              <a:p>
                <a:r>
                  <a:rPr lang="en-GB">
                    <a:noFill/>
                  </a:rPr>
                  <a:t> </a:t>
                </a:r>
              </a:p>
            </p:txBody>
          </p:sp>
        </mc:Fallback>
      </mc:AlternateContent>
      <p:grpSp>
        <p:nvGrpSpPr>
          <p:cNvPr id="13" name="Grupa 12">
            <a:extLst>
              <a:ext uri="{FF2B5EF4-FFF2-40B4-BE49-F238E27FC236}">
                <a16:creationId xmlns:a16="http://schemas.microsoft.com/office/drawing/2014/main" id="{7D91FEA2-4E05-E5E6-3B92-3AE563383041}"/>
              </a:ext>
            </a:extLst>
          </p:cNvPr>
          <p:cNvGrpSpPr/>
          <p:nvPr/>
        </p:nvGrpSpPr>
        <p:grpSpPr>
          <a:xfrm>
            <a:off x="7291123" y="6177181"/>
            <a:ext cx="2738702" cy="628912"/>
            <a:chOff x="2899116" y="6045001"/>
            <a:chExt cx="2742994" cy="628912"/>
          </a:xfrm>
        </p:grpSpPr>
        <p:sp>
          <p:nvSpPr>
            <p:cNvPr id="15" name="Grafika 21" descr="Brushstroke">
              <a:extLst>
                <a:ext uri="{FF2B5EF4-FFF2-40B4-BE49-F238E27FC236}">
                  <a16:creationId xmlns:a16="http://schemas.microsoft.com/office/drawing/2014/main" id="{177D0090-6EF3-AE47-4A0C-574AB4A5E819}"/>
                </a:ext>
              </a:extLst>
            </p:cNvPr>
            <p:cNvSpPr/>
            <p:nvPr/>
          </p:nvSpPr>
          <p:spPr>
            <a:xfrm>
              <a:off x="2899116" y="6045001"/>
              <a:ext cx="2742994" cy="628912"/>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rgbClr val="70AD47"/>
            </a:solidFill>
            <a:ln w="9525" cap="flat">
              <a:noFill/>
              <a:prstDash val="solid"/>
              <a:miter/>
            </a:ln>
          </p:spPr>
          <p:txBody>
            <a:bodyPr rtlCol="0" anchor="ctr"/>
            <a:lstStyle/>
            <a:p>
              <a:endParaRPr lang="en-GB"/>
            </a:p>
          </p:txBody>
        </p:sp>
        <p:sp>
          <p:nvSpPr>
            <p:cNvPr id="16" name="Shape 489">
              <a:extLst>
                <a:ext uri="{FF2B5EF4-FFF2-40B4-BE49-F238E27FC236}">
                  <a16:creationId xmlns:a16="http://schemas.microsoft.com/office/drawing/2014/main" id="{11F466F1-2FB8-D573-A2FC-24A44B3625D0}"/>
                </a:ext>
              </a:extLst>
            </p:cNvPr>
            <p:cNvSpPr/>
            <p:nvPr/>
          </p:nvSpPr>
          <p:spPr>
            <a:xfrm>
              <a:off x="2912853" y="6217634"/>
              <a:ext cx="2586963" cy="276038"/>
            </a:xfrm>
            <a:custGeom>
              <a:avLst/>
              <a:gdLst>
                <a:gd name="connsiteX0" fmla="*/ 0 w 2586963"/>
                <a:gd name="connsiteY0" fmla="*/ 0 h 276038"/>
                <a:gd name="connsiteX1" fmla="*/ 491523 w 2586963"/>
                <a:gd name="connsiteY1" fmla="*/ 0 h 276038"/>
                <a:gd name="connsiteX2" fmla="*/ 1008916 w 2586963"/>
                <a:gd name="connsiteY2" fmla="*/ 0 h 276038"/>
                <a:gd name="connsiteX3" fmla="*/ 1552178 w 2586963"/>
                <a:gd name="connsiteY3" fmla="*/ 0 h 276038"/>
                <a:gd name="connsiteX4" fmla="*/ 2095440 w 2586963"/>
                <a:gd name="connsiteY4" fmla="*/ 0 h 276038"/>
                <a:gd name="connsiteX5" fmla="*/ 2586963 w 2586963"/>
                <a:gd name="connsiteY5" fmla="*/ 0 h 276038"/>
                <a:gd name="connsiteX6" fmla="*/ 2586963 w 2586963"/>
                <a:gd name="connsiteY6" fmla="*/ 276038 h 276038"/>
                <a:gd name="connsiteX7" fmla="*/ 2017831 w 2586963"/>
                <a:gd name="connsiteY7" fmla="*/ 276038 h 276038"/>
                <a:gd name="connsiteX8" fmla="*/ 1448699 w 2586963"/>
                <a:gd name="connsiteY8" fmla="*/ 276038 h 276038"/>
                <a:gd name="connsiteX9" fmla="*/ 931307 w 2586963"/>
                <a:gd name="connsiteY9" fmla="*/ 276038 h 276038"/>
                <a:gd name="connsiteX10" fmla="*/ 0 w 2586963"/>
                <a:gd name="connsiteY10" fmla="*/ 276038 h 276038"/>
                <a:gd name="connsiteX11" fmla="*/ 0 w 2586963"/>
                <a:gd name="connsiteY11" fmla="*/ 0 h 27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963" h="276038" fill="none" extrusionOk="0">
                  <a:moveTo>
                    <a:pt x="0" y="0"/>
                  </a:moveTo>
                  <a:cubicBezTo>
                    <a:pt x="157539" y="-21572"/>
                    <a:pt x="372878" y="34759"/>
                    <a:pt x="491523" y="0"/>
                  </a:cubicBezTo>
                  <a:cubicBezTo>
                    <a:pt x="610168" y="-34759"/>
                    <a:pt x="885123" y="49315"/>
                    <a:pt x="1008916" y="0"/>
                  </a:cubicBezTo>
                  <a:cubicBezTo>
                    <a:pt x="1132709" y="-49315"/>
                    <a:pt x="1285890" y="51721"/>
                    <a:pt x="1552178" y="0"/>
                  </a:cubicBezTo>
                  <a:cubicBezTo>
                    <a:pt x="1818466" y="-51721"/>
                    <a:pt x="1898436" y="35526"/>
                    <a:pt x="2095440" y="0"/>
                  </a:cubicBezTo>
                  <a:cubicBezTo>
                    <a:pt x="2292444" y="-35526"/>
                    <a:pt x="2425938" y="32236"/>
                    <a:pt x="2586963" y="0"/>
                  </a:cubicBezTo>
                  <a:cubicBezTo>
                    <a:pt x="2595860" y="89381"/>
                    <a:pt x="2567842" y="190613"/>
                    <a:pt x="2586963" y="276038"/>
                  </a:cubicBezTo>
                  <a:cubicBezTo>
                    <a:pt x="2359021" y="282258"/>
                    <a:pt x="2136633" y="249518"/>
                    <a:pt x="2017831" y="276038"/>
                  </a:cubicBezTo>
                  <a:cubicBezTo>
                    <a:pt x="1899029" y="302558"/>
                    <a:pt x="1566415" y="210732"/>
                    <a:pt x="1448699" y="276038"/>
                  </a:cubicBezTo>
                  <a:cubicBezTo>
                    <a:pt x="1330983" y="341344"/>
                    <a:pt x="1139207" y="215771"/>
                    <a:pt x="931307" y="276038"/>
                  </a:cubicBezTo>
                  <a:cubicBezTo>
                    <a:pt x="723407" y="336305"/>
                    <a:pt x="327348" y="257019"/>
                    <a:pt x="0" y="276038"/>
                  </a:cubicBezTo>
                  <a:cubicBezTo>
                    <a:pt x="-15425" y="142099"/>
                    <a:pt x="12497" y="64086"/>
                    <a:pt x="0" y="0"/>
                  </a:cubicBezTo>
                  <a:close/>
                </a:path>
                <a:path w="2586963" h="276038" stroke="0" extrusionOk="0">
                  <a:moveTo>
                    <a:pt x="0" y="0"/>
                  </a:moveTo>
                  <a:cubicBezTo>
                    <a:pt x="205658" y="-5554"/>
                    <a:pt x="388779" y="26996"/>
                    <a:pt x="491523" y="0"/>
                  </a:cubicBezTo>
                  <a:cubicBezTo>
                    <a:pt x="594267" y="-26996"/>
                    <a:pt x="802746" y="7560"/>
                    <a:pt x="931307" y="0"/>
                  </a:cubicBezTo>
                  <a:cubicBezTo>
                    <a:pt x="1059868" y="-7560"/>
                    <a:pt x="1241794" y="42510"/>
                    <a:pt x="1500439" y="0"/>
                  </a:cubicBezTo>
                  <a:cubicBezTo>
                    <a:pt x="1759084" y="-42510"/>
                    <a:pt x="1779087" y="13933"/>
                    <a:pt x="1991962" y="0"/>
                  </a:cubicBezTo>
                  <a:cubicBezTo>
                    <a:pt x="2204837" y="-13933"/>
                    <a:pt x="2461045" y="58739"/>
                    <a:pt x="2586963" y="0"/>
                  </a:cubicBezTo>
                  <a:cubicBezTo>
                    <a:pt x="2613509" y="55544"/>
                    <a:pt x="2561617" y="197292"/>
                    <a:pt x="2586963" y="276038"/>
                  </a:cubicBezTo>
                  <a:cubicBezTo>
                    <a:pt x="2476472" y="303497"/>
                    <a:pt x="2302571" y="244379"/>
                    <a:pt x="2069570" y="276038"/>
                  </a:cubicBezTo>
                  <a:cubicBezTo>
                    <a:pt x="1836569" y="307697"/>
                    <a:pt x="1776518" y="240061"/>
                    <a:pt x="1500439" y="276038"/>
                  </a:cubicBezTo>
                  <a:cubicBezTo>
                    <a:pt x="1224360" y="312015"/>
                    <a:pt x="1241122" y="266541"/>
                    <a:pt x="1060655" y="276038"/>
                  </a:cubicBezTo>
                  <a:cubicBezTo>
                    <a:pt x="880188" y="285535"/>
                    <a:pt x="693376" y="232246"/>
                    <a:pt x="543262" y="276038"/>
                  </a:cubicBezTo>
                  <a:cubicBezTo>
                    <a:pt x="393148" y="319830"/>
                    <a:pt x="174134" y="241222"/>
                    <a:pt x="0" y="276038"/>
                  </a:cubicBezTo>
                  <a:cubicBezTo>
                    <a:pt x="-15380" y="144400"/>
                    <a:pt x="32447" y="83088"/>
                    <a:pt x="0" y="0"/>
                  </a:cubicBezTo>
                  <a:close/>
                </a:path>
              </a:pathLst>
            </a:custGeom>
            <a:ln w="25400">
              <a:no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pl-PL" sz="1400">
                  <a:solidFill>
                    <a:schemeClr val="bg1"/>
                  </a:solidFill>
                  <a:latin typeface="Helvetica" panose="020B0604020202020204" pitchFamily="34" charset="0"/>
                  <a:cs typeface="Helvetica" panose="020B0604020202020204" pitchFamily="34" charset="0"/>
                </a:rPr>
                <a:t>Poster P0549 @Neutrino2022</a:t>
              </a:r>
              <a:endParaRPr lang="pl-PL" sz="800" dirty="0">
                <a:solidFill>
                  <a:schemeClr val="bg1"/>
                </a:solidFill>
                <a:latin typeface="Helvetica" panose="020B0604020202020204" pitchFamily="34" charset="0"/>
                <a:cs typeface="Helvetica" panose="020B0604020202020204" pitchFamily="34" charset="0"/>
              </a:endParaRPr>
            </a:p>
          </p:txBody>
        </p:sp>
      </p:grpSp>
      <p:pic>
        <p:nvPicPr>
          <p:cNvPr id="7" name="Obraz 6">
            <a:extLst>
              <a:ext uri="{FF2B5EF4-FFF2-40B4-BE49-F238E27FC236}">
                <a16:creationId xmlns:a16="http://schemas.microsoft.com/office/drawing/2014/main" id="{B99A7DFA-E157-26DC-9BB8-6894F50D6E53}"/>
              </a:ext>
            </a:extLst>
          </p:cNvPr>
          <p:cNvPicPr>
            <a:picLocks noChangeAspect="1"/>
          </p:cNvPicPr>
          <p:nvPr/>
        </p:nvPicPr>
        <p:blipFill>
          <a:blip r:embed="rId5"/>
          <a:stretch>
            <a:fillRect/>
          </a:stretch>
        </p:blipFill>
        <p:spPr>
          <a:xfrm>
            <a:off x="0" y="2124075"/>
            <a:ext cx="6520312" cy="4733925"/>
          </a:xfrm>
          <a:prstGeom prst="rect">
            <a:avLst/>
          </a:prstGeom>
        </p:spPr>
      </p:pic>
      <p:sp>
        <p:nvSpPr>
          <p:cNvPr id="12" name="Tytuł 1">
            <a:extLst>
              <a:ext uri="{FF2B5EF4-FFF2-40B4-BE49-F238E27FC236}">
                <a16:creationId xmlns:a16="http://schemas.microsoft.com/office/drawing/2014/main" id="{A8BA7918-0467-FE4E-E216-CAF144C9325C}"/>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Helvetica" panose="020B0604020202020204" pitchFamily="34" charset="0"/>
                <a:cs typeface="Helvetica" panose="020B0604020202020204" pitchFamily="34" charset="0"/>
              </a:rPr>
              <a:t>Dark Matter from Galactic Centre</a:t>
            </a:r>
            <a:endParaRPr lang="pl-PL" sz="2800" dirty="0" err="1"/>
          </a:p>
        </p:txBody>
      </p:sp>
      <p:sp>
        <p:nvSpPr>
          <p:cNvPr id="20" name="Prostokąt 19">
            <a:extLst>
              <a:ext uri="{FF2B5EF4-FFF2-40B4-BE49-F238E27FC236}">
                <a16:creationId xmlns:a16="http://schemas.microsoft.com/office/drawing/2014/main" id="{BB36DA75-AF22-A88E-E3FA-9783423ADC74}"/>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1" name="Symbol zastępczy numeru slajdu 4">
            <a:extLst>
              <a:ext uri="{FF2B5EF4-FFF2-40B4-BE49-F238E27FC236}">
                <a16:creationId xmlns:a16="http://schemas.microsoft.com/office/drawing/2014/main" id="{C62F6524-481E-84DD-3F1D-A18DB6F9AE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62</a:t>
            </a:fld>
            <a:endParaRPr lang="pl-PL" sz="2400">
              <a:solidFill>
                <a:schemeClr val="tx1"/>
              </a:solidFill>
              <a:cs typeface="Helvetica"/>
            </a:endParaRPr>
          </a:p>
        </p:txBody>
      </p:sp>
    </p:spTree>
    <p:extLst>
      <p:ext uri="{BB962C8B-B14F-4D97-AF65-F5344CB8AC3E}">
        <p14:creationId xmlns:p14="http://schemas.microsoft.com/office/powerpoint/2010/main" val="3980438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DBCBDC65-3F32-467C-9A85-63834435FD78}"/>
              </a:ext>
            </a:extLst>
          </p:cNvPr>
          <p:cNvSpPr>
            <a:spLocks noGrp="1"/>
          </p:cNvSpPr>
          <p:nvPr>
            <p:ph type="sldNum" sz="quarter" idx="12"/>
          </p:nvPr>
        </p:nvSpPr>
        <p:spPr>
          <a:xfrm>
            <a:off x="7521015" y="5475038"/>
            <a:ext cx="2743200" cy="366183"/>
          </a:xfrm>
        </p:spPr>
        <p:txBody>
          <a:bodyPr/>
          <a:lstStyle/>
          <a:p>
            <a:fld id="{6B4910E0-129F-4AF8-A2E1-EDEA505C6298}" type="slidenum">
              <a:rPr lang="x-none" smtClean="0"/>
              <a:t>63</a:t>
            </a:fld>
            <a:endParaRPr lang="x-none"/>
          </a:p>
        </p:txBody>
      </p:sp>
      <mc:AlternateContent xmlns:mc="http://schemas.openxmlformats.org/markup-compatibility/2006" xmlns:a14="http://schemas.microsoft.com/office/drawing/2010/main">
        <mc:Choice Requires="a14">
          <p:sp>
            <p:nvSpPr>
              <p:cNvPr id="2" name="pole tekstowe 1">
                <a:extLst>
                  <a:ext uri="{FF2B5EF4-FFF2-40B4-BE49-F238E27FC236}">
                    <a16:creationId xmlns:a16="http://schemas.microsoft.com/office/drawing/2014/main" id="{ECF6D905-554E-538D-F624-339323E2178E}"/>
                  </a:ext>
                </a:extLst>
              </p:cNvPr>
              <p:cNvSpPr txBox="1"/>
              <p:nvPr/>
            </p:nvSpPr>
            <p:spPr>
              <a:xfrm>
                <a:off x="0" y="1098958"/>
                <a:ext cx="4951484" cy="1477328"/>
              </a:xfrm>
              <a:prstGeom prst="rect">
                <a:avLst/>
              </a:prstGeom>
              <a:noFill/>
            </p:spPr>
            <p:txBody>
              <a:bodyPr wrap="none" rtlCol="0">
                <a:spAutoFit/>
              </a:bodyPr>
              <a:lstStyle/>
              <a:p>
                <a:r>
                  <a:rPr lang="pl-PL">
                    <a:solidFill>
                      <a:srgbClr val="6E9DBB"/>
                    </a:solidFill>
                  </a:rPr>
                  <a:t>KM3NeT</a:t>
                </a:r>
                <a:r>
                  <a:rPr lang="pl-PL"/>
                  <a:t>: </a:t>
                </a:r>
                <a14:m>
                  <m:oMath xmlns:m="http://schemas.openxmlformats.org/officeDocument/2006/math">
                    <m:r>
                      <a:rPr lang="pl-PL" b="0" i="1" smtClean="0">
                        <a:latin typeface="Cambria Math" panose="02040503050406030204" pitchFamily="18" charset="0"/>
                      </a:rPr>
                      <m:t>𝜈</m:t>
                    </m:r>
                  </m:oMath>
                </a14:m>
                <a:r>
                  <a:rPr lang="pl-PL"/>
                  <a:t> data </a:t>
                </a:r>
                <a:r>
                  <a:rPr lang="pl-PL">
                    <a:solidFill>
                      <a:schemeClr val="bg1">
                        <a:lumMod val="50000"/>
                      </a:schemeClr>
                    </a:solidFill>
                  </a:rPr>
                  <a:t>(10y)</a:t>
                </a:r>
              </a:p>
              <a:p>
                <a:r>
                  <a:rPr lang="pl-PL">
                    <a:solidFill>
                      <a:srgbClr val="E69591"/>
                    </a:solidFill>
                  </a:rPr>
                  <a:t>CTA</a:t>
                </a:r>
                <a:r>
                  <a:rPr lang="pl-PL"/>
                  <a:t>: </a:t>
                </a:r>
              </a:p>
              <a:p>
                <a:pPr marL="742950" lvl="1" indent="-285750">
                  <a:buFont typeface="Wingdings" panose="05000000000000000000" pitchFamily="2" charset="2"/>
                  <a:buChar char="v"/>
                </a:pPr>
                <a:r>
                  <a:rPr lang="pl-PL">
                    <a:latin typeface="Cambria Math" panose="02040503050406030204" pitchFamily="18" charset="0"/>
                  </a:rPr>
                  <a:t>Imaging-Air-Cherenkov telescope (IACT)</a:t>
                </a:r>
                <a:endParaRPr lang="pl-PL" b="0">
                  <a:latin typeface="Cambria Math" panose="02040503050406030204" pitchFamily="18" charset="0"/>
                </a:endParaRPr>
              </a:p>
              <a:p>
                <a:pPr marL="742950" lvl="1" indent="-285750">
                  <a:buFont typeface="Wingdings" panose="05000000000000000000" pitchFamily="2" charset="2"/>
                  <a:buChar char="v"/>
                </a:pPr>
                <a14:m>
                  <m:oMath xmlns:m="http://schemas.openxmlformats.org/officeDocument/2006/math">
                    <m:r>
                      <a:rPr lang="pl-PL" b="0" i="1" smtClean="0">
                        <a:latin typeface="Cambria Math" panose="02040503050406030204" pitchFamily="18" charset="0"/>
                      </a:rPr>
                      <m:t>𝛾</m:t>
                    </m:r>
                  </m:oMath>
                </a14:m>
                <a:r>
                  <a:rPr lang="pl-PL"/>
                  <a:t>-ray data </a:t>
                </a:r>
                <a:r>
                  <a:rPr lang="pl-PL">
                    <a:solidFill>
                      <a:schemeClr val="bg1">
                        <a:lumMod val="50000"/>
                      </a:schemeClr>
                    </a:solidFill>
                  </a:rPr>
                  <a:t>(200h)</a:t>
                </a:r>
              </a:p>
              <a:p>
                <a:pPr marL="742950" lvl="1" indent="-285750">
                  <a:buFont typeface="Wingdings" panose="05000000000000000000" pitchFamily="2" charset="2"/>
                  <a:buChar char="v"/>
                </a:pPr>
                <a14:m>
                  <m:oMath xmlns:m="http://schemas.openxmlformats.org/officeDocument/2006/math">
                    <m:r>
                      <a:rPr lang="pl-PL" b="0" i="1" smtClean="0">
                        <a:latin typeface="Cambria Math" panose="02040503050406030204" pitchFamily="18" charset="0"/>
                      </a:rPr>
                      <m:t>20</m:t>
                    </m:r>
                    <m:r>
                      <m:rPr>
                        <m:sty m:val="p"/>
                      </m:rPr>
                      <a:rPr lang="pl-PL" b="0" i="0" smtClean="0">
                        <a:latin typeface="Cambria Math" panose="02040503050406030204" pitchFamily="18" charset="0"/>
                      </a:rPr>
                      <m:t>TeV</m:t>
                    </m:r>
                    <m:r>
                      <a:rPr lang="pl-PL" b="0" i="1" smtClean="0">
                        <a:latin typeface="Cambria Math" panose="02040503050406030204" pitchFamily="18" charset="0"/>
                      </a:rPr>
                      <m:t>&lt;</m:t>
                    </m:r>
                    <m:r>
                      <a:rPr lang="pl-PL" b="0" i="1" smtClean="0">
                        <a:latin typeface="Cambria Math" panose="02040503050406030204" pitchFamily="18" charset="0"/>
                      </a:rPr>
                      <m:t>𝐸</m:t>
                    </m:r>
                    <m:r>
                      <a:rPr lang="pl-PL" b="0" i="1" smtClean="0">
                        <a:latin typeface="Cambria Math" panose="02040503050406030204" pitchFamily="18" charset="0"/>
                      </a:rPr>
                      <m:t>&lt;</m:t>
                    </m:r>
                    <m:r>
                      <m:rPr>
                        <m:sty m:val="p"/>
                      </m:rPr>
                      <a:rPr lang="pl-PL" b="0" i="0" smtClean="0">
                        <a:latin typeface="Cambria Math" panose="02040503050406030204" pitchFamily="18" charset="0"/>
                      </a:rPr>
                      <m:t>few</m:t>
                    </m:r>
                    <m:r>
                      <a:rPr lang="pl-PL" b="0" i="1" smtClean="0">
                        <a:latin typeface="Cambria Math" panose="02040503050406030204" pitchFamily="18" charset="0"/>
                      </a:rPr>
                      <m:t> 100</m:t>
                    </m:r>
                    <m:r>
                      <m:rPr>
                        <m:sty m:val="p"/>
                      </m:rPr>
                      <a:rPr lang="pl-PL" b="0" i="0" smtClean="0">
                        <a:latin typeface="Cambria Math" panose="02040503050406030204" pitchFamily="18" charset="0"/>
                      </a:rPr>
                      <m:t>TeV</m:t>
                    </m:r>
                  </m:oMath>
                </a14:m>
                <a:endParaRPr lang="en-GB"/>
              </a:p>
            </p:txBody>
          </p:sp>
        </mc:Choice>
        <mc:Fallback xmlns="">
          <p:sp>
            <p:nvSpPr>
              <p:cNvPr id="2" name="pole tekstowe 1">
                <a:extLst>
                  <a:ext uri="{FF2B5EF4-FFF2-40B4-BE49-F238E27FC236}">
                    <a16:creationId xmlns:a16="http://schemas.microsoft.com/office/drawing/2014/main" id="{ECF6D905-554E-538D-F624-339323E2178E}"/>
                  </a:ext>
                </a:extLst>
              </p:cNvPr>
              <p:cNvSpPr txBox="1">
                <a:spLocks noRot="1" noChangeAspect="1" noMove="1" noResize="1" noEditPoints="1" noAdjustHandles="1" noChangeArrowheads="1" noChangeShapeType="1" noTextEdit="1"/>
              </p:cNvSpPr>
              <p:nvPr/>
            </p:nvSpPr>
            <p:spPr>
              <a:xfrm>
                <a:off x="0" y="1098958"/>
                <a:ext cx="4951484" cy="1477328"/>
              </a:xfrm>
              <a:prstGeom prst="rect">
                <a:avLst/>
              </a:prstGeom>
              <a:blipFill>
                <a:blip r:embed="rId2"/>
                <a:stretch>
                  <a:fillRect l="-985" t="-2058" r="-246" b="-4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pole tekstowe 2">
                <a:extLst>
                  <a:ext uri="{FF2B5EF4-FFF2-40B4-BE49-F238E27FC236}">
                    <a16:creationId xmlns:a16="http://schemas.microsoft.com/office/drawing/2014/main" id="{79D5B847-C707-5FBE-C675-64A2B13BE5FC}"/>
                  </a:ext>
                </a:extLst>
              </p:cNvPr>
              <p:cNvSpPr txBox="1"/>
              <p:nvPr/>
            </p:nvSpPr>
            <p:spPr>
              <a:xfrm>
                <a:off x="0" y="2815855"/>
                <a:ext cx="5117235" cy="923330"/>
              </a:xfrm>
              <a:prstGeom prst="rect">
                <a:avLst/>
              </a:prstGeom>
              <a:noFill/>
            </p:spPr>
            <p:txBody>
              <a:bodyPr wrap="none" rtlCol="0">
                <a:spAutoFit/>
              </a:bodyPr>
              <a:lstStyle/>
              <a:p>
                <a:r>
                  <a:rPr lang="pl-PL"/>
                  <a:t>We compare </a:t>
                </a:r>
                <a:r>
                  <a:rPr lang="pl-PL" b="1"/>
                  <a:t>2 emission scenarios</a:t>
                </a:r>
              </a:p>
              <a:p>
                <a:pPr marL="742950" lvl="1" indent="-285750">
                  <a:buFont typeface="Wingdings" panose="05000000000000000000" pitchFamily="2" charset="2"/>
                  <a:buChar char="v"/>
                </a:pPr>
                <a:r>
                  <a:rPr lang="pl-PL"/>
                  <a:t>Hadronic: </a:t>
                </a:r>
                <a14:m>
                  <m:oMath xmlns:m="http://schemas.openxmlformats.org/officeDocument/2006/math">
                    <m:r>
                      <a:rPr lang="pl-PL" b="0" i="1" smtClean="0">
                        <a:latin typeface="Cambria Math" panose="02040503050406030204" pitchFamily="18" charset="0"/>
                      </a:rPr>
                      <m:t>𝛾</m:t>
                    </m:r>
                    <m:r>
                      <a:rPr lang="pl-PL" b="0" i="1" smtClean="0">
                        <a:latin typeface="Cambria Math" panose="02040503050406030204" pitchFamily="18" charset="0"/>
                      </a:rPr>
                      <m:t>+</m:t>
                    </m:r>
                    <m:r>
                      <a:rPr lang="pl-PL" b="0" i="1" smtClean="0">
                        <a:latin typeface="Cambria Math" panose="02040503050406030204" pitchFamily="18" charset="0"/>
                      </a:rPr>
                      <m:t>𝜈</m:t>
                    </m:r>
                  </m:oMath>
                </a14:m>
                <a:r>
                  <a:rPr lang="pl-PL"/>
                  <a:t> (inverse compton model)</a:t>
                </a:r>
              </a:p>
              <a:p>
                <a:pPr marL="742950" lvl="1" indent="-285750">
                  <a:buFont typeface="Wingdings" panose="05000000000000000000" pitchFamily="2" charset="2"/>
                  <a:buChar char="v"/>
                </a:pPr>
                <a:r>
                  <a:rPr lang="pl-PL"/>
                  <a:t>Leptonic: only </a:t>
                </a:r>
                <a14:m>
                  <m:oMath xmlns:m="http://schemas.openxmlformats.org/officeDocument/2006/math">
                    <m:r>
                      <a:rPr lang="pl-PL" b="0" i="1" smtClean="0">
                        <a:latin typeface="Cambria Math" panose="02040503050406030204" pitchFamily="18" charset="0"/>
                      </a:rPr>
                      <m:t>𝛾</m:t>
                    </m:r>
                  </m:oMath>
                </a14:m>
                <a:r>
                  <a:rPr lang="pl-PL"/>
                  <a:t> (pion decay model)</a:t>
                </a:r>
                <a:endParaRPr lang="en-GB"/>
              </a:p>
            </p:txBody>
          </p:sp>
        </mc:Choice>
        <mc:Fallback xmlns="">
          <p:sp>
            <p:nvSpPr>
              <p:cNvPr id="3" name="pole tekstowe 2">
                <a:extLst>
                  <a:ext uri="{FF2B5EF4-FFF2-40B4-BE49-F238E27FC236}">
                    <a16:creationId xmlns:a16="http://schemas.microsoft.com/office/drawing/2014/main" id="{79D5B847-C707-5FBE-C675-64A2B13BE5FC}"/>
                  </a:ext>
                </a:extLst>
              </p:cNvPr>
              <p:cNvSpPr txBox="1">
                <a:spLocks noRot="1" noChangeAspect="1" noMove="1" noResize="1" noEditPoints="1" noAdjustHandles="1" noChangeArrowheads="1" noChangeShapeType="1" noTextEdit="1"/>
              </p:cNvSpPr>
              <p:nvPr/>
            </p:nvSpPr>
            <p:spPr>
              <a:xfrm>
                <a:off x="0" y="2815855"/>
                <a:ext cx="5117235" cy="923330"/>
              </a:xfrm>
              <a:prstGeom prst="rect">
                <a:avLst/>
              </a:prstGeom>
              <a:blipFill>
                <a:blip r:embed="rId3"/>
                <a:stretch>
                  <a:fillRect l="-954" t="-3974" r="-358" b="-9934"/>
                </a:stretch>
              </a:blipFill>
            </p:spPr>
            <p:txBody>
              <a:bodyPr/>
              <a:lstStyle/>
              <a:p>
                <a:r>
                  <a:rPr lang="en-GB">
                    <a:noFill/>
                  </a:rPr>
                  <a:t> </a:t>
                </a:r>
              </a:p>
            </p:txBody>
          </p:sp>
        </mc:Fallback>
      </mc:AlternateContent>
      <p:sp>
        <p:nvSpPr>
          <p:cNvPr id="10" name="pole tekstowe 9">
            <a:extLst>
              <a:ext uri="{FF2B5EF4-FFF2-40B4-BE49-F238E27FC236}">
                <a16:creationId xmlns:a16="http://schemas.microsoft.com/office/drawing/2014/main" id="{53425098-5A06-6D16-607D-B60CF801FF4A}"/>
              </a:ext>
            </a:extLst>
          </p:cNvPr>
          <p:cNvSpPr txBox="1"/>
          <p:nvPr/>
        </p:nvSpPr>
        <p:spPr>
          <a:xfrm>
            <a:off x="0" y="3945054"/>
            <a:ext cx="3281732" cy="1477328"/>
          </a:xfrm>
          <a:prstGeom prst="rect">
            <a:avLst/>
          </a:prstGeom>
          <a:noFill/>
        </p:spPr>
        <p:txBody>
          <a:bodyPr wrap="none" rtlCol="0">
            <a:spAutoFit/>
          </a:bodyPr>
          <a:lstStyle/>
          <a:p>
            <a:r>
              <a:rPr lang="pl-PL"/>
              <a:t>Tested on </a:t>
            </a:r>
            <a:r>
              <a:rPr lang="pl-PL" b="1"/>
              <a:t>4 sources</a:t>
            </a:r>
            <a:r>
              <a:rPr lang="pl-PL"/>
              <a:t>:</a:t>
            </a:r>
          </a:p>
          <a:p>
            <a:pPr marL="742950" lvl="1" indent="-285750">
              <a:buFont typeface="Wingdings" panose="05000000000000000000" pitchFamily="2" charset="2"/>
              <a:buChar char="v"/>
            </a:pPr>
            <a:r>
              <a:rPr lang="pl-PL"/>
              <a:t>Vela X </a:t>
            </a:r>
            <a:r>
              <a:rPr lang="pl-PL">
                <a:solidFill>
                  <a:schemeClr val="bg1">
                    <a:lumMod val="50000"/>
                  </a:schemeClr>
                </a:solidFill>
              </a:rPr>
              <a:t>(shown in plots)</a:t>
            </a:r>
          </a:p>
          <a:p>
            <a:pPr marL="742950" lvl="1" indent="-285750">
              <a:buFont typeface="Wingdings" panose="05000000000000000000" pitchFamily="2" charset="2"/>
              <a:buChar char="v"/>
            </a:pPr>
            <a:r>
              <a:rPr lang="pl-PL"/>
              <a:t>RX J1713.7-3946</a:t>
            </a:r>
          </a:p>
          <a:p>
            <a:pPr marL="742950" lvl="1" indent="-285750">
              <a:buFont typeface="Wingdings" panose="05000000000000000000" pitchFamily="2" charset="2"/>
              <a:buChar char="v"/>
            </a:pPr>
            <a:r>
              <a:rPr lang="pl-PL"/>
              <a:t>HESS J1908+063</a:t>
            </a:r>
          </a:p>
          <a:p>
            <a:pPr marL="742950" lvl="1" indent="-285750">
              <a:buFont typeface="Wingdings" panose="05000000000000000000" pitchFamily="2" charset="2"/>
              <a:buChar char="v"/>
            </a:pPr>
            <a:r>
              <a:rPr lang="pl-PL"/>
              <a:t>Westerlund1</a:t>
            </a:r>
            <a:endParaRPr lang="en-GB"/>
          </a:p>
        </p:txBody>
      </p:sp>
      <p:pic>
        <p:nvPicPr>
          <p:cNvPr id="6" name="Obraz 5">
            <a:extLst>
              <a:ext uri="{FF2B5EF4-FFF2-40B4-BE49-F238E27FC236}">
                <a16:creationId xmlns:a16="http://schemas.microsoft.com/office/drawing/2014/main" id="{05C3C862-CC80-168E-D165-B484E46BF063}"/>
              </a:ext>
            </a:extLst>
          </p:cNvPr>
          <p:cNvPicPr>
            <a:picLocks noChangeAspect="1"/>
          </p:cNvPicPr>
          <p:nvPr/>
        </p:nvPicPr>
        <p:blipFill>
          <a:blip r:embed="rId4"/>
          <a:stretch>
            <a:fillRect/>
          </a:stretch>
        </p:blipFill>
        <p:spPr>
          <a:xfrm>
            <a:off x="5259772" y="1098958"/>
            <a:ext cx="3373315" cy="2533016"/>
          </a:xfrm>
          <a:prstGeom prst="rect">
            <a:avLst/>
          </a:prstGeom>
        </p:spPr>
      </p:pic>
      <p:pic>
        <p:nvPicPr>
          <p:cNvPr id="12" name="Obraz 11">
            <a:extLst>
              <a:ext uri="{FF2B5EF4-FFF2-40B4-BE49-F238E27FC236}">
                <a16:creationId xmlns:a16="http://schemas.microsoft.com/office/drawing/2014/main" id="{C257293A-A1CE-DC1C-EB11-E466217D5C49}"/>
              </a:ext>
            </a:extLst>
          </p:cNvPr>
          <p:cNvPicPr>
            <a:picLocks noChangeAspect="1"/>
          </p:cNvPicPr>
          <p:nvPr/>
        </p:nvPicPr>
        <p:blipFill>
          <a:blip r:embed="rId5"/>
          <a:stretch>
            <a:fillRect/>
          </a:stretch>
        </p:blipFill>
        <p:spPr>
          <a:xfrm>
            <a:off x="8802170" y="1098958"/>
            <a:ext cx="3261492" cy="2473098"/>
          </a:xfrm>
          <a:prstGeom prst="rect">
            <a:avLst/>
          </a:prstGeom>
        </p:spPr>
      </p:pic>
      <p:pic>
        <p:nvPicPr>
          <p:cNvPr id="14" name="Obraz 13">
            <a:extLst>
              <a:ext uri="{FF2B5EF4-FFF2-40B4-BE49-F238E27FC236}">
                <a16:creationId xmlns:a16="http://schemas.microsoft.com/office/drawing/2014/main" id="{FF9145C3-8618-57E0-9428-F0DD81433E8D}"/>
              </a:ext>
            </a:extLst>
          </p:cNvPr>
          <p:cNvPicPr>
            <a:picLocks noChangeAspect="1"/>
          </p:cNvPicPr>
          <p:nvPr/>
        </p:nvPicPr>
        <p:blipFill>
          <a:blip r:embed="rId6"/>
          <a:stretch>
            <a:fillRect/>
          </a:stretch>
        </p:blipFill>
        <p:spPr>
          <a:xfrm>
            <a:off x="5388109" y="3899713"/>
            <a:ext cx="6803890" cy="2951329"/>
          </a:xfrm>
          <a:prstGeom prst="rect">
            <a:avLst/>
          </a:prstGeom>
          <a:ln>
            <a:solidFill>
              <a:schemeClr val="tx1"/>
            </a:solidFill>
          </a:ln>
        </p:spPr>
      </p:pic>
      <p:sp>
        <p:nvSpPr>
          <p:cNvPr id="15" name="pole tekstowe 14">
            <a:extLst>
              <a:ext uri="{FF2B5EF4-FFF2-40B4-BE49-F238E27FC236}">
                <a16:creationId xmlns:a16="http://schemas.microsoft.com/office/drawing/2014/main" id="{0E2AD2D1-7377-2C24-D3D9-EE4F57C79F1B}"/>
              </a:ext>
            </a:extLst>
          </p:cNvPr>
          <p:cNvSpPr txBox="1"/>
          <p:nvPr/>
        </p:nvSpPr>
        <p:spPr>
          <a:xfrm>
            <a:off x="4099008" y="5288797"/>
            <a:ext cx="1018227" cy="369332"/>
          </a:xfrm>
          <a:prstGeom prst="rect">
            <a:avLst/>
          </a:prstGeom>
          <a:noFill/>
          <a:ln>
            <a:solidFill>
              <a:schemeClr val="tx1"/>
            </a:solidFill>
          </a:ln>
        </p:spPr>
        <p:txBody>
          <a:bodyPr wrap="none" rtlCol="0">
            <a:spAutoFit/>
          </a:bodyPr>
          <a:lstStyle/>
          <a:p>
            <a:r>
              <a:rPr lang="pl-PL"/>
              <a:t>Results:</a:t>
            </a:r>
            <a:endParaRPr lang="en-GB"/>
          </a:p>
        </p:txBody>
      </p:sp>
      <p:grpSp>
        <p:nvGrpSpPr>
          <p:cNvPr id="20" name="Grupa 19">
            <a:extLst>
              <a:ext uri="{FF2B5EF4-FFF2-40B4-BE49-F238E27FC236}">
                <a16:creationId xmlns:a16="http://schemas.microsoft.com/office/drawing/2014/main" id="{13DC54DA-D670-7195-E1E4-9DBAAAF4149B}"/>
              </a:ext>
            </a:extLst>
          </p:cNvPr>
          <p:cNvGrpSpPr/>
          <p:nvPr/>
        </p:nvGrpSpPr>
        <p:grpSpPr>
          <a:xfrm>
            <a:off x="1640866" y="5988447"/>
            <a:ext cx="2742994" cy="628912"/>
            <a:chOff x="5880608" y="5858261"/>
            <a:chExt cx="3371071" cy="1002847"/>
          </a:xfrm>
        </p:grpSpPr>
        <p:sp>
          <p:nvSpPr>
            <p:cNvPr id="21" name="Grafika 21" descr="Brushstroke">
              <a:extLst>
                <a:ext uri="{FF2B5EF4-FFF2-40B4-BE49-F238E27FC236}">
                  <a16:creationId xmlns:a16="http://schemas.microsoft.com/office/drawing/2014/main" id="{4E71CB45-28C5-BB5E-E76C-060D83E9DC40}"/>
                </a:ext>
              </a:extLst>
            </p:cNvPr>
            <p:cNvSpPr/>
            <p:nvPr/>
          </p:nvSpPr>
          <p:spPr>
            <a:xfrm>
              <a:off x="5880608" y="5858261"/>
              <a:ext cx="3371071" cy="1002847"/>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rgbClr val="70AD47"/>
            </a:solidFill>
            <a:ln w="9525" cap="flat">
              <a:noFill/>
              <a:prstDash val="solid"/>
              <a:miter/>
            </a:ln>
          </p:spPr>
          <p:txBody>
            <a:bodyPr rtlCol="0" anchor="ctr"/>
            <a:lstStyle/>
            <a:p>
              <a:endParaRPr lang="en-GB"/>
            </a:p>
          </p:txBody>
        </p:sp>
        <p:sp>
          <p:nvSpPr>
            <p:cNvPr id="22" name="Shape 489">
              <a:extLst>
                <a:ext uri="{FF2B5EF4-FFF2-40B4-BE49-F238E27FC236}">
                  <a16:creationId xmlns:a16="http://schemas.microsoft.com/office/drawing/2014/main" id="{73EC435F-5EF9-8E10-5869-A247F684A5C8}"/>
                </a:ext>
              </a:extLst>
            </p:cNvPr>
            <p:cNvSpPr/>
            <p:nvPr/>
          </p:nvSpPr>
          <p:spPr>
            <a:xfrm>
              <a:off x="5897490" y="6133537"/>
              <a:ext cx="3179313" cy="440163"/>
            </a:xfrm>
            <a:custGeom>
              <a:avLst/>
              <a:gdLst>
                <a:gd name="connsiteX0" fmla="*/ 0 w 3179313"/>
                <a:gd name="connsiteY0" fmla="*/ 0 h 440163"/>
                <a:gd name="connsiteX1" fmla="*/ 593472 w 3179313"/>
                <a:gd name="connsiteY1" fmla="*/ 0 h 440163"/>
                <a:gd name="connsiteX2" fmla="*/ 1155150 w 3179313"/>
                <a:gd name="connsiteY2" fmla="*/ 0 h 440163"/>
                <a:gd name="connsiteX3" fmla="*/ 1716829 w 3179313"/>
                <a:gd name="connsiteY3" fmla="*/ 0 h 440163"/>
                <a:gd name="connsiteX4" fmla="*/ 2151335 w 3179313"/>
                <a:gd name="connsiteY4" fmla="*/ 0 h 440163"/>
                <a:gd name="connsiteX5" fmla="*/ 2617634 w 3179313"/>
                <a:gd name="connsiteY5" fmla="*/ 0 h 440163"/>
                <a:gd name="connsiteX6" fmla="*/ 3179313 w 3179313"/>
                <a:gd name="connsiteY6" fmla="*/ 0 h 440163"/>
                <a:gd name="connsiteX7" fmla="*/ 3179313 w 3179313"/>
                <a:gd name="connsiteY7" fmla="*/ 440163 h 440163"/>
                <a:gd name="connsiteX8" fmla="*/ 2649428 w 3179313"/>
                <a:gd name="connsiteY8" fmla="*/ 440163 h 440163"/>
                <a:gd name="connsiteX9" fmla="*/ 2214921 w 3179313"/>
                <a:gd name="connsiteY9" fmla="*/ 440163 h 440163"/>
                <a:gd name="connsiteX10" fmla="*/ 1780415 w 3179313"/>
                <a:gd name="connsiteY10" fmla="*/ 440163 h 440163"/>
                <a:gd name="connsiteX11" fmla="*/ 1218737 w 3179313"/>
                <a:gd name="connsiteY11" fmla="*/ 440163 h 440163"/>
                <a:gd name="connsiteX12" fmla="*/ 752437 w 3179313"/>
                <a:gd name="connsiteY12" fmla="*/ 440163 h 440163"/>
                <a:gd name="connsiteX13" fmla="*/ 0 w 3179313"/>
                <a:gd name="connsiteY13" fmla="*/ 440163 h 440163"/>
                <a:gd name="connsiteX14" fmla="*/ 0 w 3179313"/>
                <a:gd name="connsiteY14" fmla="*/ 0 h 44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9313" h="440163" fill="none" extrusionOk="0">
                  <a:moveTo>
                    <a:pt x="0" y="0"/>
                  </a:moveTo>
                  <a:cubicBezTo>
                    <a:pt x="271079" y="-45536"/>
                    <a:pt x="313579" y="23215"/>
                    <a:pt x="593472" y="0"/>
                  </a:cubicBezTo>
                  <a:cubicBezTo>
                    <a:pt x="873365" y="-23215"/>
                    <a:pt x="887617" y="50755"/>
                    <a:pt x="1155150" y="0"/>
                  </a:cubicBezTo>
                  <a:cubicBezTo>
                    <a:pt x="1422683" y="-50755"/>
                    <a:pt x="1578113" y="30702"/>
                    <a:pt x="1716829" y="0"/>
                  </a:cubicBezTo>
                  <a:cubicBezTo>
                    <a:pt x="1855545" y="-30702"/>
                    <a:pt x="2055016" y="28758"/>
                    <a:pt x="2151335" y="0"/>
                  </a:cubicBezTo>
                  <a:cubicBezTo>
                    <a:pt x="2247654" y="-28758"/>
                    <a:pt x="2396753" y="49731"/>
                    <a:pt x="2617634" y="0"/>
                  </a:cubicBezTo>
                  <a:cubicBezTo>
                    <a:pt x="2838515" y="-49731"/>
                    <a:pt x="3039626" y="21072"/>
                    <a:pt x="3179313" y="0"/>
                  </a:cubicBezTo>
                  <a:cubicBezTo>
                    <a:pt x="3228711" y="161664"/>
                    <a:pt x="3145362" y="238551"/>
                    <a:pt x="3179313" y="440163"/>
                  </a:cubicBezTo>
                  <a:cubicBezTo>
                    <a:pt x="3052599" y="494051"/>
                    <a:pt x="2772126" y="424655"/>
                    <a:pt x="2649428" y="440163"/>
                  </a:cubicBezTo>
                  <a:cubicBezTo>
                    <a:pt x="2526731" y="455671"/>
                    <a:pt x="2397501" y="420758"/>
                    <a:pt x="2214921" y="440163"/>
                  </a:cubicBezTo>
                  <a:cubicBezTo>
                    <a:pt x="2032341" y="459568"/>
                    <a:pt x="1951440" y="426452"/>
                    <a:pt x="1780415" y="440163"/>
                  </a:cubicBezTo>
                  <a:cubicBezTo>
                    <a:pt x="1609390" y="453874"/>
                    <a:pt x="1445787" y="438625"/>
                    <a:pt x="1218737" y="440163"/>
                  </a:cubicBezTo>
                  <a:cubicBezTo>
                    <a:pt x="991687" y="441701"/>
                    <a:pt x="906046" y="415479"/>
                    <a:pt x="752437" y="440163"/>
                  </a:cubicBezTo>
                  <a:cubicBezTo>
                    <a:pt x="598828" y="464847"/>
                    <a:pt x="304615" y="355848"/>
                    <a:pt x="0" y="440163"/>
                  </a:cubicBezTo>
                  <a:cubicBezTo>
                    <a:pt x="-1456" y="224766"/>
                    <a:pt x="18426" y="98164"/>
                    <a:pt x="0" y="0"/>
                  </a:cubicBezTo>
                  <a:close/>
                </a:path>
                <a:path w="3179313" h="440163" stroke="0" extrusionOk="0">
                  <a:moveTo>
                    <a:pt x="0" y="0"/>
                  </a:moveTo>
                  <a:cubicBezTo>
                    <a:pt x="119453" y="-45656"/>
                    <a:pt x="283320" y="9244"/>
                    <a:pt x="498092" y="0"/>
                  </a:cubicBezTo>
                  <a:cubicBezTo>
                    <a:pt x="712864" y="-9244"/>
                    <a:pt x="765884" y="2020"/>
                    <a:pt x="932598" y="0"/>
                  </a:cubicBezTo>
                  <a:cubicBezTo>
                    <a:pt x="1099312" y="-2020"/>
                    <a:pt x="1312502" y="63192"/>
                    <a:pt x="1526070" y="0"/>
                  </a:cubicBezTo>
                  <a:cubicBezTo>
                    <a:pt x="1739638" y="-63192"/>
                    <a:pt x="1894675" y="50547"/>
                    <a:pt x="2024163" y="0"/>
                  </a:cubicBezTo>
                  <a:cubicBezTo>
                    <a:pt x="2153651" y="-50547"/>
                    <a:pt x="2306248" y="28850"/>
                    <a:pt x="2522255" y="0"/>
                  </a:cubicBezTo>
                  <a:cubicBezTo>
                    <a:pt x="2738262" y="-28850"/>
                    <a:pt x="2890226" y="46413"/>
                    <a:pt x="3179313" y="0"/>
                  </a:cubicBezTo>
                  <a:cubicBezTo>
                    <a:pt x="3205797" y="109847"/>
                    <a:pt x="3154153" y="350597"/>
                    <a:pt x="3179313" y="440163"/>
                  </a:cubicBezTo>
                  <a:cubicBezTo>
                    <a:pt x="2986714" y="493096"/>
                    <a:pt x="2883661" y="397172"/>
                    <a:pt x="2649428" y="440163"/>
                  </a:cubicBezTo>
                  <a:cubicBezTo>
                    <a:pt x="2415195" y="483154"/>
                    <a:pt x="2317088" y="434332"/>
                    <a:pt x="2214921" y="440163"/>
                  </a:cubicBezTo>
                  <a:cubicBezTo>
                    <a:pt x="2112754" y="445994"/>
                    <a:pt x="1869044" y="433314"/>
                    <a:pt x="1685036" y="440163"/>
                  </a:cubicBezTo>
                  <a:cubicBezTo>
                    <a:pt x="1501029" y="447012"/>
                    <a:pt x="1276445" y="385751"/>
                    <a:pt x="1155150" y="440163"/>
                  </a:cubicBezTo>
                  <a:cubicBezTo>
                    <a:pt x="1033855" y="494575"/>
                    <a:pt x="816457" y="384387"/>
                    <a:pt x="657058" y="440163"/>
                  </a:cubicBezTo>
                  <a:cubicBezTo>
                    <a:pt x="497659" y="495939"/>
                    <a:pt x="312221" y="414472"/>
                    <a:pt x="0" y="440163"/>
                  </a:cubicBezTo>
                  <a:cubicBezTo>
                    <a:pt x="-16189" y="255745"/>
                    <a:pt x="51187" y="112168"/>
                    <a:pt x="0" y="0"/>
                  </a:cubicBezTo>
                  <a:close/>
                </a:path>
              </a:pathLst>
            </a:custGeom>
            <a:ln w="25400">
              <a:no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pl-PL" sz="1400">
                  <a:solidFill>
                    <a:schemeClr val="bg1"/>
                  </a:solidFill>
                  <a:latin typeface="Helvetica" panose="020B0604020202020204" pitchFamily="34" charset="0"/>
                  <a:cs typeface="Helvetica" panose="020B0604020202020204" pitchFamily="34" charset="0"/>
                </a:rPr>
                <a:t>Poster P0519 @Neutrino2022</a:t>
              </a:r>
              <a:endParaRPr lang="pl-PL" sz="800" dirty="0">
                <a:solidFill>
                  <a:schemeClr val="bg1"/>
                </a:solidFill>
                <a:latin typeface="Helvetica" panose="020B0604020202020204" pitchFamily="34" charset="0"/>
                <a:cs typeface="Helvetica" panose="020B0604020202020204" pitchFamily="34" charset="0"/>
              </a:endParaRPr>
            </a:p>
          </p:txBody>
        </p:sp>
      </p:grpSp>
      <p:sp>
        <p:nvSpPr>
          <p:cNvPr id="16" name="Tytuł 1">
            <a:extLst>
              <a:ext uri="{FF2B5EF4-FFF2-40B4-BE49-F238E27FC236}">
                <a16:creationId xmlns:a16="http://schemas.microsoft.com/office/drawing/2014/main" id="{EC65B795-0ACA-EBF4-360D-174DDD25178B}"/>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KM3NeT + CTA</a:t>
            </a:r>
            <a:endParaRPr lang="pl-PL" sz="2800" dirty="0" err="1"/>
          </a:p>
        </p:txBody>
      </p:sp>
      <p:sp>
        <p:nvSpPr>
          <p:cNvPr id="23" name="Prostokąt 22">
            <a:extLst>
              <a:ext uri="{FF2B5EF4-FFF2-40B4-BE49-F238E27FC236}">
                <a16:creationId xmlns:a16="http://schemas.microsoft.com/office/drawing/2014/main" id="{978987A0-E7E6-9BC9-DEE8-6793DAB2F75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4" name="Symbol zastępczy numeru slajdu 4">
            <a:extLst>
              <a:ext uri="{FF2B5EF4-FFF2-40B4-BE49-F238E27FC236}">
                <a16:creationId xmlns:a16="http://schemas.microsoft.com/office/drawing/2014/main" id="{231C616A-C6C2-863A-F3D4-6255E80D77F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63</a:t>
            </a:fld>
            <a:endParaRPr lang="pl-PL" sz="2400">
              <a:solidFill>
                <a:schemeClr val="tx1"/>
              </a:solidFill>
              <a:cs typeface="Helvetica"/>
            </a:endParaRPr>
          </a:p>
        </p:txBody>
      </p:sp>
    </p:spTree>
    <p:extLst>
      <p:ext uri="{BB962C8B-B14F-4D97-AF65-F5344CB8AC3E}">
        <p14:creationId xmlns:p14="http://schemas.microsoft.com/office/powerpoint/2010/main" val="1963921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a:extLst>
              <a:ext uri="{FF2B5EF4-FFF2-40B4-BE49-F238E27FC236}">
                <a16:creationId xmlns:a16="http://schemas.microsoft.com/office/drawing/2014/main" id="{35E8F4BC-8B37-A965-E96C-B24203651F39}"/>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Galactic neutrino </a:t>
            </a:r>
            <a:r>
              <a:rPr lang="pl-PL" sz="2800" dirty="0" err="1">
                <a:solidFill>
                  <a:schemeClr val="bg1"/>
                </a:solidFill>
                <a:latin typeface="Helvetica" panose="020B0604020202020204" pitchFamily="34" charset="0"/>
                <a:cs typeface="Helvetica" panose="020B0604020202020204" pitchFamily="34" charset="0"/>
              </a:rPr>
              <a:t>sources</a:t>
            </a:r>
            <a:endParaRPr lang="pl-PL" sz="2800" dirty="0" err="1"/>
          </a:p>
        </p:txBody>
      </p:sp>
      <p:sp>
        <p:nvSpPr>
          <p:cNvPr id="13" name="Prostokąt 12">
            <a:extLst>
              <a:ext uri="{FF2B5EF4-FFF2-40B4-BE49-F238E27FC236}">
                <a16:creationId xmlns:a16="http://schemas.microsoft.com/office/drawing/2014/main" id="{D67C36E0-6756-0289-D500-62BF6778841C}"/>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4" name="Symbol zastępczy numeru slajdu 4">
            <a:extLst>
              <a:ext uri="{FF2B5EF4-FFF2-40B4-BE49-F238E27FC236}">
                <a16:creationId xmlns:a16="http://schemas.microsoft.com/office/drawing/2014/main" id="{4C4DE937-4A9D-9303-5202-13344AEF0E71}"/>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dirty="0" smtClean="0">
                <a:solidFill>
                  <a:schemeClr val="tx1"/>
                </a:solidFill>
                <a:ea typeface="+mn-lt"/>
                <a:cs typeface="+mn-lt"/>
              </a:rPr>
              <a:pPr algn="ctr"/>
              <a:t>64</a:t>
            </a:fld>
            <a:endParaRPr lang="pl-PL" sz="2400" dirty="0">
              <a:solidFill>
                <a:schemeClr val="tx1"/>
              </a:solidFill>
              <a:cs typeface="Helvetica"/>
            </a:endParaRPr>
          </a:p>
        </p:txBody>
      </p:sp>
      <p:pic>
        <p:nvPicPr>
          <p:cNvPr id="17" name="Obraz 16">
            <a:extLst>
              <a:ext uri="{FF2B5EF4-FFF2-40B4-BE49-F238E27FC236}">
                <a16:creationId xmlns:a16="http://schemas.microsoft.com/office/drawing/2014/main" id="{721DC7DD-BBAA-3E4F-A61F-C93CAA8A789B}"/>
              </a:ext>
            </a:extLst>
          </p:cNvPr>
          <p:cNvPicPr>
            <a:picLocks noChangeAspect="1"/>
          </p:cNvPicPr>
          <p:nvPr/>
        </p:nvPicPr>
        <p:blipFill>
          <a:blip r:embed="rId2"/>
          <a:stretch>
            <a:fillRect/>
          </a:stretch>
        </p:blipFill>
        <p:spPr>
          <a:xfrm>
            <a:off x="0" y="2438491"/>
            <a:ext cx="12192000" cy="4419509"/>
          </a:xfrm>
          <a:prstGeom prst="rect">
            <a:avLst/>
          </a:prstGeom>
        </p:spPr>
      </p:pic>
      <mc:AlternateContent xmlns:mc="http://schemas.openxmlformats.org/markup-compatibility/2006" xmlns:a14="http://schemas.microsoft.com/office/drawing/2010/main">
        <mc:Choice Requires="a14">
          <p:sp>
            <p:nvSpPr>
              <p:cNvPr id="21" name="pole tekstowe 20">
                <a:extLst>
                  <a:ext uri="{FF2B5EF4-FFF2-40B4-BE49-F238E27FC236}">
                    <a16:creationId xmlns:a16="http://schemas.microsoft.com/office/drawing/2014/main" id="{91178DDD-E19D-B63E-6D3D-67766148961C}"/>
                  </a:ext>
                </a:extLst>
              </p:cNvPr>
              <p:cNvSpPr txBox="1"/>
              <p:nvPr/>
            </p:nvSpPr>
            <p:spPr>
              <a:xfrm>
                <a:off x="0" y="2141108"/>
                <a:ext cx="2935355" cy="369332"/>
              </a:xfrm>
              <a:prstGeom prst="rect">
                <a:avLst/>
              </a:prstGeom>
              <a:noFill/>
            </p:spPr>
            <p:txBody>
              <a:bodyPr wrap="none" rtlCol="0">
                <a:spAutoFit/>
              </a:bodyPr>
              <a:lstStyle/>
              <a:p>
                <a14:m>
                  <m:oMath xmlns:m="http://schemas.openxmlformats.org/officeDocument/2006/math">
                    <m:sSub>
                      <m:sSubPr>
                        <m:ctrlPr>
                          <a:rPr lang="pl-PL" b="0" i="1" smtClean="0">
                            <a:solidFill>
                              <a:schemeClr val="bg1">
                                <a:lumMod val="50000"/>
                              </a:schemeClr>
                            </a:solidFill>
                            <a:latin typeface="Cambria Math" panose="02040503050406030204" pitchFamily="18" charset="0"/>
                          </a:rPr>
                        </m:ctrlPr>
                      </m:sSubPr>
                      <m:e>
                        <m:r>
                          <m:rPr>
                            <m:sty m:val="p"/>
                          </m:rPr>
                          <a:rPr lang="pl-PL" b="0" i="0" smtClean="0">
                            <a:solidFill>
                              <a:schemeClr val="bg1">
                                <a:lumMod val="50000"/>
                              </a:schemeClr>
                            </a:solidFill>
                            <a:latin typeface="Cambria Math" panose="02040503050406030204" pitchFamily="18" charset="0"/>
                          </a:rPr>
                          <m:t>Φ</m:t>
                        </m:r>
                      </m:e>
                      <m:sub>
                        <m:r>
                          <a:rPr lang="pl-PL" b="0" i="0" smtClean="0">
                            <a:solidFill>
                              <a:schemeClr val="bg1">
                                <a:lumMod val="50000"/>
                              </a:schemeClr>
                            </a:solidFill>
                            <a:latin typeface="Cambria Math" panose="02040503050406030204" pitchFamily="18" charset="0"/>
                          </a:rPr>
                          <m:t>0</m:t>
                        </m:r>
                      </m:sub>
                    </m:sSub>
                  </m:oMath>
                </a14:m>
                <a:r>
                  <a:rPr lang="pl-PL">
                    <a:solidFill>
                      <a:schemeClr val="bg1">
                        <a:lumMod val="50000"/>
                      </a:schemeClr>
                    </a:solidFill>
                  </a:rPr>
                  <a:t> - expected neutrino flux</a:t>
                </a:r>
              </a:p>
            </p:txBody>
          </p:sp>
        </mc:Choice>
        <mc:Fallback xmlns="">
          <p:sp>
            <p:nvSpPr>
              <p:cNvPr id="21" name="pole tekstowe 20">
                <a:extLst>
                  <a:ext uri="{FF2B5EF4-FFF2-40B4-BE49-F238E27FC236}">
                    <a16:creationId xmlns:a16="http://schemas.microsoft.com/office/drawing/2014/main" id="{91178DDD-E19D-B63E-6D3D-67766148961C}"/>
                  </a:ext>
                </a:extLst>
              </p:cNvPr>
              <p:cNvSpPr txBox="1">
                <a:spLocks noRot="1" noChangeAspect="1" noMove="1" noResize="1" noEditPoints="1" noAdjustHandles="1" noChangeArrowheads="1" noChangeShapeType="1" noTextEdit="1"/>
              </p:cNvSpPr>
              <p:nvPr/>
            </p:nvSpPr>
            <p:spPr>
              <a:xfrm>
                <a:off x="0" y="2141108"/>
                <a:ext cx="2935355" cy="369332"/>
              </a:xfrm>
              <a:prstGeom prst="rect">
                <a:avLst/>
              </a:prstGeom>
              <a:blipFill>
                <a:blip r:embed="rId3"/>
                <a:stretch>
                  <a:fillRect t="-8197" r="-830" b="-24590"/>
                </a:stretch>
              </a:blipFill>
            </p:spPr>
            <p:txBody>
              <a:bodyPr/>
              <a:lstStyle/>
              <a:p>
                <a:r>
                  <a:rPr lang="en-GB">
                    <a:noFill/>
                  </a:rPr>
                  <a:t> </a:t>
                </a:r>
              </a:p>
            </p:txBody>
          </p:sp>
        </mc:Fallback>
      </mc:AlternateContent>
      <p:pic>
        <p:nvPicPr>
          <p:cNvPr id="25" name="Obraz 24">
            <a:extLst>
              <a:ext uri="{FF2B5EF4-FFF2-40B4-BE49-F238E27FC236}">
                <a16:creationId xmlns:a16="http://schemas.microsoft.com/office/drawing/2014/main" id="{7D83955B-B829-31E5-7097-E8E81FD23AE1}"/>
              </a:ext>
            </a:extLst>
          </p:cNvPr>
          <p:cNvPicPr>
            <a:picLocks noChangeAspect="1"/>
          </p:cNvPicPr>
          <p:nvPr/>
        </p:nvPicPr>
        <p:blipFill>
          <a:blip r:embed="rId4"/>
          <a:stretch>
            <a:fillRect/>
          </a:stretch>
        </p:blipFill>
        <p:spPr>
          <a:xfrm>
            <a:off x="6744249" y="1293199"/>
            <a:ext cx="5338915" cy="1187255"/>
          </a:xfrm>
          <a:prstGeom prst="rect">
            <a:avLst/>
          </a:prstGeom>
        </p:spPr>
      </p:pic>
      <p:grpSp>
        <p:nvGrpSpPr>
          <p:cNvPr id="26" name="Grupa 25">
            <a:extLst>
              <a:ext uri="{FF2B5EF4-FFF2-40B4-BE49-F238E27FC236}">
                <a16:creationId xmlns:a16="http://schemas.microsoft.com/office/drawing/2014/main" id="{DD8D3221-90D0-805C-CEA9-E42E497DD566}"/>
              </a:ext>
            </a:extLst>
          </p:cNvPr>
          <p:cNvGrpSpPr/>
          <p:nvPr/>
        </p:nvGrpSpPr>
        <p:grpSpPr>
          <a:xfrm>
            <a:off x="1923075" y="1248809"/>
            <a:ext cx="3435506" cy="628912"/>
            <a:chOff x="2899116" y="6045001"/>
            <a:chExt cx="2742994" cy="628912"/>
          </a:xfrm>
        </p:grpSpPr>
        <p:sp>
          <p:nvSpPr>
            <p:cNvPr id="27" name="Grafika 21" descr="Brushstroke">
              <a:extLst>
                <a:ext uri="{FF2B5EF4-FFF2-40B4-BE49-F238E27FC236}">
                  <a16:creationId xmlns:a16="http://schemas.microsoft.com/office/drawing/2014/main" id="{711478F7-89CF-8FE0-FA17-1E2CD8A4621E}"/>
                </a:ext>
              </a:extLst>
            </p:cNvPr>
            <p:cNvSpPr/>
            <p:nvPr/>
          </p:nvSpPr>
          <p:spPr>
            <a:xfrm>
              <a:off x="2899116" y="6045001"/>
              <a:ext cx="2742994" cy="628912"/>
            </a:xfrm>
            <a:custGeom>
              <a:avLst/>
              <a:gdLst>
                <a:gd name="connsiteX0" fmla="*/ 60981 w 3431354"/>
                <a:gd name="connsiteY0" fmla="*/ 424272 h 457495"/>
                <a:gd name="connsiteX1" fmla="*/ 14804 w 3431354"/>
                <a:gd name="connsiteY1" fmla="*/ 412661 h 457495"/>
                <a:gd name="connsiteX2" fmla="*/ 60981 w 3431354"/>
                <a:gd name="connsiteY2" fmla="*/ 424272 h 457495"/>
                <a:gd name="connsiteX3" fmla="*/ 61324 w 3431354"/>
                <a:gd name="connsiteY3" fmla="*/ 424472 h 457495"/>
                <a:gd name="connsiteX4" fmla="*/ 61591 w 3431354"/>
                <a:gd name="connsiteY4" fmla="*/ 424348 h 457495"/>
                <a:gd name="connsiteX5" fmla="*/ 60981 w 3431354"/>
                <a:gd name="connsiteY5" fmla="*/ 424272 h 457495"/>
                <a:gd name="connsiteX6" fmla="*/ 61324 w 3431354"/>
                <a:gd name="connsiteY6" fmla="*/ 424472 h 457495"/>
                <a:gd name="connsiteX7" fmla="*/ 3418544 w 3431354"/>
                <a:gd name="connsiteY7" fmla="*/ 13002 h 457495"/>
                <a:gd name="connsiteX8" fmla="*/ 3404304 w 3431354"/>
                <a:gd name="connsiteY8" fmla="*/ 13573 h 457495"/>
                <a:gd name="connsiteX9" fmla="*/ 3418544 w 3431354"/>
                <a:gd name="connsiteY9" fmla="*/ 13002 h 457495"/>
                <a:gd name="connsiteX10" fmla="*/ 899438 w 3431354"/>
                <a:gd name="connsiteY10" fmla="*/ 450895 h 457495"/>
                <a:gd name="connsiteX11" fmla="*/ 902077 w 3431354"/>
                <a:gd name="connsiteY11" fmla="*/ 435674 h 457495"/>
                <a:gd name="connsiteX12" fmla="*/ 951978 w 3431354"/>
                <a:gd name="connsiteY12" fmla="*/ 449332 h 457495"/>
                <a:gd name="connsiteX13" fmla="*/ 1028140 w 3431354"/>
                <a:gd name="connsiteY13" fmla="*/ 440122 h 457495"/>
                <a:gd name="connsiteX14" fmla="*/ 1045247 w 3431354"/>
                <a:gd name="connsiteY14" fmla="*/ 449228 h 457495"/>
                <a:gd name="connsiteX15" fmla="*/ 1076080 w 3431354"/>
                <a:gd name="connsiteY15" fmla="*/ 443522 h 457495"/>
                <a:gd name="connsiteX16" fmla="*/ 1069784 w 3431354"/>
                <a:gd name="connsiteY16" fmla="*/ 436502 h 457495"/>
                <a:gd name="connsiteX17" fmla="*/ 1096635 w 3431354"/>
                <a:gd name="connsiteY17" fmla="*/ 432368 h 457495"/>
                <a:gd name="connsiteX18" fmla="*/ 1098311 w 3431354"/>
                <a:gd name="connsiteY18" fmla="*/ 444284 h 457495"/>
                <a:gd name="connsiteX19" fmla="*/ 1580943 w 3431354"/>
                <a:gd name="connsiteY19" fmla="*/ 453838 h 457495"/>
                <a:gd name="connsiteX20" fmla="*/ 1539023 w 3431354"/>
                <a:gd name="connsiteY20" fmla="*/ 437083 h 457495"/>
                <a:gd name="connsiteX21" fmla="*/ 1577257 w 3431354"/>
                <a:gd name="connsiteY21" fmla="*/ 431625 h 457495"/>
                <a:gd name="connsiteX22" fmla="*/ 1636302 w 3431354"/>
                <a:gd name="connsiteY22" fmla="*/ 457495 h 457495"/>
                <a:gd name="connsiteX23" fmla="*/ 1642036 w 3431354"/>
                <a:gd name="connsiteY23" fmla="*/ 445789 h 457495"/>
                <a:gd name="connsiteX24" fmla="*/ 1651971 w 3431354"/>
                <a:gd name="connsiteY24" fmla="*/ 452952 h 457495"/>
                <a:gd name="connsiteX25" fmla="*/ 1749964 w 3431354"/>
                <a:gd name="connsiteY25" fmla="*/ 449771 h 457495"/>
                <a:gd name="connsiteX26" fmla="*/ 1841575 w 3431354"/>
                <a:gd name="connsiteY26" fmla="*/ 437712 h 457495"/>
                <a:gd name="connsiteX27" fmla="*/ 1839584 w 3431354"/>
                <a:gd name="connsiteY27" fmla="*/ 427434 h 457495"/>
                <a:gd name="connsiteX28" fmla="*/ 1876370 w 3431354"/>
                <a:gd name="connsiteY28" fmla="*/ 430435 h 457495"/>
                <a:gd name="connsiteX29" fmla="*/ 1912336 w 3431354"/>
                <a:gd name="connsiteY29" fmla="*/ 416414 h 457495"/>
                <a:gd name="connsiteX30" fmla="*/ 1932015 w 3431354"/>
                <a:gd name="connsiteY30" fmla="*/ 432388 h 457495"/>
                <a:gd name="connsiteX31" fmla="*/ 1962009 w 3431354"/>
                <a:gd name="connsiteY31" fmla="*/ 431768 h 457495"/>
                <a:gd name="connsiteX32" fmla="*/ 1947684 w 3431354"/>
                <a:gd name="connsiteY32" fmla="*/ 427854 h 457495"/>
                <a:gd name="connsiteX33" fmla="*/ 2030437 w 3431354"/>
                <a:gd name="connsiteY33" fmla="*/ 423977 h 457495"/>
                <a:gd name="connsiteX34" fmla="*/ 2016511 w 3431354"/>
                <a:gd name="connsiteY34" fmla="*/ 418395 h 457495"/>
                <a:gd name="connsiteX35" fmla="*/ 2066718 w 3431354"/>
                <a:gd name="connsiteY35" fmla="*/ 430349 h 457495"/>
                <a:gd name="connsiteX36" fmla="*/ 2043591 w 3431354"/>
                <a:gd name="connsiteY36" fmla="*/ 434626 h 457495"/>
                <a:gd name="connsiteX37" fmla="*/ 2134621 w 3431354"/>
                <a:gd name="connsiteY37" fmla="*/ 425958 h 457495"/>
                <a:gd name="connsiteX38" fmla="*/ 2123506 w 3431354"/>
                <a:gd name="connsiteY38" fmla="*/ 425577 h 457495"/>
                <a:gd name="connsiteX39" fmla="*/ 2407246 w 3431354"/>
                <a:gd name="connsiteY39" fmla="*/ 382838 h 457495"/>
                <a:gd name="connsiteX40" fmla="*/ 2390415 w 3431354"/>
                <a:gd name="connsiteY40" fmla="*/ 372046 h 457495"/>
                <a:gd name="connsiteX41" fmla="*/ 2421848 w 3431354"/>
                <a:gd name="connsiteY41" fmla="*/ 362960 h 457495"/>
                <a:gd name="connsiteX42" fmla="*/ 2403560 w 3431354"/>
                <a:gd name="connsiteY42" fmla="*/ 394478 h 457495"/>
                <a:gd name="connsiteX43" fmla="*/ 2883486 w 3431354"/>
                <a:gd name="connsiteY43" fmla="*/ 392373 h 457495"/>
                <a:gd name="connsiteX44" fmla="*/ 2887716 w 3431354"/>
                <a:gd name="connsiteY44" fmla="*/ 411213 h 457495"/>
                <a:gd name="connsiteX45" fmla="*/ 2926863 w 3431354"/>
                <a:gd name="connsiteY45" fmla="*/ 400698 h 457495"/>
                <a:gd name="connsiteX46" fmla="*/ 2921406 w 3431354"/>
                <a:gd name="connsiteY46" fmla="*/ 410699 h 457495"/>
                <a:gd name="connsiteX47" fmla="*/ 2944208 w 3431354"/>
                <a:gd name="connsiteY47" fmla="*/ 408118 h 457495"/>
                <a:gd name="connsiteX48" fmla="*/ 2929978 w 3431354"/>
                <a:gd name="connsiteY48" fmla="*/ 382134 h 457495"/>
                <a:gd name="connsiteX49" fmla="*/ 2963382 w 3431354"/>
                <a:gd name="connsiteY49" fmla="*/ 383296 h 457495"/>
                <a:gd name="connsiteX50" fmla="*/ 2961896 w 3431354"/>
                <a:gd name="connsiteY50" fmla="*/ 391744 h 457495"/>
                <a:gd name="connsiteX51" fmla="*/ 3013598 w 3431354"/>
                <a:gd name="connsiteY51" fmla="*/ 373180 h 457495"/>
                <a:gd name="connsiteX52" fmla="*/ 3184762 w 3431354"/>
                <a:gd name="connsiteY52" fmla="*/ 375828 h 457495"/>
                <a:gd name="connsiteX53" fmla="*/ 3160493 w 3431354"/>
                <a:gd name="connsiteY53" fmla="*/ 386858 h 457495"/>
                <a:gd name="connsiteX54" fmla="*/ 3186210 w 3431354"/>
                <a:gd name="connsiteY54" fmla="*/ 389458 h 457495"/>
                <a:gd name="connsiteX55" fmla="*/ 3199059 w 3431354"/>
                <a:gd name="connsiteY55" fmla="*/ 379724 h 457495"/>
                <a:gd name="connsiteX56" fmla="*/ 3328580 w 3431354"/>
                <a:gd name="connsiteY56" fmla="*/ 363912 h 457495"/>
                <a:gd name="connsiteX57" fmla="*/ 3405647 w 3431354"/>
                <a:gd name="connsiteY57" fmla="*/ 22727 h 457495"/>
                <a:gd name="connsiteX58" fmla="*/ 3431355 w 3431354"/>
                <a:gd name="connsiteY58" fmla="*/ 25346 h 457495"/>
                <a:gd name="connsiteX59" fmla="*/ 3394836 w 3431354"/>
                <a:gd name="connsiteY59" fmla="*/ 20641 h 457495"/>
                <a:gd name="connsiteX60" fmla="*/ 3392826 w 3431354"/>
                <a:gd name="connsiteY60" fmla="*/ 32480 h 457495"/>
                <a:gd name="connsiteX61" fmla="*/ 3360318 w 3431354"/>
                <a:gd name="connsiteY61" fmla="*/ 26251 h 457495"/>
                <a:gd name="connsiteX62" fmla="*/ 3404294 w 3431354"/>
                <a:gd name="connsiteY62" fmla="*/ 13564 h 457495"/>
                <a:gd name="connsiteX63" fmla="*/ 3358317 w 3431354"/>
                <a:gd name="connsiteY63" fmla="*/ 15983 h 457495"/>
                <a:gd name="connsiteX64" fmla="*/ 3338658 w 3431354"/>
                <a:gd name="connsiteY64" fmla="*/ 0 h 457495"/>
                <a:gd name="connsiteX65" fmla="*/ 3285251 w 3431354"/>
                <a:gd name="connsiteY65" fmla="*/ 6601 h 457495"/>
                <a:gd name="connsiteX66" fmla="*/ 3285565 w 3431354"/>
                <a:gd name="connsiteY66" fmla="*/ 4896 h 457495"/>
                <a:gd name="connsiteX67" fmla="*/ 3180295 w 3431354"/>
                <a:gd name="connsiteY67" fmla="*/ 9697 h 457495"/>
                <a:gd name="connsiteX68" fmla="*/ 3184534 w 3431354"/>
                <a:gd name="connsiteY68" fmla="*/ 6458 h 457495"/>
                <a:gd name="connsiteX69" fmla="*/ 3118125 w 3431354"/>
                <a:gd name="connsiteY69" fmla="*/ 2410 h 457495"/>
                <a:gd name="connsiteX70" fmla="*/ 3116420 w 3431354"/>
                <a:gd name="connsiteY70" fmla="*/ 12525 h 457495"/>
                <a:gd name="connsiteX71" fmla="*/ 3046774 w 3431354"/>
                <a:gd name="connsiteY71" fmla="*/ 4982 h 457495"/>
                <a:gd name="connsiteX72" fmla="*/ 3026523 w 3431354"/>
                <a:gd name="connsiteY72" fmla="*/ 14469 h 457495"/>
                <a:gd name="connsiteX73" fmla="*/ 2428230 w 3431354"/>
                <a:gd name="connsiteY73" fmla="*/ 27613 h 457495"/>
                <a:gd name="connsiteX74" fmla="*/ 2432182 w 3431354"/>
                <a:gd name="connsiteY74" fmla="*/ 26099 h 457495"/>
                <a:gd name="connsiteX75" fmla="*/ 1803761 w 3431354"/>
                <a:gd name="connsiteY75" fmla="*/ 43167 h 457495"/>
                <a:gd name="connsiteX76" fmla="*/ 1719627 w 3431354"/>
                <a:gd name="connsiteY76" fmla="*/ 33414 h 457495"/>
                <a:gd name="connsiteX77" fmla="*/ 1717865 w 3431354"/>
                <a:gd name="connsiteY77" fmla="*/ 43548 h 457495"/>
                <a:gd name="connsiteX78" fmla="*/ 1633559 w 3431354"/>
                <a:gd name="connsiteY78" fmla="*/ 53997 h 457495"/>
                <a:gd name="connsiteX79" fmla="*/ 1113532 w 3431354"/>
                <a:gd name="connsiteY79" fmla="*/ 44844 h 457495"/>
                <a:gd name="connsiteX80" fmla="*/ 973467 w 3431354"/>
                <a:gd name="connsiteY80" fmla="*/ 56902 h 457495"/>
                <a:gd name="connsiteX81" fmla="*/ 977743 w 3431354"/>
                <a:gd name="connsiteY81" fmla="*/ 53654 h 457495"/>
                <a:gd name="connsiteX82" fmla="*/ 620585 w 3431354"/>
                <a:gd name="connsiteY82" fmla="*/ 51006 h 457495"/>
                <a:gd name="connsiteX83" fmla="*/ 627719 w 3431354"/>
                <a:gd name="connsiteY83" fmla="*/ 52978 h 457495"/>
                <a:gd name="connsiteX84" fmla="*/ 551290 w 3431354"/>
                <a:gd name="connsiteY84" fmla="*/ 41777 h 457495"/>
                <a:gd name="connsiteX85" fmla="*/ 501312 w 3431354"/>
                <a:gd name="connsiteY85" fmla="*/ 67151 h 457495"/>
                <a:gd name="connsiteX86" fmla="*/ 501884 w 3431354"/>
                <a:gd name="connsiteY86" fmla="*/ 63770 h 457495"/>
                <a:gd name="connsiteX87" fmla="*/ 389775 w 3431354"/>
                <a:gd name="connsiteY87" fmla="*/ 81858 h 457495"/>
                <a:gd name="connsiteX88" fmla="*/ 391251 w 3431354"/>
                <a:gd name="connsiteY88" fmla="*/ 73409 h 457495"/>
                <a:gd name="connsiteX89" fmla="*/ 278227 w 3431354"/>
                <a:gd name="connsiteY89" fmla="*/ 79601 h 457495"/>
                <a:gd name="connsiteX90" fmla="*/ 77983 w 3431354"/>
                <a:gd name="connsiteY90" fmla="*/ 72562 h 457495"/>
                <a:gd name="connsiteX91" fmla="*/ 33397 w 3431354"/>
                <a:gd name="connsiteY91" fmla="*/ 48482 h 457495"/>
                <a:gd name="connsiteX92" fmla="*/ 26872 w 3431354"/>
                <a:gd name="connsiteY92" fmla="*/ 50873 h 457495"/>
                <a:gd name="connsiteX93" fmla="*/ 46217 w 3431354"/>
                <a:gd name="connsiteY93" fmla="*/ 403574 h 457495"/>
                <a:gd name="connsiteX94" fmla="*/ 44770 w 3431354"/>
                <a:gd name="connsiteY94" fmla="*/ 412004 h 457495"/>
                <a:gd name="connsiteX95" fmla="*/ 62791 w 3431354"/>
                <a:gd name="connsiteY95" fmla="*/ 410918 h 457495"/>
                <a:gd name="connsiteX96" fmla="*/ 92947 w 3431354"/>
                <a:gd name="connsiteY96" fmla="*/ 413709 h 457495"/>
                <a:gd name="connsiteX97" fmla="*/ 63324 w 3431354"/>
                <a:gd name="connsiteY97" fmla="*/ 412680 h 457495"/>
                <a:gd name="connsiteX98" fmla="*/ 61591 w 3431354"/>
                <a:gd name="connsiteY98" fmla="*/ 424367 h 457495"/>
                <a:gd name="connsiteX99" fmla="*/ 86689 w 3431354"/>
                <a:gd name="connsiteY99" fmla="*/ 428778 h 457495"/>
                <a:gd name="connsiteX100" fmla="*/ 80165 w 3431354"/>
                <a:gd name="connsiteY100" fmla="*/ 423443 h 457495"/>
                <a:gd name="connsiteX101" fmla="*/ 122360 w 3431354"/>
                <a:gd name="connsiteY101" fmla="*/ 416433 h 457495"/>
                <a:gd name="connsiteX102" fmla="*/ 149745 w 3431354"/>
                <a:gd name="connsiteY102" fmla="*/ 431006 h 457495"/>
                <a:gd name="connsiteX103" fmla="*/ 557720 w 3431354"/>
                <a:gd name="connsiteY103" fmla="*/ 445399 h 457495"/>
                <a:gd name="connsiteX104" fmla="*/ 553119 w 3431354"/>
                <a:gd name="connsiteY104" fmla="*/ 450342 h 457495"/>
                <a:gd name="connsiteX105" fmla="*/ 669829 w 3431354"/>
                <a:gd name="connsiteY105" fmla="*/ 444246 h 457495"/>
                <a:gd name="connsiteX106" fmla="*/ 686374 w 3431354"/>
                <a:gd name="connsiteY106" fmla="*/ 456724 h 457495"/>
                <a:gd name="connsiteX107" fmla="*/ 899438 w 3431354"/>
                <a:gd name="connsiteY107" fmla="*/ 450895 h 4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31354" h="457495">
                  <a:moveTo>
                    <a:pt x="60981" y="424272"/>
                  </a:moveTo>
                  <a:cubicBezTo>
                    <a:pt x="43674" y="422739"/>
                    <a:pt x="25396" y="421853"/>
                    <a:pt x="14804" y="412661"/>
                  </a:cubicBezTo>
                  <a:cubicBezTo>
                    <a:pt x="33502" y="411642"/>
                    <a:pt x="47665" y="415471"/>
                    <a:pt x="60981" y="424272"/>
                  </a:cubicBezTo>
                  <a:close/>
                  <a:moveTo>
                    <a:pt x="61324" y="424472"/>
                  </a:moveTo>
                  <a:cubicBezTo>
                    <a:pt x="61391" y="424425"/>
                    <a:pt x="61515" y="424386"/>
                    <a:pt x="61591" y="424348"/>
                  </a:cubicBezTo>
                  <a:cubicBezTo>
                    <a:pt x="61353" y="424339"/>
                    <a:pt x="61181" y="424301"/>
                    <a:pt x="60981" y="424272"/>
                  </a:cubicBezTo>
                  <a:cubicBezTo>
                    <a:pt x="61115" y="424367"/>
                    <a:pt x="61219" y="424386"/>
                    <a:pt x="61324" y="424472"/>
                  </a:cubicBezTo>
                  <a:close/>
                  <a:moveTo>
                    <a:pt x="3418544" y="13002"/>
                  </a:moveTo>
                  <a:cubicBezTo>
                    <a:pt x="3414219" y="13183"/>
                    <a:pt x="3409295" y="13364"/>
                    <a:pt x="3404304" y="13573"/>
                  </a:cubicBezTo>
                  <a:cubicBezTo>
                    <a:pt x="3409067" y="13849"/>
                    <a:pt x="3413924" y="13878"/>
                    <a:pt x="3418544" y="13002"/>
                  </a:cubicBezTo>
                  <a:close/>
                  <a:moveTo>
                    <a:pt x="899438" y="450895"/>
                  </a:moveTo>
                  <a:lnTo>
                    <a:pt x="902077" y="435674"/>
                  </a:lnTo>
                  <a:cubicBezTo>
                    <a:pt x="943130" y="435455"/>
                    <a:pt x="914031" y="453095"/>
                    <a:pt x="951978" y="449332"/>
                  </a:cubicBezTo>
                  <a:cubicBezTo>
                    <a:pt x="966828" y="427796"/>
                    <a:pt x="1015024" y="451561"/>
                    <a:pt x="1028140" y="440122"/>
                  </a:cubicBezTo>
                  <a:cubicBezTo>
                    <a:pt x="1027845" y="441836"/>
                    <a:pt x="1046428" y="442484"/>
                    <a:pt x="1045247" y="449228"/>
                  </a:cubicBezTo>
                  <a:cubicBezTo>
                    <a:pt x="1050934" y="437531"/>
                    <a:pt x="1064364" y="446513"/>
                    <a:pt x="1076080" y="443522"/>
                  </a:cubicBezTo>
                  <a:cubicBezTo>
                    <a:pt x="1080328" y="440274"/>
                    <a:pt x="1072965" y="440027"/>
                    <a:pt x="1069784" y="436502"/>
                  </a:cubicBezTo>
                  <a:lnTo>
                    <a:pt x="1096635" y="432368"/>
                  </a:lnTo>
                  <a:cubicBezTo>
                    <a:pt x="1107131" y="436131"/>
                    <a:pt x="1109722" y="443008"/>
                    <a:pt x="1098311" y="444284"/>
                  </a:cubicBezTo>
                  <a:cubicBezTo>
                    <a:pt x="1168482" y="448475"/>
                    <a:pt x="1505352" y="459677"/>
                    <a:pt x="1580943" y="453838"/>
                  </a:cubicBezTo>
                  <a:cubicBezTo>
                    <a:pt x="1571227" y="445008"/>
                    <a:pt x="1547891" y="450971"/>
                    <a:pt x="1539023" y="437083"/>
                  </a:cubicBezTo>
                  <a:cubicBezTo>
                    <a:pt x="1559007" y="429301"/>
                    <a:pt x="1568446" y="439807"/>
                    <a:pt x="1577257" y="431625"/>
                  </a:cubicBezTo>
                  <a:cubicBezTo>
                    <a:pt x="1584924" y="452276"/>
                    <a:pt x="1621176" y="436569"/>
                    <a:pt x="1636302" y="457495"/>
                  </a:cubicBezTo>
                  <a:lnTo>
                    <a:pt x="1642036" y="445789"/>
                  </a:lnTo>
                  <a:lnTo>
                    <a:pt x="1651971" y="452952"/>
                  </a:lnTo>
                  <a:cubicBezTo>
                    <a:pt x="1739858" y="440769"/>
                    <a:pt x="1672049" y="447008"/>
                    <a:pt x="1749964" y="449771"/>
                  </a:cubicBezTo>
                  <a:cubicBezTo>
                    <a:pt x="1795055" y="447970"/>
                    <a:pt x="1816486" y="431730"/>
                    <a:pt x="1841575" y="437712"/>
                  </a:cubicBezTo>
                  <a:cubicBezTo>
                    <a:pt x="1837851" y="437588"/>
                    <a:pt x="1827907" y="430425"/>
                    <a:pt x="1839584" y="427434"/>
                  </a:cubicBezTo>
                  <a:cubicBezTo>
                    <a:pt x="1841575" y="437712"/>
                    <a:pt x="1870684" y="420062"/>
                    <a:pt x="1876370" y="430435"/>
                  </a:cubicBezTo>
                  <a:cubicBezTo>
                    <a:pt x="1887810" y="429140"/>
                    <a:pt x="1924881" y="430463"/>
                    <a:pt x="1912336" y="416414"/>
                  </a:cubicBezTo>
                  <a:cubicBezTo>
                    <a:pt x="1918632" y="423424"/>
                    <a:pt x="1951703" y="426301"/>
                    <a:pt x="1932015" y="432388"/>
                  </a:cubicBezTo>
                  <a:cubicBezTo>
                    <a:pt x="1943169" y="432797"/>
                    <a:pt x="1953980" y="434864"/>
                    <a:pt x="1962009" y="431768"/>
                  </a:cubicBezTo>
                  <a:lnTo>
                    <a:pt x="1947684" y="427854"/>
                  </a:lnTo>
                  <a:cubicBezTo>
                    <a:pt x="1985365" y="425815"/>
                    <a:pt x="2005891" y="436693"/>
                    <a:pt x="2030437" y="423977"/>
                  </a:cubicBezTo>
                  <a:lnTo>
                    <a:pt x="2016511" y="418395"/>
                  </a:lnTo>
                  <a:cubicBezTo>
                    <a:pt x="2039038" y="417509"/>
                    <a:pt x="2057878" y="416452"/>
                    <a:pt x="2066718" y="430349"/>
                  </a:cubicBezTo>
                  <a:lnTo>
                    <a:pt x="2043591" y="434626"/>
                  </a:lnTo>
                  <a:cubicBezTo>
                    <a:pt x="2080948" y="434264"/>
                    <a:pt x="2103484" y="433359"/>
                    <a:pt x="2134621" y="425958"/>
                  </a:cubicBezTo>
                  <a:lnTo>
                    <a:pt x="2123506" y="425577"/>
                  </a:lnTo>
                  <a:cubicBezTo>
                    <a:pt x="2163178" y="411690"/>
                    <a:pt x="2370699" y="400222"/>
                    <a:pt x="2407246" y="382838"/>
                  </a:cubicBezTo>
                  <a:lnTo>
                    <a:pt x="2390415" y="372046"/>
                  </a:lnTo>
                  <a:lnTo>
                    <a:pt x="2421848" y="362960"/>
                  </a:lnTo>
                  <a:cubicBezTo>
                    <a:pt x="2418124" y="362826"/>
                    <a:pt x="2406675" y="397993"/>
                    <a:pt x="2403560" y="394478"/>
                  </a:cubicBezTo>
                  <a:cubicBezTo>
                    <a:pt x="2470911" y="393478"/>
                    <a:pt x="2821279" y="385105"/>
                    <a:pt x="2883486" y="392373"/>
                  </a:cubicBezTo>
                  <a:cubicBezTo>
                    <a:pt x="2908585" y="398355"/>
                    <a:pt x="2888001" y="409508"/>
                    <a:pt x="2887716" y="411213"/>
                  </a:cubicBezTo>
                  <a:cubicBezTo>
                    <a:pt x="2918262" y="407184"/>
                    <a:pt x="2900889" y="399774"/>
                    <a:pt x="2926863" y="400698"/>
                  </a:cubicBezTo>
                  <a:cubicBezTo>
                    <a:pt x="2933950" y="402641"/>
                    <a:pt x="2925396" y="409156"/>
                    <a:pt x="2921406" y="410699"/>
                  </a:cubicBezTo>
                  <a:cubicBezTo>
                    <a:pt x="2932788" y="409423"/>
                    <a:pt x="2943342" y="413156"/>
                    <a:pt x="2944208" y="408118"/>
                  </a:cubicBezTo>
                  <a:cubicBezTo>
                    <a:pt x="2929978" y="404203"/>
                    <a:pt x="2935998" y="390830"/>
                    <a:pt x="2929978" y="382134"/>
                  </a:cubicBezTo>
                  <a:lnTo>
                    <a:pt x="2963382" y="383296"/>
                  </a:lnTo>
                  <a:lnTo>
                    <a:pt x="2961896" y="391744"/>
                  </a:lnTo>
                  <a:cubicBezTo>
                    <a:pt x="2969345" y="392001"/>
                    <a:pt x="2980784" y="368637"/>
                    <a:pt x="3013598" y="373180"/>
                  </a:cubicBezTo>
                  <a:cubicBezTo>
                    <a:pt x="3068957" y="376838"/>
                    <a:pt x="3129089" y="373875"/>
                    <a:pt x="3184762" y="375828"/>
                  </a:cubicBezTo>
                  <a:cubicBezTo>
                    <a:pt x="3183895" y="380895"/>
                    <a:pt x="3172208" y="383886"/>
                    <a:pt x="3160493" y="386858"/>
                  </a:cubicBezTo>
                  <a:cubicBezTo>
                    <a:pt x="3167960" y="387115"/>
                    <a:pt x="3179333" y="385820"/>
                    <a:pt x="3186210" y="389458"/>
                  </a:cubicBezTo>
                  <a:cubicBezTo>
                    <a:pt x="3172761" y="380505"/>
                    <a:pt x="3209575" y="383496"/>
                    <a:pt x="3199059" y="379724"/>
                  </a:cubicBezTo>
                  <a:cubicBezTo>
                    <a:pt x="3239836" y="359074"/>
                    <a:pt x="3292585" y="377933"/>
                    <a:pt x="3328580" y="363912"/>
                  </a:cubicBezTo>
                  <a:cubicBezTo>
                    <a:pt x="3331723" y="345339"/>
                    <a:pt x="3405647" y="44815"/>
                    <a:pt x="3405647" y="22727"/>
                  </a:cubicBezTo>
                  <a:cubicBezTo>
                    <a:pt x="3416820" y="23127"/>
                    <a:pt x="3427935" y="23527"/>
                    <a:pt x="3431355" y="25346"/>
                  </a:cubicBezTo>
                  <a:cubicBezTo>
                    <a:pt x="3428469" y="20155"/>
                    <a:pt x="3406504" y="17669"/>
                    <a:pt x="3394836" y="20641"/>
                  </a:cubicBezTo>
                  <a:lnTo>
                    <a:pt x="3392826" y="32480"/>
                  </a:lnTo>
                  <a:cubicBezTo>
                    <a:pt x="3365966" y="36633"/>
                    <a:pt x="3386530" y="25451"/>
                    <a:pt x="3360318" y="26251"/>
                  </a:cubicBezTo>
                  <a:cubicBezTo>
                    <a:pt x="3358917" y="16564"/>
                    <a:pt x="3383044" y="14497"/>
                    <a:pt x="3404294" y="13564"/>
                  </a:cubicBezTo>
                  <a:cubicBezTo>
                    <a:pt x="3385159" y="12440"/>
                    <a:pt x="3366109" y="5382"/>
                    <a:pt x="3358317" y="15983"/>
                  </a:cubicBezTo>
                  <a:cubicBezTo>
                    <a:pt x="3340334" y="11954"/>
                    <a:pt x="3360318" y="4143"/>
                    <a:pt x="3338658" y="0"/>
                  </a:cubicBezTo>
                  <a:cubicBezTo>
                    <a:pt x="3323237" y="2848"/>
                    <a:pt x="3302968" y="12325"/>
                    <a:pt x="3285251" y="6601"/>
                  </a:cubicBezTo>
                  <a:lnTo>
                    <a:pt x="3285565" y="4896"/>
                  </a:lnTo>
                  <a:cubicBezTo>
                    <a:pt x="3242484" y="-5105"/>
                    <a:pt x="3219652" y="19583"/>
                    <a:pt x="3180295" y="9697"/>
                  </a:cubicBezTo>
                  <a:lnTo>
                    <a:pt x="3184534" y="6458"/>
                  </a:lnTo>
                  <a:cubicBezTo>
                    <a:pt x="3170617" y="857"/>
                    <a:pt x="3143224" y="8382"/>
                    <a:pt x="3118125" y="2410"/>
                  </a:cubicBezTo>
                  <a:cubicBezTo>
                    <a:pt x="3125288" y="4363"/>
                    <a:pt x="3131508" y="11373"/>
                    <a:pt x="3116420" y="12525"/>
                  </a:cubicBezTo>
                  <a:cubicBezTo>
                    <a:pt x="3087560" y="6420"/>
                    <a:pt x="3067871" y="12525"/>
                    <a:pt x="3046774" y="4982"/>
                  </a:cubicBezTo>
                  <a:lnTo>
                    <a:pt x="3026523" y="14469"/>
                  </a:lnTo>
                  <a:cubicBezTo>
                    <a:pt x="2926044" y="12621"/>
                    <a:pt x="2529166" y="26099"/>
                    <a:pt x="2428230" y="27613"/>
                  </a:cubicBezTo>
                  <a:lnTo>
                    <a:pt x="2432182" y="26099"/>
                  </a:lnTo>
                  <a:cubicBezTo>
                    <a:pt x="2278392" y="30842"/>
                    <a:pt x="1962705" y="30099"/>
                    <a:pt x="1803761" y="43167"/>
                  </a:cubicBezTo>
                  <a:cubicBezTo>
                    <a:pt x="1779177" y="33833"/>
                    <a:pt x="1745278" y="36024"/>
                    <a:pt x="1719627" y="33414"/>
                  </a:cubicBezTo>
                  <a:cubicBezTo>
                    <a:pt x="1733886" y="37309"/>
                    <a:pt x="1728999" y="43929"/>
                    <a:pt x="1717865" y="43548"/>
                  </a:cubicBezTo>
                  <a:cubicBezTo>
                    <a:pt x="1639721" y="42472"/>
                    <a:pt x="1712588" y="50006"/>
                    <a:pt x="1633559" y="53997"/>
                  </a:cubicBezTo>
                  <a:cubicBezTo>
                    <a:pt x="1542557" y="62684"/>
                    <a:pt x="1194313" y="52797"/>
                    <a:pt x="1113532" y="44844"/>
                  </a:cubicBezTo>
                  <a:cubicBezTo>
                    <a:pt x="1070145" y="58607"/>
                    <a:pt x="1015977" y="48197"/>
                    <a:pt x="973467" y="56902"/>
                  </a:cubicBezTo>
                  <a:lnTo>
                    <a:pt x="977743" y="53654"/>
                  </a:lnTo>
                  <a:cubicBezTo>
                    <a:pt x="932090" y="58836"/>
                    <a:pt x="673648" y="46082"/>
                    <a:pt x="620585" y="51006"/>
                  </a:cubicBezTo>
                  <a:lnTo>
                    <a:pt x="627719" y="52978"/>
                  </a:lnTo>
                  <a:cubicBezTo>
                    <a:pt x="581446" y="61522"/>
                    <a:pt x="587752" y="46463"/>
                    <a:pt x="551290" y="41777"/>
                  </a:cubicBezTo>
                  <a:cubicBezTo>
                    <a:pt x="556081" y="57217"/>
                    <a:pt x="516429" y="65989"/>
                    <a:pt x="501312" y="67151"/>
                  </a:cubicBezTo>
                  <a:lnTo>
                    <a:pt x="501884" y="63770"/>
                  </a:lnTo>
                  <a:cubicBezTo>
                    <a:pt x="479081" y="66370"/>
                    <a:pt x="427427" y="79781"/>
                    <a:pt x="389775" y="81858"/>
                  </a:cubicBezTo>
                  <a:lnTo>
                    <a:pt x="391251" y="73409"/>
                  </a:lnTo>
                  <a:cubicBezTo>
                    <a:pt x="359847" y="82487"/>
                    <a:pt x="300802" y="78715"/>
                    <a:pt x="278227" y="79601"/>
                  </a:cubicBezTo>
                  <a:cubicBezTo>
                    <a:pt x="226611" y="76105"/>
                    <a:pt x="147001" y="61398"/>
                    <a:pt x="77983" y="72562"/>
                  </a:cubicBezTo>
                  <a:lnTo>
                    <a:pt x="33397" y="48482"/>
                  </a:lnTo>
                  <a:lnTo>
                    <a:pt x="26872" y="50873"/>
                  </a:lnTo>
                  <a:cubicBezTo>
                    <a:pt x="26872" y="50873"/>
                    <a:pt x="-44937" y="341643"/>
                    <a:pt x="46217" y="403574"/>
                  </a:cubicBezTo>
                  <a:lnTo>
                    <a:pt x="44770" y="412004"/>
                  </a:lnTo>
                  <a:lnTo>
                    <a:pt x="62791" y="410918"/>
                  </a:lnTo>
                  <a:cubicBezTo>
                    <a:pt x="84413" y="415071"/>
                    <a:pt x="94414" y="405298"/>
                    <a:pt x="92947" y="413709"/>
                  </a:cubicBezTo>
                  <a:lnTo>
                    <a:pt x="63324" y="412680"/>
                  </a:lnTo>
                  <a:cubicBezTo>
                    <a:pt x="85051" y="415119"/>
                    <a:pt x="69878" y="419595"/>
                    <a:pt x="61591" y="424367"/>
                  </a:cubicBezTo>
                  <a:cubicBezTo>
                    <a:pt x="70659" y="425177"/>
                    <a:pt x="79469" y="426196"/>
                    <a:pt x="86689" y="428778"/>
                  </a:cubicBezTo>
                  <a:cubicBezTo>
                    <a:pt x="90966" y="425539"/>
                    <a:pt x="83546" y="425282"/>
                    <a:pt x="80165" y="423443"/>
                  </a:cubicBezTo>
                  <a:cubicBezTo>
                    <a:pt x="91852" y="420472"/>
                    <a:pt x="108130" y="412547"/>
                    <a:pt x="122360" y="416433"/>
                  </a:cubicBezTo>
                  <a:cubicBezTo>
                    <a:pt x="144611" y="417224"/>
                    <a:pt x="123780" y="430092"/>
                    <a:pt x="149745" y="431006"/>
                  </a:cubicBezTo>
                  <a:cubicBezTo>
                    <a:pt x="286667" y="437531"/>
                    <a:pt x="419331" y="447304"/>
                    <a:pt x="557720" y="445399"/>
                  </a:cubicBezTo>
                  <a:cubicBezTo>
                    <a:pt x="560863" y="448894"/>
                    <a:pt x="557119" y="448771"/>
                    <a:pt x="553119" y="450342"/>
                  </a:cubicBezTo>
                  <a:cubicBezTo>
                    <a:pt x="594810" y="446704"/>
                    <a:pt x="631872" y="448018"/>
                    <a:pt x="669829" y="444246"/>
                  </a:cubicBezTo>
                  <a:cubicBezTo>
                    <a:pt x="680373" y="448018"/>
                    <a:pt x="683249" y="453219"/>
                    <a:pt x="686374" y="456724"/>
                  </a:cubicBezTo>
                  <a:cubicBezTo>
                    <a:pt x="680097" y="449714"/>
                    <a:pt x="896019" y="449075"/>
                    <a:pt x="899438" y="450895"/>
                  </a:cubicBezTo>
                  <a:close/>
                </a:path>
              </a:pathLst>
            </a:custGeom>
            <a:solidFill>
              <a:srgbClr val="70AD47"/>
            </a:solidFill>
            <a:ln w="9525" cap="flat">
              <a:noFill/>
              <a:prstDash val="solid"/>
              <a:miter/>
            </a:ln>
          </p:spPr>
          <p:txBody>
            <a:bodyPr rtlCol="0" anchor="ctr"/>
            <a:lstStyle/>
            <a:p>
              <a:endParaRPr lang="en-GB"/>
            </a:p>
          </p:txBody>
        </p:sp>
        <p:sp>
          <p:nvSpPr>
            <p:cNvPr id="28" name="Shape 489">
              <a:extLst>
                <a:ext uri="{FF2B5EF4-FFF2-40B4-BE49-F238E27FC236}">
                  <a16:creationId xmlns:a16="http://schemas.microsoft.com/office/drawing/2014/main" id="{462D0FCE-74C6-E88D-C11C-E9653487462A}"/>
                </a:ext>
              </a:extLst>
            </p:cNvPr>
            <p:cNvSpPr/>
            <p:nvPr/>
          </p:nvSpPr>
          <p:spPr>
            <a:xfrm>
              <a:off x="2912853" y="6109913"/>
              <a:ext cx="2586963" cy="491481"/>
            </a:xfrm>
            <a:custGeom>
              <a:avLst/>
              <a:gdLst>
                <a:gd name="connsiteX0" fmla="*/ 0 w 2586963"/>
                <a:gd name="connsiteY0" fmla="*/ 0 h 491481"/>
                <a:gd name="connsiteX1" fmla="*/ 491523 w 2586963"/>
                <a:gd name="connsiteY1" fmla="*/ 0 h 491481"/>
                <a:gd name="connsiteX2" fmla="*/ 1008916 w 2586963"/>
                <a:gd name="connsiteY2" fmla="*/ 0 h 491481"/>
                <a:gd name="connsiteX3" fmla="*/ 1552178 w 2586963"/>
                <a:gd name="connsiteY3" fmla="*/ 0 h 491481"/>
                <a:gd name="connsiteX4" fmla="*/ 2095440 w 2586963"/>
                <a:gd name="connsiteY4" fmla="*/ 0 h 491481"/>
                <a:gd name="connsiteX5" fmla="*/ 2586963 w 2586963"/>
                <a:gd name="connsiteY5" fmla="*/ 0 h 491481"/>
                <a:gd name="connsiteX6" fmla="*/ 2586963 w 2586963"/>
                <a:gd name="connsiteY6" fmla="*/ 491481 h 491481"/>
                <a:gd name="connsiteX7" fmla="*/ 2017831 w 2586963"/>
                <a:gd name="connsiteY7" fmla="*/ 491481 h 491481"/>
                <a:gd name="connsiteX8" fmla="*/ 1448699 w 2586963"/>
                <a:gd name="connsiteY8" fmla="*/ 491481 h 491481"/>
                <a:gd name="connsiteX9" fmla="*/ 931307 w 2586963"/>
                <a:gd name="connsiteY9" fmla="*/ 491481 h 491481"/>
                <a:gd name="connsiteX10" fmla="*/ 0 w 2586963"/>
                <a:gd name="connsiteY10" fmla="*/ 491481 h 491481"/>
                <a:gd name="connsiteX11" fmla="*/ 0 w 2586963"/>
                <a:gd name="connsiteY11" fmla="*/ 0 h 49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963" h="491481" fill="none" extrusionOk="0">
                  <a:moveTo>
                    <a:pt x="0" y="0"/>
                  </a:moveTo>
                  <a:cubicBezTo>
                    <a:pt x="157539" y="-21572"/>
                    <a:pt x="372878" y="34759"/>
                    <a:pt x="491523" y="0"/>
                  </a:cubicBezTo>
                  <a:cubicBezTo>
                    <a:pt x="610168" y="-34759"/>
                    <a:pt x="885123" y="49315"/>
                    <a:pt x="1008916" y="0"/>
                  </a:cubicBezTo>
                  <a:cubicBezTo>
                    <a:pt x="1132709" y="-49315"/>
                    <a:pt x="1285890" y="51721"/>
                    <a:pt x="1552178" y="0"/>
                  </a:cubicBezTo>
                  <a:cubicBezTo>
                    <a:pt x="1818466" y="-51721"/>
                    <a:pt x="1898436" y="35526"/>
                    <a:pt x="2095440" y="0"/>
                  </a:cubicBezTo>
                  <a:cubicBezTo>
                    <a:pt x="2292444" y="-35526"/>
                    <a:pt x="2425938" y="32236"/>
                    <a:pt x="2586963" y="0"/>
                  </a:cubicBezTo>
                  <a:cubicBezTo>
                    <a:pt x="2607328" y="182341"/>
                    <a:pt x="2564860" y="276814"/>
                    <a:pt x="2586963" y="491481"/>
                  </a:cubicBezTo>
                  <a:cubicBezTo>
                    <a:pt x="2359021" y="497701"/>
                    <a:pt x="2136633" y="464961"/>
                    <a:pt x="2017831" y="491481"/>
                  </a:cubicBezTo>
                  <a:cubicBezTo>
                    <a:pt x="1899029" y="518001"/>
                    <a:pt x="1566415" y="426175"/>
                    <a:pt x="1448699" y="491481"/>
                  </a:cubicBezTo>
                  <a:cubicBezTo>
                    <a:pt x="1330983" y="556787"/>
                    <a:pt x="1139207" y="431214"/>
                    <a:pt x="931307" y="491481"/>
                  </a:cubicBezTo>
                  <a:cubicBezTo>
                    <a:pt x="723407" y="551748"/>
                    <a:pt x="327348" y="472462"/>
                    <a:pt x="0" y="491481"/>
                  </a:cubicBezTo>
                  <a:cubicBezTo>
                    <a:pt x="-50353" y="266734"/>
                    <a:pt x="8021" y="129022"/>
                    <a:pt x="0" y="0"/>
                  </a:cubicBezTo>
                  <a:close/>
                </a:path>
                <a:path w="2586963" h="491481" stroke="0" extrusionOk="0">
                  <a:moveTo>
                    <a:pt x="0" y="0"/>
                  </a:moveTo>
                  <a:cubicBezTo>
                    <a:pt x="205658" y="-5554"/>
                    <a:pt x="388779" y="26996"/>
                    <a:pt x="491523" y="0"/>
                  </a:cubicBezTo>
                  <a:cubicBezTo>
                    <a:pt x="594267" y="-26996"/>
                    <a:pt x="802746" y="7560"/>
                    <a:pt x="931307" y="0"/>
                  </a:cubicBezTo>
                  <a:cubicBezTo>
                    <a:pt x="1059868" y="-7560"/>
                    <a:pt x="1241794" y="42510"/>
                    <a:pt x="1500439" y="0"/>
                  </a:cubicBezTo>
                  <a:cubicBezTo>
                    <a:pt x="1759084" y="-42510"/>
                    <a:pt x="1779087" y="13933"/>
                    <a:pt x="1991962" y="0"/>
                  </a:cubicBezTo>
                  <a:cubicBezTo>
                    <a:pt x="2204837" y="-13933"/>
                    <a:pt x="2461045" y="58739"/>
                    <a:pt x="2586963" y="0"/>
                  </a:cubicBezTo>
                  <a:cubicBezTo>
                    <a:pt x="2626815" y="201618"/>
                    <a:pt x="2558245" y="250835"/>
                    <a:pt x="2586963" y="491481"/>
                  </a:cubicBezTo>
                  <a:cubicBezTo>
                    <a:pt x="2476472" y="518940"/>
                    <a:pt x="2302571" y="459822"/>
                    <a:pt x="2069570" y="491481"/>
                  </a:cubicBezTo>
                  <a:cubicBezTo>
                    <a:pt x="1836569" y="523140"/>
                    <a:pt x="1776518" y="455504"/>
                    <a:pt x="1500439" y="491481"/>
                  </a:cubicBezTo>
                  <a:cubicBezTo>
                    <a:pt x="1224360" y="527458"/>
                    <a:pt x="1241122" y="481984"/>
                    <a:pt x="1060655" y="491481"/>
                  </a:cubicBezTo>
                  <a:cubicBezTo>
                    <a:pt x="880188" y="500978"/>
                    <a:pt x="693376" y="447689"/>
                    <a:pt x="543262" y="491481"/>
                  </a:cubicBezTo>
                  <a:cubicBezTo>
                    <a:pt x="393148" y="535273"/>
                    <a:pt x="174134" y="456665"/>
                    <a:pt x="0" y="491481"/>
                  </a:cubicBezTo>
                  <a:cubicBezTo>
                    <a:pt x="-18710" y="251005"/>
                    <a:pt x="57601" y="121089"/>
                    <a:pt x="0" y="0"/>
                  </a:cubicBezTo>
                  <a:close/>
                </a:path>
              </a:pathLst>
            </a:custGeom>
            <a:ln w="25400">
              <a:noFill/>
              <a:miter lim="400000"/>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C572A759-6A51-4108-AA02-DFA0A04FC94B}">
                <ma14:wrappingTextBoxFlag xmlns:ma14="http://schemas.microsoft.com/office/mac/drawingml/2011/main" xmlns="" val="1"/>
              </a:ext>
            </a:extLst>
          </p:spPr>
          <p:txBody>
            <a:bodyPr wrap="square" lIns="30004" tIns="30004" rIns="30004" bIns="30004" anchor="ctr">
              <a:spAutoFit/>
            </a:bodyPr>
            <a:lstStyle/>
            <a:p>
              <a:pPr lvl="0" algn="ctr">
                <a:defRPr sz="1800">
                  <a:solidFill>
                    <a:srgbClr val="000000"/>
                  </a:solidFill>
                </a:defRPr>
              </a:pPr>
              <a:r>
                <a:rPr lang="fr-FR" sz="1400" dirty="0" err="1">
                  <a:solidFill>
                    <a:schemeClr val="bg1"/>
                  </a:solidFill>
                  <a:latin typeface="Helvetica" panose="020B0604020202020204" pitchFamily="34" charset="0"/>
                  <a:cs typeface="Helvetica" panose="020B0604020202020204" pitchFamily="34" charset="0"/>
                </a:rPr>
                <a:t>Astropar</a:t>
              </a:r>
              <a:r>
                <a:rPr lang="pl-PL" sz="1400" dirty="0">
                  <a:solidFill>
                    <a:schemeClr val="bg1"/>
                  </a:solidFill>
                  <a:latin typeface="Helvetica" panose="020B0604020202020204" pitchFamily="34" charset="0"/>
                  <a:cs typeface="Helvetica" panose="020B0604020202020204" pitchFamily="34" charset="0"/>
                </a:rPr>
                <a:t>.</a:t>
              </a:r>
              <a:r>
                <a:rPr lang="fr-FR" sz="1400" dirty="0">
                  <a:solidFill>
                    <a:schemeClr val="bg1"/>
                  </a:solidFill>
                  <a:latin typeface="Helvetica" panose="020B0604020202020204" pitchFamily="34" charset="0"/>
                  <a:cs typeface="Helvetica" panose="020B0604020202020204" pitchFamily="34" charset="0"/>
                </a:rPr>
                <a:t> Phys</a:t>
              </a:r>
              <a:r>
                <a:rPr lang="pl-PL" sz="1400" dirty="0">
                  <a:solidFill>
                    <a:schemeClr val="bg1"/>
                  </a:solidFill>
                  <a:latin typeface="Helvetica" panose="020B0604020202020204" pitchFamily="34" charset="0"/>
                  <a:cs typeface="Helvetica" panose="020B0604020202020204" pitchFamily="34" charset="0"/>
                </a:rPr>
                <a:t>.</a:t>
              </a:r>
              <a:r>
                <a:rPr lang="fr-FR" sz="1400" dirty="0">
                  <a:solidFill>
                    <a:schemeClr val="bg1"/>
                  </a:solidFill>
                  <a:latin typeface="Helvetica" panose="020B0604020202020204" pitchFamily="34" charset="0"/>
                  <a:cs typeface="Helvetica" panose="020B0604020202020204" pitchFamily="34" charset="0"/>
                </a:rPr>
                <a:t> 111</a:t>
              </a:r>
              <a:r>
                <a:rPr lang="pl-PL" sz="1400" dirty="0">
                  <a:solidFill>
                    <a:schemeClr val="bg1"/>
                  </a:solidFill>
                  <a:latin typeface="Helvetica" panose="020B0604020202020204" pitchFamily="34" charset="0"/>
                  <a:cs typeface="Helvetica" panose="020B0604020202020204" pitchFamily="34" charset="0"/>
                </a:rPr>
                <a:t>,</a:t>
              </a:r>
              <a:r>
                <a:rPr lang="fr-FR" sz="1400" dirty="0">
                  <a:solidFill>
                    <a:schemeClr val="bg1"/>
                  </a:solidFill>
                  <a:latin typeface="Helvetica" panose="020B0604020202020204" pitchFamily="34" charset="0"/>
                  <a:cs typeface="Helvetica" panose="020B0604020202020204" pitchFamily="34" charset="0"/>
                </a:rPr>
                <a:t> 100–110 (2019)</a:t>
              </a:r>
            </a:p>
          </p:txBody>
        </p:sp>
      </p:grpSp>
    </p:spTree>
    <p:extLst>
      <p:ext uri="{BB962C8B-B14F-4D97-AF65-F5344CB8AC3E}">
        <p14:creationId xmlns:p14="http://schemas.microsoft.com/office/powerpoint/2010/main" val="3721483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1">
            <a:extLst>
              <a:ext uri="{FF2B5EF4-FFF2-40B4-BE49-F238E27FC236}">
                <a16:creationId xmlns:a16="http://schemas.microsoft.com/office/drawing/2014/main" id="{A2C87BCE-7365-ADB7-A005-605980184344}"/>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KM3NeT </a:t>
            </a:r>
            <a:r>
              <a:rPr lang="pl-PL" sz="2800" dirty="0" err="1">
                <a:solidFill>
                  <a:schemeClr val="bg1"/>
                </a:solidFill>
                <a:latin typeface="Helvetica" panose="020B0604020202020204" pitchFamily="34" charset="0"/>
                <a:cs typeface="Helvetica" panose="020B0604020202020204" pitchFamily="34" charset="0"/>
              </a:rPr>
              <a:t>muon</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simulation</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chain</a:t>
            </a:r>
            <a:endParaRPr lang="pl-PL" sz="2800" dirty="0"/>
          </a:p>
        </p:txBody>
      </p:sp>
      <p:sp>
        <p:nvSpPr>
          <p:cNvPr id="9" name="Prostokąt 8">
            <a:extLst>
              <a:ext uri="{FF2B5EF4-FFF2-40B4-BE49-F238E27FC236}">
                <a16:creationId xmlns:a16="http://schemas.microsoft.com/office/drawing/2014/main" id="{25E49E78-1FD9-E003-CD6A-822C44181F1B}"/>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6F24C846-88A0-19ED-ED2D-3B46CE95AAB7}"/>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65</a:t>
            </a:fld>
            <a:endParaRPr lang="pl-PL" sz="2400">
              <a:solidFill>
                <a:schemeClr val="tx1"/>
              </a:solidFill>
              <a:cs typeface="Helvetica"/>
            </a:endParaRPr>
          </a:p>
        </p:txBody>
      </p:sp>
      <p:sp>
        <p:nvSpPr>
          <p:cNvPr id="3" name="pole tekstowe 2">
            <a:extLst>
              <a:ext uri="{FF2B5EF4-FFF2-40B4-BE49-F238E27FC236}">
                <a16:creationId xmlns:a16="http://schemas.microsoft.com/office/drawing/2014/main" id="{9DB43239-A170-8C89-E41C-911F5E67B1A9}"/>
              </a:ext>
            </a:extLst>
          </p:cNvPr>
          <p:cNvSpPr txBox="1"/>
          <p:nvPr/>
        </p:nvSpPr>
        <p:spPr>
          <a:xfrm>
            <a:off x="936741" y="999601"/>
            <a:ext cx="3912289" cy="369332"/>
          </a:xfrm>
          <a:prstGeom prst="rect">
            <a:avLst/>
          </a:prstGeom>
          <a:solidFill>
            <a:schemeClr val="accent6"/>
          </a:solidFill>
          <a:ln>
            <a:noFill/>
          </a:ln>
        </p:spPr>
        <p:txBody>
          <a:bodyPr wrap="none" rtlCol="0">
            <a:spAutoFit/>
          </a:bodyPr>
          <a:lstStyle/>
          <a:p>
            <a:r>
              <a:rPr lang="pl-PL" dirty="0">
                <a:solidFill>
                  <a:schemeClr val="bg1"/>
                </a:solidFill>
              </a:rPr>
              <a:t>KM3NeT CR </a:t>
            </a:r>
            <a:r>
              <a:rPr lang="pl-PL" dirty="0" err="1">
                <a:solidFill>
                  <a:schemeClr val="bg1"/>
                </a:solidFill>
              </a:rPr>
              <a:t>muon</a:t>
            </a:r>
            <a:r>
              <a:rPr lang="pl-PL" dirty="0">
                <a:solidFill>
                  <a:schemeClr val="bg1"/>
                </a:solidFill>
              </a:rPr>
              <a:t> </a:t>
            </a:r>
            <a:r>
              <a:rPr lang="pl-PL" dirty="0" err="1">
                <a:solidFill>
                  <a:schemeClr val="bg1"/>
                </a:solidFill>
              </a:rPr>
              <a:t>simulation</a:t>
            </a:r>
            <a:r>
              <a:rPr lang="pl-PL" dirty="0">
                <a:solidFill>
                  <a:schemeClr val="bg1"/>
                </a:solidFill>
              </a:rPr>
              <a:t> </a:t>
            </a:r>
            <a:r>
              <a:rPr lang="pl-PL" dirty="0" err="1">
                <a:solidFill>
                  <a:schemeClr val="bg1"/>
                </a:solidFill>
              </a:rPr>
              <a:t>chain</a:t>
            </a:r>
            <a:r>
              <a:rPr lang="pl-PL" dirty="0">
                <a:solidFill>
                  <a:schemeClr val="bg1"/>
                </a:solidFill>
              </a:rPr>
              <a:t>:</a:t>
            </a:r>
            <a:endParaRPr lang="en-GB" dirty="0">
              <a:solidFill>
                <a:schemeClr val="bg1"/>
              </a:solidFill>
            </a:endParaRPr>
          </a:p>
        </p:txBody>
      </p:sp>
      <mc:AlternateContent xmlns:mc="http://schemas.openxmlformats.org/markup-compatibility/2006" xmlns:a14="http://schemas.microsoft.com/office/drawing/2010/main">
        <mc:Choice Requires="a14">
          <p:sp>
            <p:nvSpPr>
              <p:cNvPr id="14" name="pole tekstowe 13">
                <a:extLst>
                  <a:ext uri="{FF2B5EF4-FFF2-40B4-BE49-F238E27FC236}">
                    <a16:creationId xmlns:a16="http://schemas.microsoft.com/office/drawing/2014/main" id="{803B1E29-FDDE-DDA6-AC7D-F9FF80E8D951}"/>
                  </a:ext>
                </a:extLst>
              </p:cNvPr>
              <p:cNvSpPr txBox="1"/>
              <p:nvPr/>
            </p:nvSpPr>
            <p:spPr>
              <a:xfrm>
                <a:off x="28342" y="5019135"/>
                <a:ext cx="8738098" cy="1754326"/>
              </a:xfrm>
              <a:prstGeom prst="rect">
                <a:avLst/>
              </a:prstGeom>
              <a:noFill/>
            </p:spPr>
            <p:txBody>
              <a:bodyPr wrap="none" rtlCol="0">
                <a:spAutoFit/>
              </a:bodyPr>
              <a:lstStyle/>
              <a:p>
                <a:r>
                  <a:rPr lang="pl-PL" dirty="0"/>
                  <a:t>Here:</a:t>
                </a:r>
              </a:p>
              <a:p>
                <a:r>
                  <a:rPr lang="pl-PL" b="1" dirty="0" err="1"/>
                  <a:t>sea</a:t>
                </a:r>
                <a:r>
                  <a:rPr lang="pl-PL" dirty="0"/>
                  <a:t> – </a:t>
                </a:r>
                <a:r>
                  <a:rPr lang="pl-PL" dirty="0" err="1"/>
                  <a:t>sea</a:t>
                </a:r>
                <a:r>
                  <a:rPr lang="pl-PL" dirty="0"/>
                  <a:t> </a:t>
                </a:r>
                <a:r>
                  <a:rPr lang="pl-PL" dirty="0" err="1"/>
                  <a:t>surface</a:t>
                </a:r>
                <a:r>
                  <a:rPr lang="pl-PL" dirty="0"/>
                  <a:t> </a:t>
                </a:r>
                <a:r>
                  <a:rPr lang="pl-PL" dirty="0" err="1"/>
                  <a:t>above</a:t>
                </a:r>
                <a:r>
                  <a:rPr lang="pl-PL" dirty="0"/>
                  <a:t> the KM3NeT </a:t>
                </a:r>
                <a:r>
                  <a:rPr lang="pl-PL" dirty="0" err="1"/>
                  <a:t>detectors</a:t>
                </a:r>
                <a:endParaRPr lang="pl-PL" dirty="0"/>
              </a:p>
              <a:p>
                <a:r>
                  <a:rPr lang="pl-PL" b="1" dirty="0" err="1"/>
                  <a:t>can</a:t>
                </a:r>
                <a:r>
                  <a:rPr lang="pl-PL" dirty="0"/>
                  <a:t> – </a:t>
                </a:r>
                <a:r>
                  <a:rPr lang="pl-PL" dirty="0" err="1"/>
                  <a:t>cyllindrical</a:t>
                </a:r>
                <a:r>
                  <a:rPr lang="pl-PL" dirty="0"/>
                  <a:t> </a:t>
                </a:r>
                <a:r>
                  <a:rPr lang="pl-PL" dirty="0" err="1"/>
                  <a:t>volume</a:t>
                </a:r>
                <a:r>
                  <a:rPr lang="pl-PL" dirty="0"/>
                  <a:t> </a:t>
                </a:r>
                <a:r>
                  <a:rPr lang="pl-PL" dirty="0" err="1"/>
                  <a:t>around</a:t>
                </a:r>
                <a:r>
                  <a:rPr lang="pl-PL" dirty="0"/>
                  <a:t> the </a:t>
                </a:r>
                <a:r>
                  <a:rPr lang="pl-PL" dirty="0" err="1"/>
                  <a:t>detector</a:t>
                </a:r>
                <a:endParaRPr lang="pl-PL" dirty="0"/>
              </a:p>
              <a:p>
                <a:r>
                  <a:rPr lang="pl-PL" b="1" dirty="0" err="1"/>
                  <a:t>light</a:t>
                </a:r>
                <a:r>
                  <a:rPr lang="pl-PL" dirty="0"/>
                  <a:t> – </a:t>
                </a:r>
                <a:r>
                  <a:rPr lang="pl-PL" dirty="0" err="1"/>
                  <a:t>simulation</a:t>
                </a:r>
                <a:r>
                  <a:rPr lang="pl-PL" dirty="0"/>
                  <a:t> of the </a:t>
                </a:r>
                <a14:m>
                  <m:oMath xmlns:m="http://schemas.openxmlformats.org/officeDocument/2006/math">
                    <m:r>
                      <a:rPr lang="pl-PL" b="0" i="1" dirty="0" smtClean="0">
                        <a:latin typeface="Cambria Math" panose="02040503050406030204" pitchFamily="18" charset="0"/>
                      </a:rPr>
                      <m:t>𝛾</m:t>
                    </m:r>
                  </m:oMath>
                </a14:m>
                <a:r>
                  <a:rPr lang="pl-PL" dirty="0"/>
                  <a:t> </a:t>
                </a:r>
                <a:r>
                  <a:rPr lang="pl-PL" dirty="0" err="1"/>
                  <a:t>emission</a:t>
                </a:r>
                <a:r>
                  <a:rPr lang="pl-PL" dirty="0"/>
                  <a:t> </a:t>
                </a:r>
                <a:r>
                  <a:rPr lang="pl-PL" dirty="0" err="1"/>
                  <a:t>inside</a:t>
                </a:r>
                <a:r>
                  <a:rPr lang="pl-PL" dirty="0"/>
                  <a:t> the </a:t>
                </a:r>
                <a:r>
                  <a:rPr lang="pl-PL" dirty="0" err="1"/>
                  <a:t>can</a:t>
                </a:r>
                <a:r>
                  <a:rPr lang="pl-PL" dirty="0">
                    <a:solidFill>
                      <a:schemeClr val="bg1">
                        <a:lumMod val="50000"/>
                      </a:schemeClr>
                    </a:solidFill>
                  </a:rPr>
                  <a:t> (</a:t>
                </a:r>
                <a:r>
                  <a:rPr lang="pl-PL" dirty="0" err="1">
                    <a:solidFill>
                      <a:schemeClr val="bg1">
                        <a:lumMod val="50000"/>
                      </a:schemeClr>
                    </a:solidFill>
                  </a:rPr>
                  <a:t>including</a:t>
                </a:r>
                <a:r>
                  <a:rPr lang="pl-PL" dirty="0">
                    <a:solidFill>
                      <a:schemeClr val="bg1">
                        <a:lumMod val="50000"/>
                      </a:schemeClr>
                    </a:solidFill>
                  </a:rPr>
                  <a:t> the </a:t>
                </a:r>
                <a:r>
                  <a:rPr lang="pl-PL" dirty="0" err="1">
                    <a:solidFill>
                      <a:schemeClr val="bg1">
                        <a:lumMod val="50000"/>
                      </a:schemeClr>
                    </a:solidFill>
                  </a:rPr>
                  <a:t>environmental</a:t>
                </a:r>
                <a:r>
                  <a:rPr lang="pl-PL" dirty="0">
                    <a:solidFill>
                      <a:schemeClr val="bg1">
                        <a:lumMod val="50000"/>
                      </a:schemeClr>
                    </a:solidFill>
                  </a:rPr>
                  <a:t> </a:t>
                </a:r>
                <a:r>
                  <a:rPr lang="pl-PL" dirty="0" err="1">
                    <a:solidFill>
                      <a:schemeClr val="bg1">
                        <a:lumMod val="50000"/>
                      </a:schemeClr>
                    </a:solidFill>
                  </a:rPr>
                  <a:t>bgd</a:t>
                </a:r>
                <a:r>
                  <a:rPr lang="pl-PL" dirty="0">
                    <a:solidFill>
                      <a:schemeClr val="bg1">
                        <a:lumMod val="50000"/>
                      </a:schemeClr>
                    </a:solidFill>
                  </a:rPr>
                  <a:t>)</a:t>
                </a:r>
              </a:p>
              <a:p>
                <a:r>
                  <a:rPr lang="pl-PL" b="1" dirty="0" err="1"/>
                  <a:t>trigger</a:t>
                </a:r>
                <a:r>
                  <a:rPr lang="pl-PL" dirty="0"/>
                  <a:t> – </a:t>
                </a:r>
                <a:r>
                  <a:rPr lang="pl-PL" dirty="0" err="1"/>
                  <a:t>preselection</a:t>
                </a:r>
                <a:r>
                  <a:rPr lang="pl-PL" dirty="0"/>
                  <a:t> of </a:t>
                </a:r>
                <a:r>
                  <a:rPr lang="pl-PL" dirty="0" err="1"/>
                  <a:t>interesting</a:t>
                </a:r>
                <a:r>
                  <a:rPr lang="pl-PL" dirty="0"/>
                  <a:t> </a:t>
                </a:r>
                <a:r>
                  <a:rPr lang="pl-PL" dirty="0" err="1"/>
                  <a:t>events</a:t>
                </a:r>
                <a:r>
                  <a:rPr lang="pl-PL" dirty="0"/>
                  <a:t> by </a:t>
                </a:r>
                <a:r>
                  <a:rPr lang="pl-PL" dirty="0" err="1"/>
                  <a:t>applying</a:t>
                </a:r>
                <a:r>
                  <a:rPr lang="pl-PL" dirty="0"/>
                  <a:t> </a:t>
                </a:r>
                <a:r>
                  <a:rPr lang="pl-PL" dirty="0" err="1"/>
                  <a:t>trigger</a:t>
                </a:r>
                <a:r>
                  <a:rPr lang="pl-PL" dirty="0"/>
                  <a:t> </a:t>
                </a:r>
                <a:r>
                  <a:rPr lang="pl-PL" dirty="0" err="1"/>
                  <a:t>conditions</a:t>
                </a:r>
                <a:endParaRPr lang="pl-PL" dirty="0"/>
              </a:p>
              <a:p>
                <a:r>
                  <a:rPr lang="pl-PL" b="1" dirty="0" err="1"/>
                  <a:t>reconstruction</a:t>
                </a:r>
                <a:r>
                  <a:rPr lang="pl-PL" dirty="0"/>
                  <a:t> – </a:t>
                </a:r>
                <a:r>
                  <a:rPr lang="pl-PL" dirty="0" err="1"/>
                  <a:t>reconstruction</a:t>
                </a:r>
                <a:r>
                  <a:rPr lang="pl-PL" dirty="0"/>
                  <a:t> of </a:t>
                </a:r>
                <a:r>
                  <a:rPr lang="pl-PL" dirty="0" err="1"/>
                  <a:t>observables</a:t>
                </a:r>
                <a:r>
                  <a:rPr lang="pl-PL" dirty="0"/>
                  <a:t>, </a:t>
                </a:r>
                <a:r>
                  <a:rPr lang="pl-PL" dirty="0" err="1"/>
                  <a:t>like</a:t>
                </a:r>
                <a:r>
                  <a:rPr lang="pl-PL" dirty="0"/>
                  <a:t> </a:t>
                </a:r>
                <a:r>
                  <a:rPr lang="pl-PL" dirty="0" err="1"/>
                  <a:t>energy</a:t>
                </a:r>
                <a:r>
                  <a:rPr lang="pl-PL" dirty="0"/>
                  <a:t>, </a:t>
                </a:r>
                <a:r>
                  <a:rPr lang="pl-PL" dirty="0" err="1"/>
                  <a:t>direction</a:t>
                </a:r>
                <a:r>
                  <a:rPr lang="pl-PL" dirty="0"/>
                  <a:t> etc.</a:t>
                </a:r>
              </a:p>
            </p:txBody>
          </p:sp>
        </mc:Choice>
        <mc:Fallback xmlns="">
          <p:sp>
            <p:nvSpPr>
              <p:cNvPr id="14" name="pole tekstowe 13">
                <a:extLst>
                  <a:ext uri="{FF2B5EF4-FFF2-40B4-BE49-F238E27FC236}">
                    <a16:creationId xmlns:a16="http://schemas.microsoft.com/office/drawing/2014/main" id="{803B1E29-FDDE-DDA6-AC7D-F9FF80E8D951}"/>
                  </a:ext>
                </a:extLst>
              </p:cNvPr>
              <p:cNvSpPr txBox="1">
                <a:spLocks noRot="1" noChangeAspect="1" noMove="1" noResize="1" noEditPoints="1" noAdjustHandles="1" noChangeArrowheads="1" noChangeShapeType="1" noTextEdit="1"/>
              </p:cNvSpPr>
              <p:nvPr/>
            </p:nvSpPr>
            <p:spPr>
              <a:xfrm>
                <a:off x="28342" y="5019135"/>
                <a:ext cx="8738098" cy="1754326"/>
              </a:xfrm>
              <a:prstGeom prst="rect">
                <a:avLst/>
              </a:prstGeom>
              <a:blipFill>
                <a:blip r:embed="rId3"/>
                <a:stretch>
                  <a:fillRect l="-628" t="-1736" b="-4514"/>
                </a:stretch>
              </a:blipFill>
            </p:spPr>
            <p:txBody>
              <a:bodyPr/>
              <a:lstStyle/>
              <a:p>
                <a:r>
                  <a:rPr lang="pl-PL">
                    <a:noFill/>
                  </a:rPr>
                  <a:t> </a:t>
                </a:r>
              </a:p>
            </p:txBody>
          </p:sp>
        </mc:Fallback>
      </mc:AlternateContent>
      <p:grpSp>
        <p:nvGrpSpPr>
          <p:cNvPr id="11" name="Grafika 4">
            <a:extLst>
              <a:ext uri="{FF2B5EF4-FFF2-40B4-BE49-F238E27FC236}">
                <a16:creationId xmlns:a16="http://schemas.microsoft.com/office/drawing/2014/main" id="{BE816E87-5CB7-8ABF-864E-0549407B5735}"/>
              </a:ext>
            </a:extLst>
          </p:cNvPr>
          <p:cNvGrpSpPr/>
          <p:nvPr/>
        </p:nvGrpSpPr>
        <p:grpSpPr>
          <a:xfrm>
            <a:off x="246041" y="915158"/>
            <a:ext cx="6700325" cy="4046245"/>
            <a:chOff x="246041" y="915158"/>
            <a:chExt cx="6700325" cy="4046245"/>
          </a:xfrm>
        </p:grpSpPr>
        <p:sp>
          <p:nvSpPr>
            <p:cNvPr id="17" name="pole tekstowe 16">
              <a:extLst>
                <a:ext uri="{FF2B5EF4-FFF2-40B4-BE49-F238E27FC236}">
                  <a16:creationId xmlns:a16="http://schemas.microsoft.com/office/drawing/2014/main" id="{2B228382-47C5-95EA-FA30-C8BC748C8777}"/>
                </a:ext>
              </a:extLst>
            </p:cNvPr>
            <p:cNvSpPr txBox="1"/>
            <p:nvPr/>
          </p:nvSpPr>
          <p:spPr>
            <a:xfrm>
              <a:off x="5894476" y="2151088"/>
              <a:ext cx="572593" cy="338554"/>
            </a:xfrm>
            <a:prstGeom prst="rect">
              <a:avLst/>
            </a:prstGeom>
            <a:noFill/>
          </p:spPr>
          <p:txBody>
            <a:bodyPr wrap="none" rtlCol="0">
              <a:spAutoFit/>
            </a:bodyPr>
            <a:lstStyle/>
            <a:p>
              <a:pPr algn="l"/>
              <a:r>
                <a:rPr lang="pl-PL" sz="1600" spc="0" baseline="0" dirty="0" err="1">
                  <a:ln/>
                  <a:solidFill>
                    <a:srgbClr val="000000"/>
                  </a:solidFill>
                  <a:latin typeface="+mj-lt"/>
                  <a:cs typeface="Arial"/>
                  <a:sym typeface="Arial"/>
                  <a:rtl val="0"/>
                </a:rPr>
                <a:t>sea</a:t>
              </a:r>
              <a:r>
                <a:rPr lang="pl-PL" sz="1600" spc="0" baseline="0" dirty="0">
                  <a:ln/>
                  <a:solidFill>
                    <a:srgbClr val="000000"/>
                  </a:solidFill>
                  <a:latin typeface="+mj-lt"/>
                  <a:cs typeface="Arial"/>
                  <a:sym typeface="Arial"/>
                  <a:rtl val="0"/>
                </a:rPr>
                <a:t> </a:t>
              </a:r>
            </a:p>
          </p:txBody>
        </p:sp>
        <p:sp>
          <p:nvSpPr>
            <p:cNvPr id="18" name="pole tekstowe 17">
              <a:extLst>
                <a:ext uri="{FF2B5EF4-FFF2-40B4-BE49-F238E27FC236}">
                  <a16:creationId xmlns:a16="http://schemas.microsoft.com/office/drawing/2014/main" id="{B5F0855D-AD30-F7C9-2F6A-7CE173DC50F1}"/>
                </a:ext>
              </a:extLst>
            </p:cNvPr>
            <p:cNvSpPr txBox="1"/>
            <p:nvPr/>
          </p:nvSpPr>
          <p:spPr>
            <a:xfrm>
              <a:off x="5717344" y="2739413"/>
              <a:ext cx="926857" cy="338554"/>
            </a:xfrm>
            <a:prstGeom prst="rect">
              <a:avLst/>
            </a:prstGeom>
            <a:noFill/>
          </p:spPr>
          <p:txBody>
            <a:bodyPr wrap="none" rtlCol="0">
              <a:spAutoFit/>
            </a:bodyPr>
            <a:lstStyle/>
            <a:p>
              <a:pPr algn="l"/>
              <a:r>
                <a:rPr lang="pl-PL" sz="1600" spc="0" baseline="0" dirty="0" err="1">
                  <a:ln/>
                  <a:solidFill>
                    <a:srgbClr val="000000"/>
                  </a:solidFill>
                  <a:latin typeface="+mj-lt"/>
                  <a:cs typeface="Arial"/>
                  <a:sym typeface="Arial"/>
                  <a:rtl val="0"/>
                </a:rPr>
                <a:t>detector</a:t>
              </a:r>
              <a:endParaRPr lang="pl-PL" sz="1600" spc="0" baseline="0" dirty="0">
                <a:ln/>
                <a:solidFill>
                  <a:srgbClr val="000000"/>
                </a:solidFill>
                <a:latin typeface="+mj-lt"/>
                <a:cs typeface="Arial"/>
                <a:sym typeface="Arial"/>
                <a:rtl val="0"/>
              </a:endParaRPr>
            </a:p>
          </p:txBody>
        </p:sp>
        <p:sp>
          <p:nvSpPr>
            <p:cNvPr id="19" name="pole tekstowe 18">
              <a:extLst>
                <a:ext uri="{FF2B5EF4-FFF2-40B4-BE49-F238E27FC236}">
                  <a16:creationId xmlns:a16="http://schemas.microsoft.com/office/drawing/2014/main" id="{E9C8A4E7-7889-4846-350B-4C9E877B1CE4}"/>
                </a:ext>
              </a:extLst>
            </p:cNvPr>
            <p:cNvSpPr txBox="1"/>
            <p:nvPr/>
          </p:nvSpPr>
          <p:spPr>
            <a:xfrm>
              <a:off x="5900888" y="3327738"/>
              <a:ext cx="559769" cy="338554"/>
            </a:xfrm>
            <a:prstGeom prst="rect">
              <a:avLst/>
            </a:prstGeom>
            <a:noFill/>
          </p:spPr>
          <p:txBody>
            <a:bodyPr wrap="none" rtlCol="0">
              <a:spAutoFit/>
            </a:bodyPr>
            <a:lstStyle/>
            <a:p>
              <a:pPr algn="l"/>
              <a:r>
                <a:rPr lang="pl-PL" sz="1600" spc="0" baseline="0" dirty="0" err="1">
                  <a:ln/>
                  <a:solidFill>
                    <a:srgbClr val="000000"/>
                  </a:solidFill>
                  <a:latin typeface="+mj-lt"/>
                  <a:cs typeface="Arial"/>
                  <a:sym typeface="Arial"/>
                  <a:rtl val="0"/>
                </a:rPr>
                <a:t>light</a:t>
              </a:r>
              <a:endParaRPr lang="pl-PL" sz="1600" spc="0" baseline="0" dirty="0">
                <a:ln/>
                <a:solidFill>
                  <a:srgbClr val="000000"/>
                </a:solidFill>
                <a:latin typeface="+mj-lt"/>
                <a:cs typeface="Arial"/>
                <a:sym typeface="Arial"/>
                <a:rtl val="0"/>
              </a:endParaRPr>
            </a:p>
          </p:txBody>
        </p:sp>
        <p:sp>
          <p:nvSpPr>
            <p:cNvPr id="20" name="pole tekstowe 19">
              <a:extLst>
                <a:ext uri="{FF2B5EF4-FFF2-40B4-BE49-F238E27FC236}">
                  <a16:creationId xmlns:a16="http://schemas.microsoft.com/office/drawing/2014/main" id="{39874BB7-207E-606B-4DC0-E6F20C77D254}"/>
                </a:ext>
              </a:extLst>
            </p:cNvPr>
            <p:cNvSpPr txBox="1"/>
            <p:nvPr/>
          </p:nvSpPr>
          <p:spPr>
            <a:xfrm>
              <a:off x="5768640" y="3916063"/>
              <a:ext cx="824265" cy="338554"/>
            </a:xfrm>
            <a:prstGeom prst="rect">
              <a:avLst/>
            </a:prstGeom>
            <a:noFill/>
          </p:spPr>
          <p:txBody>
            <a:bodyPr wrap="none" rtlCol="0">
              <a:spAutoFit/>
            </a:bodyPr>
            <a:lstStyle/>
            <a:p>
              <a:pPr algn="l"/>
              <a:r>
                <a:rPr lang="pl-PL" sz="1600" spc="0" baseline="0" dirty="0" err="1">
                  <a:ln/>
                  <a:solidFill>
                    <a:srgbClr val="000000"/>
                  </a:solidFill>
                  <a:latin typeface="+mj-lt"/>
                  <a:cs typeface="Arial"/>
                  <a:sym typeface="Arial"/>
                  <a:rtl val="0"/>
                </a:rPr>
                <a:t>trigger</a:t>
              </a:r>
              <a:r>
                <a:rPr lang="pl-PL" sz="1600" spc="0" baseline="0" dirty="0">
                  <a:ln/>
                  <a:solidFill>
                    <a:srgbClr val="000000"/>
                  </a:solidFill>
                  <a:latin typeface="+mj-lt"/>
                  <a:cs typeface="Arial"/>
                  <a:sym typeface="Arial"/>
                  <a:rtl val="0"/>
                </a:rPr>
                <a:t> </a:t>
              </a:r>
            </a:p>
          </p:txBody>
        </p:sp>
        <p:sp>
          <p:nvSpPr>
            <p:cNvPr id="21" name="Dowolny kształt: kształt 20">
              <a:extLst>
                <a:ext uri="{FF2B5EF4-FFF2-40B4-BE49-F238E27FC236}">
                  <a16:creationId xmlns:a16="http://schemas.microsoft.com/office/drawing/2014/main" id="{66FE278F-A937-F9C0-CEEA-7278D9A6F5BD}"/>
                </a:ext>
              </a:extLst>
            </p:cNvPr>
            <p:cNvSpPr/>
            <p:nvPr/>
          </p:nvSpPr>
          <p:spPr>
            <a:xfrm>
              <a:off x="1946380" y="2611185"/>
              <a:ext cx="4899610" cy="11808"/>
            </a:xfrm>
            <a:custGeom>
              <a:avLst/>
              <a:gdLst>
                <a:gd name="connsiteX0" fmla="*/ 160 w 4899610"/>
                <a:gd name="connsiteY0" fmla="*/ -62 h 11808"/>
                <a:gd name="connsiteX1" fmla="*/ 4899771 w 4899610"/>
                <a:gd name="connsiteY1" fmla="*/ -62 h 11808"/>
              </a:gdLst>
              <a:ahLst/>
              <a:cxnLst>
                <a:cxn ang="0">
                  <a:pos x="connsiteX0" y="connsiteY0"/>
                </a:cxn>
                <a:cxn ang="0">
                  <a:pos x="connsiteX1" y="connsiteY1"/>
                </a:cxn>
              </a:cxnLst>
              <a:rect l="l" t="t" r="r" b="b"/>
              <a:pathLst>
                <a:path w="4899610" h="11808">
                  <a:moveTo>
                    <a:pt x="160" y="-62"/>
                  </a:moveTo>
                  <a:lnTo>
                    <a:pt x="4899771" y="-62"/>
                  </a:lnTo>
                </a:path>
              </a:pathLst>
            </a:custGeom>
            <a:noFill/>
            <a:ln w="17702" cap="flat">
              <a:solidFill>
                <a:srgbClr val="000000"/>
              </a:solidFill>
              <a:custDash>
                <a:ds d="64777" sp="129555"/>
              </a:custDash>
              <a:miter/>
            </a:ln>
          </p:spPr>
          <p:txBody>
            <a:bodyPr rtlCol="0" anchor="ctr"/>
            <a:lstStyle/>
            <a:p>
              <a:endParaRPr lang="pl-PL"/>
            </a:p>
          </p:txBody>
        </p:sp>
        <p:sp>
          <p:nvSpPr>
            <p:cNvPr id="22" name="Dowolny kształt: kształt 21">
              <a:extLst>
                <a:ext uri="{FF2B5EF4-FFF2-40B4-BE49-F238E27FC236}">
                  <a16:creationId xmlns:a16="http://schemas.microsoft.com/office/drawing/2014/main" id="{B8C04A55-5D83-2297-97C3-04B488B5D2BA}"/>
                </a:ext>
              </a:extLst>
            </p:cNvPr>
            <p:cNvSpPr/>
            <p:nvPr/>
          </p:nvSpPr>
          <p:spPr>
            <a:xfrm>
              <a:off x="1946380" y="3214050"/>
              <a:ext cx="4899610" cy="11808"/>
            </a:xfrm>
            <a:custGeom>
              <a:avLst/>
              <a:gdLst>
                <a:gd name="connsiteX0" fmla="*/ 160 w 4899610"/>
                <a:gd name="connsiteY0" fmla="*/ -25 h 11808"/>
                <a:gd name="connsiteX1" fmla="*/ 4899771 w 4899610"/>
                <a:gd name="connsiteY1" fmla="*/ -25 h 11808"/>
              </a:gdLst>
              <a:ahLst/>
              <a:cxnLst>
                <a:cxn ang="0">
                  <a:pos x="connsiteX0" y="connsiteY0"/>
                </a:cxn>
                <a:cxn ang="0">
                  <a:pos x="connsiteX1" y="connsiteY1"/>
                </a:cxn>
              </a:cxnLst>
              <a:rect l="l" t="t" r="r" b="b"/>
              <a:pathLst>
                <a:path w="4899610" h="11808">
                  <a:moveTo>
                    <a:pt x="160" y="-25"/>
                  </a:moveTo>
                  <a:lnTo>
                    <a:pt x="4899771" y="-25"/>
                  </a:lnTo>
                </a:path>
              </a:pathLst>
            </a:custGeom>
            <a:noFill/>
            <a:ln w="17702" cap="flat">
              <a:solidFill>
                <a:srgbClr val="000000"/>
              </a:solidFill>
              <a:custDash>
                <a:ds d="64777" sp="129555"/>
              </a:custDash>
              <a:miter/>
            </a:ln>
          </p:spPr>
          <p:txBody>
            <a:bodyPr rtlCol="0" anchor="ctr"/>
            <a:lstStyle/>
            <a:p>
              <a:endParaRPr lang="pl-PL"/>
            </a:p>
          </p:txBody>
        </p:sp>
        <p:sp>
          <p:nvSpPr>
            <p:cNvPr id="23" name="Dowolny kształt: kształt 22">
              <a:extLst>
                <a:ext uri="{FF2B5EF4-FFF2-40B4-BE49-F238E27FC236}">
                  <a16:creationId xmlns:a16="http://schemas.microsoft.com/office/drawing/2014/main" id="{106B848E-A881-CA48-79DE-783C8FCA66A2}"/>
                </a:ext>
              </a:extLst>
            </p:cNvPr>
            <p:cNvSpPr/>
            <p:nvPr/>
          </p:nvSpPr>
          <p:spPr>
            <a:xfrm>
              <a:off x="246041" y="3816872"/>
              <a:ext cx="6599949" cy="11808"/>
            </a:xfrm>
            <a:custGeom>
              <a:avLst/>
              <a:gdLst>
                <a:gd name="connsiteX0" fmla="*/ 109 w 6599949"/>
                <a:gd name="connsiteY0" fmla="*/ 11 h 11808"/>
                <a:gd name="connsiteX1" fmla="*/ 6600059 w 6599949"/>
                <a:gd name="connsiteY1" fmla="*/ 11 h 11808"/>
              </a:gdLst>
              <a:ahLst/>
              <a:cxnLst>
                <a:cxn ang="0">
                  <a:pos x="connsiteX0" y="connsiteY0"/>
                </a:cxn>
                <a:cxn ang="0">
                  <a:pos x="connsiteX1" y="connsiteY1"/>
                </a:cxn>
              </a:cxnLst>
              <a:rect l="l" t="t" r="r" b="b"/>
              <a:pathLst>
                <a:path w="6599949" h="11808">
                  <a:moveTo>
                    <a:pt x="109" y="11"/>
                  </a:moveTo>
                  <a:lnTo>
                    <a:pt x="6600059" y="11"/>
                  </a:lnTo>
                </a:path>
              </a:pathLst>
            </a:custGeom>
            <a:noFill/>
            <a:ln w="17702" cap="flat">
              <a:solidFill>
                <a:srgbClr val="000000"/>
              </a:solidFill>
              <a:custDash>
                <a:ds d="64777" sp="129555"/>
              </a:custDash>
              <a:miter/>
            </a:ln>
          </p:spPr>
          <p:txBody>
            <a:bodyPr rtlCol="0" anchor="ctr"/>
            <a:lstStyle/>
            <a:p>
              <a:endParaRPr lang="pl-PL"/>
            </a:p>
          </p:txBody>
        </p:sp>
        <p:sp>
          <p:nvSpPr>
            <p:cNvPr id="24" name="Dowolny kształt: kształt 23">
              <a:extLst>
                <a:ext uri="{FF2B5EF4-FFF2-40B4-BE49-F238E27FC236}">
                  <a16:creationId xmlns:a16="http://schemas.microsoft.com/office/drawing/2014/main" id="{EB875F5B-E335-CDFB-C288-4858C95FAD43}"/>
                </a:ext>
              </a:extLst>
            </p:cNvPr>
            <p:cNvSpPr/>
            <p:nvPr/>
          </p:nvSpPr>
          <p:spPr>
            <a:xfrm>
              <a:off x="246041" y="4419696"/>
              <a:ext cx="6599949" cy="11808"/>
            </a:xfrm>
            <a:custGeom>
              <a:avLst/>
              <a:gdLst>
                <a:gd name="connsiteX0" fmla="*/ 109 w 6599949"/>
                <a:gd name="connsiteY0" fmla="*/ 48 h 11808"/>
                <a:gd name="connsiteX1" fmla="*/ 6600059 w 6599949"/>
                <a:gd name="connsiteY1" fmla="*/ 48 h 11808"/>
              </a:gdLst>
              <a:ahLst/>
              <a:cxnLst>
                <a:cxn ang="0">
                  <a:pos x="connsiteX0" y="connsiteY0"/>
                </a:cxn>
                <a:cxn ang="0">
                  <a:pos x="connsiteX1" y="connsiteY1"/>
                </a:cxn>
              </a:cxnLst>
              <a:rect l="l" t="t" r="r" b="b"/>
              <a:pathLst>
                <a:path w="6599949" h="11808">
                  <a:moveTo>
                    <a:pt x="109" y="48"/>
                  </a:moveTo>
                  <a:lnTo>
                    <a:pt x="6600059" y="48"/>
                  </a:lnTo>
                </a:path>
              </a:pathLst>
            </a:custGeom>
            <a:noFill/>
            <a:ln w="17702" cap="flat">
              <a:solidFill>
                <a:srgbClr val="000000"/>
              </a:solidFill>
              <a:prstDash val="solid"/>
              <a:miter/>
            </a:ln>
          </p:spPr>
          <p:txBody>
            <a:bodyPr rtlCol="0" anchor="ctr"/>
            <a:lstStyle/>
            <a:p>
              <a:endParaRPr lang="pl-PL"/>
            </a:p>
          </p:txBody>
        </p:sp>
        <p:sp>
          <p:nvSpPr>
            <p:cNvPr id="25" name="pole tekstowe 24">
              <a:extLst>
                <a:ext uri="{FF2B5EF4-FFF2-40B4-BE49-F238E27FC236}">
                  <a16:creationId xmlns:a16="http://schemas.microsoft.com/office/drawing/2014/main" id="{7A578F9B-393F-82F4-D98D-5AEE2EC19B9F}"/>
                </a:ext>
              </a:extLst>
            </p:cNvPr>
            <p:cNvSpPr txBox="1"/>
            <p:nvPr/>
          </p:nvSpPr>
          <p:spPr>
            <a:xfrm>
              <a:off x="5715741" y="1529260"/>
              <a:ext cx="930063" cy="434606"/>
            </a:xfrm>
            <a:prstGeom prst="rect">
              <a:avLst/>
            </a:prstGeom>
            <a:noFill/>
          </p:spPr>
          <p:txBody>
            <a:bodyPr wrap="none" rtlCol="0">
              <a:spAutoFit/>
            </a:bodyPr>
            <a:lstStyle/>
            <a:p>
              <a:pPr algn="l"/>
              <a:r>
                <a:rPr lang="pl-PL" sz="2224" spc="0" baseline="0" dirty="0" err="1">
                  <a:ln/>
                  <a:solidFill>
                    <a:srgbClr val="000000"/>
                  </a:solidFill>
                  <a:latin typeface="+mj-lt"/>
                  <a:cs typeface="Arial"/>
                  <a:sym typeface="Arial"/>
                  <a:rtl val="0"/>
                </a:rPr>
                <a:t>Stage</a:t>
              </a:r>
              <a:endParaRPr lang="pl-PL" sz="2224" spc="0" baseline="0" dirty="0">
                <a:ln/>
                <a:solidFill>
                  <a:srgbClr val="000000"/>
                </a:solidFill>
                <a:latin typeface="+mj-lt"/>
                <a:cs typeface="Arial"/>
                <a:sym typeface="Arial"/>
                <a:rtl val="0"/>
              </a:endParaRPr>
            </a:p>
          </p:txBody>
        </p:sp>
        <p:sp>
          <p:nvSpPr>
            <p:cNvPr id="26" name="pole tekstowe 25">
              <a:extLst>
                <a:ext uri="{FF2B5EF4-FFF2-40B4-BE49-F238E27FC236}">
                  <a16:creationId xmlns:a16="http://schemas.microsoft.com/office/drawing/2014/main" id="{1B5B37B8-4816-166B-54EA-0203C3E2DBA0}"/>
                </a:ext>
              </a:extLst>
            </p:cNvPr>
            <p:cNvSpPr txBox="1"/>
            <p:nvPr/>
          </p:nvSpPr>
          <p:spPr>
            <a:xfrm>
              <a:off x="5415178" y="4560664"/>
              <a:ext cx="1531188" cy="338554"/>
            </a:xfrm>
            <a:prstGeom prst="rect">
              <a:avLst/>
            </a:prstGeom>
            <a:noFill/>
          </p:spPr>
          <p:txBody>
            <a:bodyPr wrap="none" rtlCol="0">
              <a:spAutoFit/>
            </a:bodyPr>
            <a:lstStyle/>
            <a:p>
              <a:pPr algn="l"/>
              <a:r>
                <a:rPr lang="pl-PL" sz="1600" spc="0" baseline="0" dirty="0" err="1">
                  <a:ln/>
                  <a:solidFill>
                    <a:srgbClr val="000000"/>
                  </a:solidFill>
                  <a:latin typeface="+mj-lt"/>
                  <a:cs typeface="Arial"/>
                  <a:sym typeface="Arial"/>
                  <a:rtl val="0"/>
                </a:rPr>
                <a:t>reconstruction</a:t>
              </a:r>
              <a:r>
                <a:rPr lang="pl-PL" sz="1600" spc="0" baseline="0" dirty="0">
                  <a:ln/>
                  <a:solidFill>
                    <a:srgbClr val="000000"/>
                  </a:solidFill>
                  <a:latin typeface="+mj-lt"/>
                  <a:cs typeface="Arial"/>
                  <a:sym typeface="Arial"/>
                  <a:rtl val="0"/>
                </a:rPr>
                <a:t> </a:t>
              </a:r>
            </a:p>
          </p:txBody>
        </p:sp>
        <p:sp>
          <p:nvSpPr>
            <p:cNvPr id="27" name="pole tekstowe 26">
              <a:extLst>
                <a:ext uri="{FF2B5EF4-FFF2-40B4-BE49-F238E27FC236}">
                  <a16:creationId xmlns:a16="http://schemas.microsoft.com/office/drawing/2014/main" id="{45B8F427-76D2-00FD-C475-097C7EF26641}"/>
                </a:ext>
              </a:extLst>
            </p:cNvPr>
            <p:cNvSpPr txBox="1"/>
            <p:nvPr/>
          </p:nvSpPr>
          <p:spPr>
            <a:xfrm>
              <a:off x="2694114" y="2227193"/>
              <a:ext cx="350237" cy="426155"/>
            </a:xfrm>
            <a:prstGeom prst="rect">
              <a:avLst/>
            </a:prstGeom>
            <a:noFill/>
          </p:spPr>
          <p:txBody>
            <a:bodyPr wrap="none" rtlCol="0">
              <a:spAutoFit/>
            </a:bodyPr>
            <a:lstStyle/>
            <a:p>
              <a:pPr algn="l"/>
              <a:r>
                <a:rPr lang="pl-PL" sz="1730" spc="0" baseline="0">
                  <a:ln/>
                  <a:solidFill>
                    <a:srgbClr val="000000"/>
                  </a:solidFill>
                  <a:latin typeface="Times New Roman"/>
                  <a:cs typeface="Times New Roman"/>
                  <a:sym typeface="Times New Roman"/>
                  <a:rtl val="0"/>
                </a:rPr>
                <a:t>μ</a:t>
              </a:r>
            </a:p>
          </p:txBody>
        </p:sp>
        <p:sp>
          <p:nvSpPr>
            <p:cNvPr id="28" name="pole tekstowe 27">
              <a:extLst>
                <a:ext uri="{FF2B5EF4-FFF2-40B4-BE49-F238E27FC236}">
                  <a16:creationId xmlns:a16="http://schemas.microsoft.com/office/drawing/2014/main" id="{E9287FA4-8BF3-F37A-AF32-15540CF3DAD8}"/>
                </a:ext>
              </a:extLst>
            </p:cNvPr>
            <p:cNvSpPr txBox="1"/>
            <p:nvPr/>
          </p:nvSpPr>
          <p:spPr>
            <a:xfrm>
              <a:off x="3787965" y="1662277"/>
              <a:ext cx="1077539" cy="358560"/>
            </a:xfrm>
            <a:prstGeom prst="rect">
              <a:avLst/>
            </a:prstGeom>
            <a:noFill/>
          </p:spPr>
          <p:txBody>
            <a:bodyPr wrap="none" rtlCol="0">
              <a:spAutoFit/>
            </a:bodyPr>
            <a:lstStyle/>
            <a:p>
              <a:pPr algn="l"/>
              <a:r>
                <a:rPr lang="pl-PL" sz="1730" spc="0" baseline="0" dirty="0" err="1">
                  <a:ln/>
                  <a:solidFill>
                    <a:srgbClr val="000000"/>
                  </a:solidFill>
                  <a:latin typeface="Times New Roman"/>
                  <a:cs typeface="Times New Roman"/>
                  <a:sym typeface="Times New Roman"/>
                  <a:rtl val="0"/>
                </a:rPr>
                <a:t>μ,ν</a:t>
              </a:r>
              <a:r>
                <a:rPr lang="pl-PL" sz="1730" spc="0" baseline="0" dirty="0">
                  <a:ln/>
                  <a:solidFill>
                    <a:srgbClr val="000000"/>
                  </a:solidFill>
                  <a:latin typeface="Times New Roman"/>
                  <a:cs typeface="Times New Roman"/>
                  <a:sym typeface="Times New Roman"/>
                  <a:rtl val="0"/>
                </a:rPr>
                <a:t>, </a:t>
              </a:r>
              <a:r>
                <a:rPr lang="pl-PL" sz="1730" spc="0" baseline="0" dirty="0" err="1">
                  <a:ln/>
                  <a:solidFill>
                    <a:srgbClr val="000000"/>
                  </a:solidFill>
                  <a:latin typeface="+mj-lt"/>
                  <a:cs typeface="Times New Roman"/>
                  <a:sym typeface="Times New Roman"/>
                  <a:rtl val="0"/>
                </a:rPr>
                <a:t>other</a:t>
              </a:r>
              <a:endParaRPr lang="pl-PL" sz="1730" spc="0" baseline="0" dirty="0">
                <a:ln/>
                <a:solidFill>
                  <a:srgbClr val="000000"/>
                </a:solidFill>
                <a:latin typeface="+mj-lt"/>
                <a:cs typeface="Times New Roman"/>
                <a:sym typeface="Times New Roman"/>
                <a:rtl val="0"/>
              </a:endParaRPr>
            </a:p>
          </p:txBody>
        </p:sp>
        <p:sp>
          <p:nvSpPr>
            <p:cNvPr id="29" name="pole tekstowe 28">
              <a:extLst>
                <a:ext uri="{FF2B5EF4-FFF2-40B4-BE49-F238E27FC236}">
                  <a16:creationId xmlns:a16="http://schemas.microsoft.com/office/drawing/2014/main" id="{6BC7128F-A61A-FA62-BE7D-E755DD8EB230}"/>
                </a:ext>
              </a:extLst>
            </p:cNvPr>
            <p:cNvSpPr txBox="1"/>
            <p:nvPr/>
          </p:nvSpPr>
          <p:spPr>
            <a:xfrm>
              <a:off x="3552409" y="1086984"/>
              <a:ext cx="266558" cy="384316"/>
            </a:xfrm>
            <a:prstGeom prst="rect">
              <a:avLst/>
            </a:prstGeom>
            <a:noFill/>
          </p:spPr>
          <p:txBody>
            <a:bodyPr wrap="none" rtlCol="0">
              <a:spAutoFit/>
            </a:bodyPr>
            <a:lstStyle/>
            <a:p>
              <a:pPr algn="l"/>
              <a:r>
                <a:rPr lang="pl-PL" sz="1730" i="1" spc="0" baseline="0">
                  <a:ln/>
                  <a:solidFill>
                    <a:srgbClr val="000000"/>
                  </a:solidFill>
                  <a:latin typeface="Arial"/>
                  <a:cs typeface="Arial"/>
                  <a:sym typeface="Arial"/>
                  <a:rtl val="0"/>
                </a:rPr>
                <a:t> </a:t>
              </a:r>
            </a:p>
          </p:txBody>
        </p:sp>
        <p:sp>
          <p:nvSpPr>
            <p:cNvPr id="30" name="Prostokąt: zaokrąglone rogi 29">
              <a:extLst>
                <a:ext uri="{FF2B5EF4-FFF2-40B4-BE49-F238E27FC236}">
                  <a16:creationId xmlns:a16="http://schemas.microsoft.com/office/drawing/2014/main" id="{7DF9C11A-75EB-BFD1-897D-BF48F9A0741C}"/>
                </a:ext>
              </a:extLst>
            </p:cNvPr>
            <p:cNvSpPr/>
            <p:nvPr/>
          </p:nvSpPr>
          <p:spPr>
            <a:xfrm>
              <a:off x="3687864" y="2067063"/>
              <a:ext cx="1462824" cy="482337"/>
            </a:xfrm>
            <a:prstGeom prst="roundRect">
              <a:avLst>
                <a:gd name="adj" fmla="val 50000"/>
              </a:avLst>
            </a:prstGeom>
            <a:solidFill>
              <a:srgbClr val="CD87DE"/>
            </a:solidFill>
            <a:ln w="41822" cap="flat">
              <a:noFill/>
              <a:prstDash val="solid"/>
              <a:round/>
            </a:ln>
          </p:spPr>
          <p:txBody>
            <a:bodyPr rtlCol="0" anchor="ctr"/>
            <a:lstStyle/>
            <a:p>
              <a:endParaRPr lang="pl-PL"/>
            </a:p>
          </p:txBody>
        </p:sp>
        <p:sp>
          <p:nvSpPr>
            <p:cNvPr id="31" name="pole tekstowe 30">
              <a:extLst>
                <a:ext uri="{FF2B5EF4-FFF2-40B4-BE49-F238E27FC236}">
                  <a16:creationId xmlns:a16="http://schemas.microsoft.com/office/drawing/2014/main" id="{8C13E489-9472-28CA-0F43-BAC48D6DB0AF}"/>
                </a:ext>
              </a:extLst>
            </p:cNvPr>
            <p:cNvSpPr txBox="1"/>
            <p:nvPr/>
          </p:nvSpPr>
          <p:spPr>
            <a:xfrm>
              <a:off x="3920004" y="2155445"/>
              <a:ext cx="994183" cy="307777"/>
            </a:xfrm>
            <a:prstGeom prst="rect">
              <a:avLst/>
            </a:prstGeom>
            <a:noFill/>
          </p:spPr>
          <p:txBody>
            <a:bodyPr wrap="none" rtlCol="0">
              <a:spAutoFit/>
            </a:bodyPr>
            <a:lstStyle/>
            <a:p>
              <a:pPr algn="l"/>
              <a:r>
                <a:rPr lang="pl-PL" sz="1400" spc="0" baseline="0" dirty="0">
                  <a:ln/>
                  <a:solidFill>
                    <a:schemeClr val="bg1"/>
                  </a:solidFill>
                  <a:latin typeface="+mj-lt"/>
                  <a:cs typeface="Arial"/>
                  <a:sym typeface="Arial"/>
                  <a:rtl val="0"/>
                </a:rPr>
                <a:t>CORSIKA</a:t>
              </a:r>
            </a:p>
          </p:txBody>
        </p:sp>
        <p:grpSp>
          <p:nvGrpSpPr>
            <p:cNvPr id="32" name="Grafika 4">
              <a:extLst>
                <a:ext uri="{FF2B5EF4-FFF2-40B4-BE49-F238E27FC236}">
                  <a16:creationId xmlns:a16="http://schemas.microsoft.com/office/drawing/2014/main" id="{107C80F7-953C-D381-4565-E5F3E45C450F}"/>
                </a:ext>
              </a:extLst>
            </p:cNvPr>
            <p:cNvGrpSpPr/>
            <p:nvPr/>
          </p:nvGrpSpPr>
          <p:grpSpPr>
            <a:xfrm>
              <a:off x="389125" y="3274299"/>
              <a:ext cx="1462824" cy="482337"/>
              <a:chOff x="389125" y="3274299"/>
              <a:chExt cx="1462824" cy="482337"/>
            </a:xfrm>
          </p:grpSpPr>
          <p:sp>
            <p:nvSpPr>
              <p:cNvPr id="33" name="Prostokąt: zaokrąglone rogi 32">
                <a:extLst>
                  <a:ext uri="{FF2B5EF4-FFF2-40B4-BE49-F238E27FC236}">
                    <a16:creationId xmlns:a16="http://schemas.microsoft.com/office/drawing/2014/main" id="{EDA7D1CD-239A-F9E9-231C-CEBF75CA5A68}"/>
                  </a:ext>
                </a:extLst>
              </p:cNvPr>
              <p:cNvSpPr/>
              <p:nvPr/>
            </p:nvSpPr>
            <p:spPr>
              <a:xfrm>
                <a:off x="389125" y="3274299"/>
                <a:ext cx="1462824" cy="482337"/>
              </a:xfrm>
              <a:prstGeom prst="roundRect">
                <a:avLst>
                  <a:gd name="adj" fmla="val 50000"/>
                </a:avLst>
              </a:prstGeom>
              <a:solidFill>
                <a:srgbClr val="999999"/>
              </a:solidFill>
              <a:ln w="41822" cap="flat">
                <a:noFill/>
                <a:prstDash val="solid"/>
                <a:round/>
              </a:ln>
            </p:spPr>
            <p:txBody>
              <a:bodyPr rtlCol="0" anchor="ctr"/>
              <a:lstStyle/>
              <a:p>
                <a:endParaRPr lang="pl-PL"/>
              </a:p>
            </p:txBody>
          </p:sp>
          <p:sp>
            <p:nvSpPr>
              <p:cNvPr id="34" name="pole tekstowe 33">
                <a:extLst>
                  <a:ext uri="{FF2B5EF4-FFF2-40B4-BE49-F238E27FC236}">
                    <a16:creationId xmlns:a16="http://schemas.microsoft.com/office/drawing/2014/main" id="{E73FA590-5401-3A14-807C-F9EBD416E5D0}"/>
                  </a:ext>
                </a:extLst>
              </p:cNvPr>
              <p:cNvSpPr txBox="1"/>
              <p:nvPr/>
            </p:nvSpPr>
            <p:spPr>
              <a:xfrm>
                <a:off x="824650" y="3357773"/>
                <a:ext cx="582211" cy="307777"/>
              </a:xfrm>
              <a:prstGeom prst="rect">
                <a:avLst/>
              </a:prstGeom>
              <a:noFill/>
            </p:spPr>
            <p:txBody>
              <a:bodyPr wrap="none" rtlCol="0">
                <a:spAutoFit/>
              </a:bodyPr>
              <a:lstStyle/>
              <a:p>
                <a:pPr algn="l"/>
                <a:r>
                  <a:rPr lang="pl-PL" sz="1400" spc="0" baseline="0" dirty="0">
                    <a:ln/>
                    <a:solidFill>
                      <a:schemeClr val="bg1"/>
                    </a:solidFill>
                    <a:latin typeface="+mj-lt"/>
                    <a:cs typeface="Arial"/>
                    <a:sym typeface="Arial"/>
                    <a:rtl val="0"/>
                  </a:rPr>
                  <a:t>dane</a:t>
                </a:r>
              </a:p>
            </p:txBody>
          </p:sp>
        </p:grpSp>
        <p:sp>
          <p:nvSpPr>
            <p:cNvPr id="35" name="Prostokąt: zaokrąglone rogi 34">
              <a:extLst>
                <a:ext uri="{FF2B5EF4-FFF2-40B4-BE49-F238E27FC236}">
                  <a16:creationId xmlns:a16="http://schemas.microsoft.com/office/drawing/2014/main" id="{2F5DBC52-EFCB-9797-1058-0831A967AC19}"/>
                </a:ext>
              </a:extLst>
            </p:cNvPr>
            <p:cNvSpPr/>
            <p:nvPr/>
          </p:nvSpPr>
          <p:spPr>
            <a:xfrm>
              <a:off x="2137043" y="2671517"/>
              <a:ext cx="1462824" cy="482337"/>
            </a:xfrm>
            <a:prstGeom prst="roundRect">
              <a:avLst>
                <a:gd name="adj" fmla="val 50000"/>
              </a:avLst>
            </a:prstGeom>
            <a:solidFill>
              <a:srgbClr val="FF9955"/>
            </a:solidFill>
            <a:ln w="41822" cap="flat">
              <a:noFill/>
              <a:prstDash val="solid"/>
              <a:round/>
            </a:ln>
          </p:spPr>
          <p:txBody>
            <a:bodyPr rtlCol="0" anchor="ctr"/>
            <a:lstStyle/>
            <a:p>
              <a:endParaRPr lang="pl-PL"/>
            </a:p>
          </p:txBody>
        </p:sp>
        <p:sp>
          <p:nvSpPr>
            <p:cNvPr id="36" name="pole tekstowe 35">
              <a:extLst>
                <a:ext uri="{FF2B5EF4-FFF2-40B4-BE49-F238E27FC236}">
                  <a16:creationId xmlns:a16="http://schemas.microsoft.com/office/drawing/2014/main" id="{AF974F3C-3307-E38B-E20C-EF9DF588E7D4}"/>
                </a:ext>
              </a:extLst>
            </p:cNvPr>
            <p:cNvSpPr txBox="1"/>
            <p:nvPr/>
          </p:nvSpPr>
          <p:spPr>
            <a:xfrm>
              <a:off x="2393261" y="2753062"/>
              <a:ext cx="950388" cy="307777"/>
            </a:xfrm>
            <a:prstGeom prst="rect">
              <a:avLst/>
            </a:prstGeom>
            <a:noFill/>
          </p:spPr>
          <p:txBody>
            <a:bodyPr wrap="none" rtlCol="0">
              <a:spAutoFit/>
            </a:bodyPr>
            <a:lstStyle/>
            <a:p>
              <a:pPr algn="l"/>
              <a:r>
                <a:rPr lang="pl-PL" sz="1400" spc="0" baseline="0" dirty="0">
                  <a:ln/>
                  <a:solidFill>
                    <a:schemeClr val="bg1"/>
                  </a:solidFill>
                  <a:latin typeface="+mj-lt"/>
                  <a:cs typeface="Arial"/>
                  <a:sym typeface="Arial"/>
                  <a:rtl val="0"/>
                </a:rPr>
                <a:t>MUPAGE</a:t>
              </a:r>
            </a:p>
          </p:txBody>
        </p:sp>
        <p:sp>
          <p:nvSpPr>
            <p:cNvPr id="37" name="Prostokąt: zaokrąglone rogi 36">
              <a:extLst>
                <a:ext uri="{FF2B5EF4-FFF2-40B4-BE49-F238E27FC236}">
                  <a16:creationId xmlns:a16="http://schemas.microsoft.com/office/drawing/2014/main" id="{6471ACA4-B0E3-5A17-D911-D98000D00975}"/>
                </a:ext>
              </a:extLst>
            </p:cNvPr>
            <p:cNvSpPr/>
            <p:nvPr/>
          </p:nvSpPr>
          <p:spPr>
            <a:xfrm>
              <a:off x="3687864" y="2671517"/>
              <a:ext cx="1462824" cy="482337"/>
            </a:xfrm>
            <a:prstGeom prst="roundRect">
              <a:avLst>
                <a:gd name="adj" fmla="val 50000"/>
              </a:avLst>
            </a:prstGeom>
            <a:solidFill>
              <a:srgbClr val="CD87DE"/>
            </a:solidFill>
            <a:ln w="41822" cap="flat">
              <a:noFill/>
              <a:prstDash val="solid"/>
              <a:round/>
            </a:ln>
          </p:spPr>
          <p:txBody>
            <a:bodyPr rtlCol="0" anchor="ctr"/>
            <a:lstStyle/>
            <a:p>
              <a:endParaRPr lang="pl-PL"/>
            </a:p>
          </p:txBody>
        </p:sp>
        <p:sp>
          <p:nvSpPr>
            <p:cNvPr id="38" name="pole tekstowe 37">
              <a:extLst>
                <a:ext uri="{FF2B5EF4-FFF2-40B4-BE49-F238E27FC236}">
                  <a16:creationId xmlns:a16="http://schemas.microsoft.com/office/drawing/2014/main" id="{632EDF1E-2BF5-701B-8A50-BF15DBEC3EC3}"/>
                </a:ext>
              </a:extLst>
            </p:cNvPr>
            <p:cNvSpPr txBox="1"/>
            <p:nvPr/>
          </p:nvSpPr>
          <p:spPr>
            <a:xfrm>
              <a:off x="3936286" y="2744530"/>
              <a:ext cx="941283" cy="307777"/>
            </a:xfrm>
            <a:prstGeom prst="rect">
              <a:avLst/>
            </a:prstGeom>
            <a:noFill/>
          </p:spPr>
          <p:txBody>
            <a:bodyPr wrap="none" rtlCol="0">
              <a:spAutoFit/>
            </a:bodyPr>
            <a:lstStyle/>
            <a:p>
              <a:pPr algn="l"/>
              <a:r>
                <a:rPr lang="pl-PL" sz="1400" spc="0" baseline="0" dirty="0" err="1">
                  <a:ln/>
                  <a:solidFill>
                    <a:schemeClr val="bg1"/>
                  </a:solidFill>
                  <a:latin typeface="+mj-lt"/>
                  <a:cs typeface="Arial"/>
                  <a:sym typeface="Arial"/>
                  <a:rtl val="0"/>
                </a:rPr>
                <a:t>gSeaGen</a:t>
              </a:r>
              <a:endParaRPr lang="pl-PL" sz="1400" spc="0" baseline="0" dirty="0">
                <a:ln/>
                <a:solidFill>
                  <a:schemeClr val="bg1"/>
                </a:solidFill>
                <a:latin typeface="+mj-lt"/>
                <a:cs typeface="Arial"/>
                <a:sym typeface="Arial"/>
                <a:rtl val="0"/>
              </a:endParaRPr>
            </a:p>
          </p:txBody>
        </p:sp>
        <p:sp>
          <p:nvSpPr>
            <p:cNvPr id="39" name="Dowolny kształt: kształt 38">
              <a:extLst>
                <a:ext uri="{FF2B5EF4-FFF2-40B4-BE49-F238E27FC236}">
                  <a16:creationId xmlns:a16="http://schemas.microsoft.com/office/drawing/2014/main" id="{89C50C4D-9D3B-01CA-290B-A8061A03890F}"/>
                </a:ext>
              </a:extLst>
            </p:cNvPr>
            <p:cNvSpPr/>
            <p:nvPr/>
          </p:nvSpPr>
          <p:spPr>
            <a:xfrm>
              <a:off x="2912454" y="3274299"/>
              <a:ext cx="731395" cy="482325"/>
            </a:xfrm>
            <a:custGeom>
              <a:avLst/>
              <a:gdLst>
                <a:gd name="connsiteX0" fmla="*/ 731488 w 731395"/>
                <a:gd name="connsiteY0" fmla="*/ 482318 h 482325"/>
                <a:gd name="connsiteX1" fmla="*/ 205649 w 731395"/>
                <a:gd name="connsiteY1" fmla="*/ 482318 h 482325"/>
                <a:gd name="connsiteX2" fmla="*/ 92 w 731395"/>
                <a:gd name="connsiteY2" fmla="*/ 276719 h 482325"/>
                <a:gd name="connsiteX3" fmla="*/ 92 w 731395"/>
                <a:gd name="connsiteY3" fmla="*/ 205550 h 482325"/>
                <a:gd name="connsiteX4" fmla="*/ 205649 w 731395"/>
                <a:gd name="connsiteY4" fmla="*/ -7 h 482325"/>
                <a:gd name="connsiteX5" fmla="*/ 731488 w 731395"/>
                <a:gd name="connsiteY5" fmla="*/ -7 h 48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395" h="482325">
                  <a:moveTo>
                    <a:pt x="731488" y="482318"/>
                  </a:moveTo>
                  <a:lnTo>
                    <a:pt x="205649" y="482318"/>
                  </a:lnTo>
                  <a:cubicBezTo>
                    <a:pt x="91762" y="482318"/>
                    <a:pt x="92" y="390606"/>
                    <a:pt x="92" y="276719"/>
                  </a:cubicBezTo>
                  <a:lnTo>
                    <a:pt x="92" y="205550"/>
                  </a:lnTo>
                  <a:cubicBezTo>
                    <a:pt x="92" y="91663"/>
                    <a:pt x="91762" y="-7"/>
                    <a:pt x="205649" y="-7"/>
                  </a:cubicBezTo>
                  <a:lnTo>
                    <a:pt x="731488" y="-7"/>
                  </a:lnTo>
                </a:path>
              </a:pathLst>
            </a:custGeom>
            <a:solidFill>
              <a:srgbClr val="FF9955"/>
            </a:solidFill>
            <a:ln w="41822" cap="flat">
              <a:noFill/>
              <a:prstDash val="solid"/>
              <a:round/>
            </a:ln>
          </p:spPr>
          <p:txBody>
            <a:bodyPr rtlCol="0" anchor="ctr"/>
            <a:lstStyle/>
            <a:p>
              <a:endParaRPr lang="pl-PL"/>
            </a:p>
          </p:txBody>
        </p:sp>
        <p:sp>
          <p:nvSpPr>
            <p:cNvPr id="40" name="Dowolny kształt: kształt 39">
              <a:extLst>
                <a:ext uri="{FF2B5EF4-FFF2-40B4-BE49-F238E27FC236}">
                  <a16:creationId xmlns:a16="http://schemas.microsoft.com/office/drawing/2014/main" id="{77D015E3-5048-5757-2A96-EA1F249ACBFC}"/>
                </a:ext>
              </a:extLst>
            </p:cNvPr>
            <p:cNvSpPr/>
            <p:nvPr/>
          </p:nvSpPr>
          <p:spPr>
            <a:xfrm>
              <a:off x="3643849" y="3274299"/>
              <a:ext cx="731395" cy="482325"/>
            </a:xfrm>
            <a:custGeom>
              <a:avLst/>
              <a:gdLst>
                <a:gd name="connsiteX0" fmla="*/ 137 w 731395"/>
                <a:gd name="connsiteY0" fmla="*/ 482318 h 482325"/>
                <a:gd name="connsiteX1" fmla="*/ 525976 w 731395"/>
                <a:gd name="connsiteY1" fmla="*/ 482318 h 482325"/>
                <a:gd name="connsiteX2" fmla="*/ 731533 w 731395"/>
                <a:gd name="connsiteY2" fmla="*/ 276719 h 482325"/>
                <a:gd name="connsiteX3" fmla="*/ 731533 w 731395"/>
                <a:gd name="connsiteY3" fmla="*/ 205550 h 482325"/>
                <a:gd name="connsiteX4" fmla="*/ 525976 w 731395"/>
                <a:gd name="connsiteY4" fmla="*/ -7 h 482325"/>
                <a:gd name="connsiteX5" fmla="*/ 137 w 731395"/>
                <a:gd name="connsiteY5" fmla="*/ -7 h 48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395" h="482325">
                  <a:moveTo>
                    <a:pt x="137" y="482318"/>
                  </a:moveTo>
                  <a:lnTo>
                    <a:pt x="525976" y="482318"/>
                  </a:lnTo>
                  <a:cubicBezTo>
                    <a:pt x="639863" y="482318"/>
                    <a:pt x="731533" y="390606"/>
                    <a:pt x="731533" y="276719"/>
                  </a:cubicBezTo>
                  <a:lnTo>
                    <a:pt x="731533" y="205550"/>
                  </a:lnTo>
                  <a:cubicBezTo>
                    <a:pt x="731533" y="91663"/>
                    <a:pt x="639863" y="-7"/>
                    <a:pt x="525976" y="-7"/>
                  </a:cubicBezTo>
                  <a:lnTo>
                    <a:pt x="137" y="-7"/>
                  </a:lnTo>
                </a:path>
              </a:pathLst>
            </a:custGeom>
            <a:solidFill>
              <a:srgbClr val="CD87DE"/>
            </a:solidFill>
            <a:ln w="41822" cap="flat">
              <a:noFill/>
              <a:prstDash val="solid"/>
              <a:round/>
            </a:ln>
          </p:spPr>
          <p:txBody>
            <a:bodyPr rtlCol="0" anchor="ctr"/>
            <a:lstStyle/>
            <a:p>
              <a:endParaRPr lang="pl-PL"/>
            </a:p>
          </p:txBody>
        </p:sp>
        <p:sp>
          <p:nvSpPr>
            <p:cNvPr id="41" name="pole tekstowe 40">
              <a:extLst>
                <a:ext uri="{FF2B5EF4-FFF2-40B4-BE49-F238E27FC236}">
                  <a16:creationId xmlns:a16="http://schemas.microsoft.com/office/drawing/2014/main" id="{D1CEF602-B46B-C447-140A-8B6C8C06624A}"/>
                </a:ext>
              </a:extLst>
            </p:cNvPr>
            <p:cNvSpPr txBox="1"/>
            <p:nvPr/>
          </p:nvSpPr>
          <p:spPr>
            <a:xfrm>
              <a:off x="3251888" y="3367476"/>
              <a:ext cx="792205" cy="307777"/>
            </a:xfrm>
            <a:prstGeom prst="rect">
              <a:avLst/>
            </a:prstGeom>
            <a:noFill/>
          </p:spPr>
          <p:txBody>
            <a:bodyPr wrap="none" rtlCol="0">
              <a:spAutoFit/>
            </a:bodyPr>
            <a:lstStyle/>
            <a:p>
              <a:pPr algn="l"/>
              <a:r>
                <a:rPr lang="pl-PL" sz="1400" spc="0" baseline="0" dirty="0" err="1">
                  <a:ln/>
                  <a:solidFill>
                    <a:schemeClr val="bg1"/>
                  </a:solidFill>
                  <a:latin typeface="+mj-lt"/>
                  <a:cs typeface="Arial"/>
                  <a:sym typeface="Arial"/>
                  <a:rtl val="0"/>
                </a:rPr>
                <a:t>JSirene</a:t>
              </a:r>
              <a:endParaRPr lang="pl-PL" sz="1400" spc="0" baseline="0" dirty="0">
                <a:ln/>
                <a:solidFill>
                  <a:schemeClr val="bg1"/>
                </a:solidFill>
                <a:latin typeface="+mj-lt"/>
                <a:cs typeface="Arial"/>
                <a:sym typeface="Arial"/>
                <a:rtl val="0"/>
              </a:endParaRPr>
            </a:p>
          </p:txBody>
        </p:sp>
        <p:sp>
          <p:nvSpPr>
            <p:cNvPr id="42" name="pole tekstowe 41">
              <a:extLst>
                <a:ext uri="{FF2B5EF4-FFF2-40B4-BE49-F238E27FC236}">
                  <a16:creationId xmlns:a16="http://schemas.microsoft.com/office/drawing/2014/main" id="{1143CDAA-3CD5-39C3-067E-B7225BF97C24}"/>
                </a:ext>
              </a:extLst>
            </p:cNvPr>
            <p:cNvSpPr txBox="1"/>
            <p:nvPr/>
          </p:nvSpPr>
          <p:spPr>
            <a:xfrm>
              <a:off x="1937429" y="915158"/>
              <a:ext cx="300960" cy="575568"/>
            </a:xfrm>
            <a:prstGeom prst="rect">
              <a:avLst/>
            </a:prstGeom>
            <a:noFill/>
          </p:spPr>
          <p:txBody>
            <a:bodyPr wrap="none" rtlCol="0">
              <a:spAutoFit/>
            </a:bodyPr>
            <a:lstStyle/>
            <a:p>
              <a:pPr algn="l"/>
              <a:r>
                <a:rPr lang="pl-PL" sz="2700" spc="0" baseline="0">
                  <a:ln/>
                  <a:solidFill>
                    <a:srgbClr val="000000"/>
                  </a:solidFill>
                  <a:latin typeface="Arial"/>
                  <a:cs typeface="Arial"/>
                  <a:sym typeface="Arial"/>
                  <a:rtl val="0"/>
                </a:rPr>
                <a:t> </a:t>
              </a:r>
            </a:p>
          </p:txBody>
        </p:sp>
        <p:sp>
          <p:nvSpPr>
            <p:cNvPr id="43" name="Dowolny kształt: kształt 42">
              <a:extLst>
                <a:ext uri="{FF2B5EF4-FFF2-40B4-BE49-F238E27FC236}">
                  <a16:creationId xmlns:a16="http://schemas.microsoft.com/office/drawing/2014/main" id="{9B7B700A-51B4-389B-F7CE-4D049BBD9552}"/>
                </a:ext>
              </a:extLst>
            </p:cNvPr>
            <p:cNvSpPr/>
            <p:nvPr/>
          </p:nvSpPr>
          <p:spPr>
            <a:xfrm>
              <a:off x="2912454" y="3864235"/>
              <a:ext cx="471613" cy="482325"/>
            </a:xfrm>
            <a:custGeom>
              <a:avLst/>
              <a:gdLst>
                <a:gd name="connsiteX0" fmla="*/ 471698 w 471613"/>
                <a:gd name="connsiteY0" fmla="*/ 482354 h 482325"/>
                <a:gd name="connsiteX1" fmla="*/ 132632 w 471613"/>
                <a:gd name="connsiteY1" fmla="*/ 482354 h 482325"/>
                <a:gd name="connsiteX2" fmla="*/ 84 w 471613"/>
                <a:gd name="connsiteY2" fmla="*/ 276755 h 482325"/>
                <a:gd name="connsiteX3" fmla="*/ 84 w 471613"/>
                <a:gd name="connsiteY3" fmla="*/ 205586 h 482325"/>
                <a:gd name="connsiteX4" fmla="*/ 132632 w 471613"/>
                <a:gd name="connsiteY4" fmla="*/ 29 h 482325"/>
                <a:gd name="connsiteX5" fmla="*/ 471698 w 471613"/>
                <a:gd name="connsiteY5" fmla="*/ 29 h 48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613" h="482325">
                  <a:moveTo>
                    <a:pt x="471698" y="482354"/>
                  </a:moveTo>
                  <a:lnTo>
                    <a:pt x="132632" y="482354"/>
                  </a:lnTo>
                  <a:cubicBezTo>
                    <a:pt x="59203" y="482354"/>
                    <a:pt x="84" y="390642"/>
                    <a:pt x="84" y="276755"/>
                  </a:cubicBezTo>
                  <a:lnTo>
                    <a:pt x="84" y="205586"/>
                  </a:lnTo>
                  <a:cubicBezTo>
                    <a:pt x="84" y="91699"/>
                    <a:pt x="59203" y="29"/>
                    <a:pt x="132632" y="29"/>
                  </a:cubicBezTo>
                  <a:lnTo>
                    <a:pt x="471698" y="29"/>
                  </a:lnTo>
                </a:path>
              </a:pathLst>
            </a:custGeom>
            <a:solidFill>
              <a:srgbClr val="FF9955"/>
            </a:solidFill>
            <a:ln w="33583" cap="flat">
              <a:noFill/>
              <a:prstDash val="solid"/>
              <a:round/>
            </a:ln>
          </p:spPr>
          <p:txBody>
            <a:bodyPr rtlCol="0" anchor="ctr"/>
            <a:lstStyle/>
            <a:p>
              <a:endParaRPr lang="pl-PL"/>
            </a:p>
          </p:txBody>
        </p:sp>
        <p:sp>
          <p:nvSpPr>
            <p:cNvPr id="44" name="Dowolny kształt: kształt 43">
              <a:extLst>
                <a:ext uri="{FF2B5EF4-FFF2-40B4-BE49-F238E27FC236}">
                  <a16:creationId xmlns:a16="http://schemas.microsoft.com/office/drawing/2014/main" id="{1B763985-DF64-C3D9-BC23-BB90420F6FE1}"/>
                </a:ext>
              </a:extLst>
            </p:cNvPr>
            <p:cNvSpPr/>
            <p:nvPr/>
          </p:nvSpPr>
          <p:spPr>
            <a:xfrm>
              <a:off x="3903630" y="3864235"/>
              <a:ext cx="471614" cy="482325"/>
            </a:xfrm>
            <a:custGeom>
              <a:avLst/>
              <a:gdLst>
                <a:gd name="connsiteX0" fmla="*/ 145 w 471614"/>
                <a:gd name="connsiteY0" fmla="*/ 482354 h 482325"/>
                <a:gd name="connsiteX1" fmla="*/ 339212 w 471614"/>
                <a:gd name="connsiteY1" fmla="*/ 482354 h 482325"/>
                <a:gd name="connsiteX2" fmla="*/ 471759 w 471614"/>
                <a:gd name="connsiteY2" fmla="*/ 276755 h 482325"/>
                <a:gd name="connsiteX3" fmla="*/ 471759 w 471614"/>
                <a:gd name="connsiteY3" fmla="*/ 205586 h 482325"/>
                <a:gd name="connsiteX4" fmla="*/ 339212 w 471614"/>
                <a:gd name="connsiteY4" fmla="*/ 29 h 482325"/>
                <a:gd name="connsiteX5" fmla="*/ 145 w 471614"/>
                <a:gd name="connsiteY5" fmla="*/ 29 h 48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614" h="482325">
                  <a:moveTo>
                    <a:pt x="145" y="482354"/>
                  </a:moveTo>
                  <a:lnTo>
                    <a:pt x="339212" y="482354"/>
                  </a:lnTo>
                  <a:cubicBezTo>
                    <a:pt x="412640" y="482354"/>
                    <a:pt x="471759" y="390642"/>
                    <a:pt x="471759" y="276755"/>
                  </a:cubicBezTo>
                  <a:lnTo>
                    <a:pt x="471759" y="205586"/>
                  </a:lnTo>
                  <a:cubicBezTo>
                    <a:pt x="471759" y="91699"/>
                    <a:pt x="412640" y="29"/>
                    <a:pt x="339212" y="29"/>
                  </a:cubicBezTo>
                  <a:lnTo>
                    <a:pt x="145" y="29"/>
                  </a:lnTo>
                </a:path>
              </a:pathLst>
            </a:custGeom>
            <a:solidFill>
              <a:srgbClr val="CD87DE"/>
            </a:solidFill>
            <a:ln w="33583" cap="flat">
              <a:noFill/>
              <a:prstDash val="solid"/>
              <a:round/>
            </a:ln>
          </p:spPr>
          <p:txBody>
            <a:bodyPr rtlCol="0" anchor="ctr"/>
            <a:lstStyle/>
            <a:p>
              <a:endParaRPr lang="pl-PL"/>
            </a:p>
          </p:txBody>
        </p:sp>
        <p:sp>
          <p:nvSpPr>
            <p:cNvPr id="45" name="Dowolny kształt: kształt 44">
              <a:extLst>
                <a:ext uri="{FF2B5EF4-FFF2-40B4-BE49-F238E27FC236}">
                  <a16:creationId xmlns:a16="http://schemas.microsoft.com/office/drawing/2014/main" id="{5DCB51A7-00ED-C0B1-2109-A63E2CE97016}"/>
                </a:ext>
              </a:extLst>
            </p:cNvPr>
            <p:cNvSpPr/>
            <p:nvPr/>
          </p:nvSpPr>
          <p:spPr>
            <a:xfrm>
              <a:off x="3384068" y="3864235"/>
              <a:ext cx="519554" cy="482337"/>
            </a:xfrm>
            <a:custGeom>
              <a:avLst/>
              <a:gdLst>
                <a:gd name="connsiteX0" fmla="*/ 114 w 519554"/>
                <a:gd name="connsiteY0" fmla="*/ 29 h 482337"/>
                <a:gd name="connsiteX1" fmla="*/ 519669 w 519554"/>
                <a:gd name="connsiteY1" fmla="*/ 29 h 482337"/>
                <a:gd name="connsiteX2" fmla="*/ 519669 w 519554"/>
                <a:gd name="connsiteY2" fmla="*/ 482367 h 482337"/>
                <a:gd name="connsiteX3" fmla="*/ 114 w 519554"/>
                <a:gd name="connsiteY3" fmla="*/ 482367 h 482337"/>
              </a:gdLst>
              <a:ahLst/>
              <a:cxnLst>
                <a:cxn ang="0">
                  <a:pos x="connsiteX0" y="connsiteY0"/>
                </a:cxn>
                <a:cxn ang="0">
                  <a:pos x="connsiteX1" y="connsiteY1"/>
                </a:cxn>
                <a:cxn ang="0">
                  <a:pos x="connsiteX2" y="connsiteY2"/>
                </a:cxn>
                <a:cxn ang="0">
                  <a:pos x="connsiteX3" y="connsiteY3"/>
                </a:cxn>
              </a:cxnLst>
              <a:rect l="l" t="t" r="r" b="b"/>
              <a:pathLst>
                <a:path w="519554" h="482337">
                  <a:moveTo>
                    <a:pt x="114" y="29"/>
                  </a:moveTo>
                  <a:lnTo>
                    <a:pt x="519669" y="29"/>
                  </a:lnTo>
                  <a:lnTo>
                    <a:pt x="519669" y="482367"/>
                  </a:lnTo>
                  <a:lnTo>
                    <a:pt x="114" y="482367"/>
                  </a:lnTo>
                  <a:close/>
                </a:path>
              </a:pathLst>
            </a:custGeom>
            <a:solidFill>
              <a:srgbClr val="999999"/>
            </a:solidFill>
            <a:ln w="33591" cap="flat">
              <a:noFill/>
              <a:custDash>
                <a:ds d="180720" sp="361441"/>
              </a:custDash>
              <a:miter/>
            </a:ln>
          </p:spPr>
          <p:txBody>
            <a:bodyPr rtlCol="0" anchor="ctr"/>
            <a:lstStyle/>
            <a:p>
              <a:endParaRPr lang="pl-PL"/>
            </a:p>
          </p:txBody>
        </p:sp>
        <p:sp>
          <p:nvSpPr>
            <p:cNvPr id="46" name="pole tekstowe 45">
              <a:extLst>
                <a:ext uri="{FF2B5EF4-FFF2-40B4-BE49-F238E27FC236}">
                  <a16:creationId xmlns:a16="http://schemas.microsoft.com/office/drawing/2014/main" id="{60D0B9C6-4874-5C3C-E6AD-3D6705753077}"/>
                </a:ext>
              </a:extLst>
            </p:cNvPr>
            <p:cNvSpPr txBox="1"/>
            <p:nvPr/>
          </p:nvSpPr>
          <p:spPr>
            <a:xfrm>
              <a:off x="3352161" y="3946739"/>
              <a:ext cx="503664" cy="307777"/>
            </a:xfrm>
            <a:prstGeom prst="rect">
              <a:avLst/>
            </a:prstGeom>
            <a:noFill/>
          </p:spPr>
          <p:txBody>
            <a:bodyPr wrap="none" rtlCol="0">
              <a:spAutoFit/>
            </a:bodyPr>
            <a:lstStyle/>
            <a:p>
              <a:pPr algn="l"/>
              <a:r>
                <a:rPr lang="pl-PL" sz="1400" spc="0" baseline="0" dirty="0">
                  <a:ln/>
                  <a:solidFill>
                    <a:schemeClr val="bg1"/>
                  </a:solidFill>
                  <a:latin typeface="+mj-lt"/>
                  <a:cs typeface="Arial"/>
                  <a:sym typeface="Arial"/>
                  <a:rtl val="0"/>
                </a:rPr>
                <a:t>JTE</a:t>
              </a:r>
            </a:p>
          </p:txBody>
        </p:sp>
        <p:sp>
          <p:nvSpPr>
            <p:cNvPr id="47" name="Dowolny kształt: kształt 46">
              <a:extLst>
                <a:ext uri="{FF2B5EF4-FFF2-40B4-BE49-F238E27FC236}">
                  <a16:creationId xmlns:a16="http://schemas.microsoft.com/office/drawing/2014/main" id="{CC374312-5F38-B0D0-AEA6-979A86F0CB41}"/>
                </a:ext>
              </a:extLst>
            </p:cNvPr>
            <p:cNvSpPr/>
            <p:nvPr/>
          </p:nvSpPr>
          <p:spPr>
            <a:xfrm>
              <a:off x="2912454" y="4479066"/>
              <a:ext cx="471613" cy="482325"/>
            </a:xfrm>
            <a:custGeom>
              <a:avLst/>
              <a:gdLst>
                <a:gd name="connsiteX0" fmla="*/ 471698 w 471613"/>
                <a:gd name="connsiteY0" fmla="*/ 482391 h 482325"/>
                <a:gd name="connsiteX1" fmla="*/ 132632 w 471613"/>
                <a:gd name="connsiteY1" fmla="*/ 482391 h 482325"/>
                <a:gd name="connsiteX2" fmla="*/ 84 w 471613"/>
                <a:gd name="connsiteY2" fmla="*/ 276834 h 482325"/>
                <a:gd name="connsiteX3" fmla="*/ 84 w 471613"/>
                <a:gd name="connsiteY3" fmla="*/ 205665 h 482325"/>
                <a:gd name="connsiteX4" fmla="*/ 132632 w 471613"/>
                <a:gd name="connsiteY4" fmla="*/ 66 h 482325"/>
                <a:gd name="connsiteX5" fmla="*/ 471698 w 471613"/>
                <a:gd name="connsiteY5" fmla="*/ 66 h 48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613" h="482325">
                  <a:moveTo>
                    <a:pt x="471698" y="482391"/>
                  </a:moveTo>
                  <a:lnTo>
                    <a:pt x="132632" y="482391"/>
                  </a:lnTo>
                  <a:cubicBezTo>
                    <a:pt x="59203" y="482391"/>
                    <a:pt x="84" y="390721"/>
                    <a:pt x="84" y="276834"/>
                  </a:cubicBezTo>
                  <a:lnTo>
                    <a:pt x="84" y="205665"/>
                  </a:lnTo>
                  <a:cubicBezTo>
                    <a:pt x="84" y="91778"/>
                    <a:pt x="59203" y="66"/>
                    <a:pt x="132632" y="66"/>
                  </a:cubicBezTo>
                  <a:lnTo>
                    <a:pt x="471698" y="66"/>
                  </a:lnTo>
                </a:path>
              </a:pathLst>
            </a:custGeom>
            <a:solidFill>
              <a:srgbClr val="FF9955"/>
            </a:solidFill>
            <a:ln w="33583" cap="flat">
              <a:noFill/>
              <a:prstDash val="solid"/>
              <a:round/>
            </a:ln>
          </p:spPr>
          <p:txBody>
            <a:bodyPr rtlCol="0" anchor="ctr"/>
            <a:lstStyle/>
            <a:p>
              <a:endParaRPr lang="pl-PL"/>
            </a:p>
          </p:txBody>
        </p:sp>
        <p:sp>
          <p:nvSpPr>
            <p:cNvPr id="48" name="Dowolny kształt: kształt 47">
              <a:extLst>
                <a:ext uri="{FF2B5EF4-FFF2-40B4-BE49-F238E27FC236}">
                  <a16:creationId xmlns:a16="http://schemas.microsoft.com/office/drawing/2014/main" id="{1CDCEAA2-4A57-E1CE-2F60-8C355B54E4BF}"/>
                </a:ext>
              </a:extLst>
            </p:cNvPr>
            <p:cNvSpPr/>
            <p:nvPr/>
          </p:nvSpPr>
          <p:spPr>
            <a:xfrm>
              <a:off x="3903630" y="4479066"/>
              <a:ext cx="471614" cy="482325"/>
            </a:xfrm>
            <a:custGeom>
              <a:avLst/>
              <a:gdLst>
                <a:gd name="connsiteX0" fmla="*/ 145 w 471614"/>
                <a:gd name="connsiteY0" fmla="*/ 482391 h 482325"/>
                <a:gd name="connsiteX1" fmla="*/ 339212 w 471614"/>
                <a:gd name="connsiteY1" fmla="*/ 482391 h 482325"/>
                <a:gd name="connsiteX2" fmla="*/ 471759 w 471614"/>
                <a:gd name="connsiteY2" fmla="*/ 276834 h 482325"/>
                <a:gd name="connsiteX3" fmla="*/ 471759 w 471614"/>
                <a:gd name="connsiteY3" fmla="*/ 205665 h 482325"/>
                <a:gd name="connsiteX4" fmla="*/ 339212 w 471614"/>
                <a:gd name="connsiteY4" fmla="*/ 66 h 482325"/>
                <a:gd name="connsiteX5" fmla="*/ 145 w 471614"/>
                <a:gd name="connsiteY5" fmla="*/ 66 h 48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614" h="482325">
                  <a:moveTo>
                    <a:pt x="145" y="482391"/>
                  </a:moveTo>
                  <a:lnTo>
                    <a:pt x="339212" y="482391"/>
                  </a:lnTo>
                  <a:cubicBezTo>
                    <a:pt x="412640" y="482391"/>
                    <a:pt x="471759" y="390721"/>
                    <a:pt x="471759" y="276834"/>
                  </a:cubicBezTo>
                  <a:lnTo>
                    <a:pt x="471759" y="205665"/>
                  </a:lnTo>
                  <a:cubicBezTo>
                    <a:pt x="471759" y="91778"/>
                    <a:pt x="412640" y="66"/>
                    <a:pt x="339212" y="66"/>
                  </a:cubicBezTo>
                  <a:lnTo>
                    <a:pt x="145" y="66"/>
                  </a:lnTo>
                </a:path>
              </a:pathLst>
            </a:custGeom>
            <a:solidFill>
              <a:srgbClr val="CD87DE"/>
            </a:solidFill>
            <a:ln w="33583" cap="flat">
              <a:noFill/>
              <a:prstDash val="solid"/>
              <a:round/>
            </a:ln>
          </p:spPr>
          <p:txBody>
            <a:bodyPr rtlCol="0" anchor="ctr"/>
            <a:lstStyle/>
            <a:p>
              <a:endParaRPr lang="pl-PL"/>
            </a:p>
          </p:txBody>
        </p:sp>
        <p:sp>
          <p:nvSpPr>
            <p:cNvPr id="49" name="Dowolny kształt: kształt 48">
              <a:extLst>
                <a:ext uri="{FF2B5EF4-FFF2-40B4-BE49-F238E27FC236}">
                  <a16:creationId xmlns:a16="http://schemas.microsoft.com/office/drawing/2014/main" id="{1B36E295-361B-F2A1-0F30-B4E346ED6749}"/>
                </a:ext>
              </a:extLst>
            </p:cNvPr>
            <p:cNvSpPr/>
            <p:nvPr/>
          </p:nvSpPr>
          <p:spPr>
            <a:xfrm>
              <a:off x="3384068" y="4479066"/>
              <a:ext cx="519554" cy="482337"/>
            </a:xfrm>
            <a:custGeom>
              <a:avLst/>
              <a:gdLst>
                <a:gd name="connsiteX0" fmla="*/ 114 w 519554"/>
                <a:gd name="connsiteY0" fmla="*/ 66 h 482337"/>
                <a:gd name="connsiteX1" fmla="*/ 519669 w 519554"/>
                <a:gd name="connsiteY1" fmla="*/ 66 h 482337"/>
                <a:gd name="connsiteX2" fmla="*/ 519669 w 519554"/>
                <a:gd name="connsiteY2" fmla="*/ 482404 h 482337"/>
                <a:gd name="connsiteX3" fmla="*/ 114 w 519554"/>
                <a:gd name="connsiteY3" fmla="*/ 482404 h 482337"/>
              </a:gdLst>
              <a:ahLst/>
              <a:cxnLst>
                <a:cxn ang="0">
                  <a:pos x="connsiteX0" y="connsiteY0"/>
                </a:cxn>
                <a:cxn ang="0">
                  <a:pos x="connsiteX1" y="connsiteY1"/>
                </a:cxn>
                <a:cxn ang="0">
                  <a:pos x="connsiteX2" y="connsiteY2"/>
                </a:cxn>
                <a:cxn ang="0">
                  <a:pos x="connsiteX3" y="connsiteY3"/>
                </a:cxn>
              </a:cxnLst>
              <a:rect l="l" t="t" r="r" b="b"/>
              <a:pathLst>
                <a:path w="519554" h="482337">
                  <a:moveTo>
                    <a:pt x="114" y="66"/>
                  </a:moveTo>
                  <a:lnTo>
                    <a:pt x="519669" y="66"/>
                  </a:lnTo>
                  <a:lnTo>
                    <a:pt x="519669" y="482404"/>
                  </a:lnTo>
                  <a:lnTo>
                    <a:pt x="114" y="482404"/>
                  </a:lnTo>
                  <a:close/>
                </a:path>
              </a:pathLst>
            </a:custGeom>
            <a:solidFill>
              <a:srgbClr val="999999"/>
            </a:solidFill>
            <a:ln w="33591" cap="flat">
              <a:noFill/>
              <a:custDash>
                <a:ds d="180720" sp="361441"/>
              </a:custDash>
              <a:miter/>
            </a:ln>
          </p:spPr>
          <p:txBody>
            <a:bodyPr rtlCol="0" anchor="ctr"/>
            <a:lstStyle/>
            <a:p>
              <a:endParaRPr lang="pl-PL"/>
            </a:p>
          </p:txBody>
        </p:sp>
        <p:sp>
          <p:nvSpPr>
            <p:cNvPr id="50" name="pole tekstowe 49">
              <a:extLst>
                <a:ext uri="{FF2B5EF4-FFF2-40B4-BE49-F238E27FC236}">
                  <a16:creationId xmlns:a16="http://schemas.microsoft.com/office/drawing/2014/main" id="{391FD820-8B25-490F-3258-03F98ADFEF2C}"/>
                </a:ext>
              </a:extLst>
            </p:cNvPr>
            <p:cNvSpPr txBox="1"/>
            <p:nvPr/>
          </p:nvSpPr>
          <p:spPr>
            <a:xfrm>
              <a:off x="3283716" y="4568738"/>
              <a:ext cx="721672" cy="307777"/>
            </a:xfrm>
            <a:prstGeom prst="rect">
              <a:avLst/>
            </a:prstGeom>
            <a:noFill/>
          </p:spPr>
          <p:txBody>
            <a:bodyPr wrap="none" rtlCol="0">
              <a:spAutoFit/>
            </a:bodyPr>
            <a:lstStyle/>
            <a:p>
              <a:pPr algn="l"/>
              <a:r>
                <a:rPr lang="pl-PL" sz="1400" spc="0" baseline="0" dirty="0" err="1">
                  <a:ln/>
                  <a:solidFill>
                    <a:schemeClr val="bg1"/>
                  </a:solidFill>
                  <a:latin typeface="+mj-lt"/>
                  <a:cs typeface="Arial"/>
                  <a:sym typeface="Arial"/>
                  <a:rtl val="0"/>
                </a:rPr>
                <a:t>JMuon</a:t>
              </a:r>
              <a:endParaRPr lang="pl-PL" sz="1400" spc="0" baseline="0" dirty="0">
                <a:ln/>
                <a:solidFill>
                  <a:schemeClr val="bg1"/>
                </a:solidFill>
                <a:latin typeface="+mj-lt"/>
                <a:cs typeface="Arial"/>
                <a:sym typeface="Arial"/>
                <a:rtl val="0"/>
              </a:endParaRPr>
            </a:p>
          </p:txBody>
        </p:sp>
      </p:grpSp>
      <p:cxnSp>
        <p:nvCxnSpPr>
          <p:cNvPr id="7" name="Łącznik prosty ze strzałką 6">
            <a:extLst>
              <a:ext uri="{FF2B5EF4-FFF2-40B4-BE49-F238E27FC236}">
                <a16:creationId xmlns:a16="http://schemas.microsoft.com/office/drawing/2014/main" id="{005CA4E2-F67E-14DF-3253-A201E5514152}"/>
              </a:ext>
            </a:extLst>
          </p:cNvPr>
          <p:cNvCxnSpPr>
            <a:cxnSpLocks/>
            <a:stCxn id="15" idx="2"/>
          </p:cNvCxnSpPr>
          <p:nvPr/>
        </p:nvCxnSpPr>
        <p:spPr>
          <a:xfrm>
            <a:off x="2364085" y="2056598"/>
            <a:ext cx="448126" cy="270629"/>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Łącznik prosty ze strzałką 11">
            <a:extLst>
              <a:ext uri="{FF2B5EF4-FFF2-40B4-BE49-F238E27FC236}">
                <a16:creationId xmlns:a16="http://schemas.microsoft.com/office/drawing/2014/main" id="{2A1B5CD3-99E2-5137-FE5F-CD1F2FC69CF5}"/>
              </a:ext>
            </a:extLst>
          </p:cNvPr>
          <p:cNvCxnSpPr>
            <a:cxnSpLocks/>
            <a:stCxn id="15" idx="3"/>
          </p:cNvCxnSpPr>
          <p:nvPr/>
        </p:nvCxnSpPr>
        <p:spPr>
          <a:xfrm>
            <a:off x="3431044" y="1871932"/>
            <a:ext cx="345586"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pole tekstowe 14">
            <a:extLst>
              <a:ext uri="{FF2B5EF4-FFF2-40B4-BE49-F238E27FC236}">
                <a16:creationId xmlns:a16="http://schemas.microsoft.com/office/drawing/2014/main" id="{57CC7A2B-FEFA-DBB1-0499-5740C5CF7F9A}"/>
              </a:ext>
            </a:extLst>
          </p:cNvPr>
          <p:cNvSpPr txBox="1"/>
          <p:nvPr/>
        </p:nvSpPr>
        <p:spPr>
          <a:xfrm>
            <a:off x="1297126" y="1687266"/>
            <a:ext cx="2133918" cy="369332"/>
          </a:xfrm>
          <a:prstGeom prst="rect">
            <a:avLst/>
          </a:prstGeom>
          <a:noFill/>
        </p:spPr>
        <p:txBody>
          <a:bodyPr wrap="none" rtlCol="0">
            <a:spAutoFit/>
          </a:bodyPr>
          <a:lstStyle/>
          <a:p>
            <a:r>
              <a:rPr lang="pl-PL" dirty="0" err="1"/>
              <a:t>simulated</a:t>
            </a:r>
            <a:r>
              <a:rPr lang="pl-PL" dirty="0"/>
              <a:t> </a:t>
            </a:r>
            <a:r>
              <a:rPr lang="pl-PL" dirty="0" err="1"/>
              <a:t>particles</a:t>
            </a:r>
            <a:endParaRPr lang="pl-PL" dirty="0"/>
          </a:p>
        </p:txBody>
      </p:sp>
      <p:sp>
        <p:nvSpPr>
          <p:cNvPr id="4" name="pole tekstowe 3">
            <a:extLst>
              <a:ext uri="{FF2B5EF4-FFF2-40B4-BE49-F238E27FC236}">
                <a16:creationId xmlns:a16="http://schemas.microsoft.com/office/drawing/2014/main" id="{3FEB32A2-4DDF-9544-92A6-CD95FD650543}"/>
              </a:ext>
            </a:extLst>
          </p:cNvPr>
          <p:cNvSpPr txBox="1"/>
          <p:nvPr/>
        </p:nvSpPr>
        <p:spPr>
          <a:xfrm>
            <a:off x="6518670" y="725652"/>
            <a:ext cx="5820824" cy="5170646"/>
          </a:xfrm>
          <a:prstGeom prst="rect">
            <a:avLst/>
          </a:prstGeom>
          <a:noFill/>
        </p:spPr>
        <p:txBody>
          <a:bodyPr wrap="none" rtlCol="0">
            <a:spAutoFit/>
          </a:bodyPr>
          <a:lstStyle/>
          <a:p>
            <a:r>
              <a:rPr lang="pl-PL" dirty="0"/>
              <a:t>My </a:t>
            </a:r>
            <a:r>
              <a:rPr lang="pl-PL" dirty="0" err="1"/>
              <a:t>work</a:t>
            </a:r>
            <a:r>
              <a:rPr lang="en-GB" dirty="0"/>
              <a:t>:</a:t>
            </a:r>
          </a:p>
          <a:p>
            <a:pPr marL="742950" lvl="1" indent="-285750">
              <a:buFont typeface="Wingdings" pitchFamily="2" charset="2"/>
              <a:buChar char="v"/>
            </a:pPr>
            <a:r>
              <a:rPr lang="pl-PL" dirty="0" err="1"/>
              <a:t>Running</a:t>
            </a:r>
            <a:r>
              <a:rPr lang="pl-PL" dirty="0"/>
              <a:t> </a:t>
            </a:r>
            <a:r>
              <a:rPr lang="en-GB" dirty="0">
                <a:solidFill>
                  <a:srgbClr val="CD87DE"/>
                </a:solidFill>
              </a:rPr>
              <a:t>CORSIKA</a:t>
            </a:r>
            <a:r>
              <a:rPr lang="en-GB" dirty="0"/>
              <a:t>:</a:t>
            </a:r>
          </a:p>
          <a:p>
            <a:pPr marL="1200150" lvl="2" indent="-285750">
              <a:buFont typeface="Wingdings" panose="05000000000000000000" pitchFamily="2" charset="2"/>
              <a:buChar char="§"/>
            </a:pPr>
            <a:r>
              <a:rPr lang="pl-PL" dirty="0"/>
              <a:t>Test</a:t>
            </a:r>
            <a:r>
              <a:rPr lang="en-GB" dirty="0"/>
              <a:t> </a:t>
            </a:r>
            <a:r>
              <a:rPr lang="pl-PL" dirty="0" err="1"/>
              <a:t>productions</a:t>
            </a:r>
            <a:endParaRPr lang="en-GB" dirty="0"/>
          </a:p>
          <a:p>
            <a:pPr marL="1200150" lvl="2" indent="-285750">
              <a:buFont typeface="Wingdings" panose="05000000000000000000" pitchFamily="2" charset="2"/>
              <a:buChar char="§"/>
            </a:pPr>
            <a:r>
              <a:rPr lang="en-GB" dirty="0"/>
              <a:t>Mini-prod</a:t>
            </a:r>
            <a:r>
              <a:rPr lang="pl-PL" dirty="0"/>
              <a:t>s</a:t>
            </a:r>
            <a:r>
              <a:rPr lang="en-GB" dirty="0"/>
              <a:t> </a:t>
            </a:r>
            <a:r>
              <a:rPr lang="pl-PL" dirty="0"/>
              <a:t>for </a:t>
            </a:r>
            <a:r>
              <a:rPr lang="pl-PL" dirty="0" err="1"/>
              <a:t>systematic</a:t>
            </a:r>
            <a:r>
              <a:rPr lang="pl-PL" dirty="0"/>
              <a:t> </a:t>
            </a:r>
            <a:r>
              <a:rPr lang="pl-PL" dirty="0" err="1"/>
              <a:t>studies</a:t>
            </a:r>
            <a:endParaRPr lang="pl-PL" dirty="0"/>
          </a:p>
          <a:p>
            <a:pPr marL="1200150" lvl="2" indent="-285750">
              <a:buFont typeface="Wingdings" panose="05000000000000000000" pitchFamily="2" charset="2"/>
              <a:buChar char="§"/>
            </a:pPr>
            <a:r>
              <a:rPr lang="pl-PL" dirty="0"/>
              <a:t>First mass </a:t>
            </a:r>
            <a:r>
              <a:rPr lang="pl-PL" dirty="0" err="1"/>
              <a:t>prod</a:t>
            </a:r>
            <a:endParaRPr lang="pl-PL" dirty="0"/>
          </a:p>
          <a:p>
            <a:pPr marL="742950" lvl="1" indent="-285750">
              <a:buClr>
                <a:schemeClr val="tx1"/>
              </a:buClr>
              <a:buFont typeface="Wingdings" pitchFamily="2" charset="2"/>
              <a:buChar char="v"/>
            </a:pPr>
            <a:r>
              <a:rPr lang="en-GB" dirty="0" err="1">
                <a:solidFill>
                  <a:srgbClr val="CD87DE"/>
                </a:solidFill>
              </a:rPr>
              <a:t>gSeaGen</a:t>
            </a:r>
            <a:r>
              <a:rPr lang="pl-PL" dirty="0"/>
              <a:t> development</a:t>
            </a:r>
            <a:r>
              <a:rPr lang="en-GB" dirty="0"/>
              <a:t>:</a:t>
            </a:r>
          </a:p>
          <a:p>
            <a:pPr marL="1200150" lvl="2" indent="-285750">
              <a:buFont typeface="Wingdings" panose="05000000000000000000" pitchFamily="2" charset="2"/>
              <a:buChar char="§"/>
            </a:pPr>
            <a:r>
              <a:rPr lang="pl-PL" dirty="0" err="1"/>
              <a:t>Implementation</a:t>
            </a:r>
            <a:r>
              <a:rPr lang="pl-PL" dirty="0"/>
              <a:t> of</a:t>
            </a:r>
            <a:r>
              <a:rPr lang="en-GB" dirty="0"/>
              <a:t> </a:t>
            </a:r>
            <a:r>
              <a:rPr lang="en-GB" dirty="0">
                <a:solidFill>
                  <a:srgbClr val="CD87DE"/>
                </a:solidFill>
              </a:rPr>
              <a:t>CORSIKA</a:t>
            </a:r>
            <a:r>
              <a:rPr lang="pl-PL" dirty="0">
                <a:solidFill>
                  <a:srgbClr val="CD87DE"/>
                </a:solidFill>
              </a:rPr>
              <a:t> </a:t>
            </a:r>
            <a:r>
              <a:rPr lang="pl-PL" dirty="0" err="1"/>
              <a:t>processing</a:t>
            </a:r>
            <a:endParaRPr lang="en-GB" dirty="0"/>
          </a:p>
          <a:p>
            <a:pPr marL="1200150" lvl="2" indent="-285750">
              <a:buFont typeface="Wingdings" panose="05000000000000000000" pitchFamily="2" charset="2"/>
              <a:buChar char="§"/>
            </a:pPr>
            <a:r>
              <a:rPr lang="pl-PL" dirty="0" err="1"/>
              <a:t>Improvements</a:t>
            </a:r>
            <a:r>
              <a:rPr lang="pl-PL" dirty="0"/>
              <a:t> in the </a:t>
            </a:r>
            <a:r>
              <a:rPr lang="pl-PL" dirty="0" err="1"/>
              <a:t>propagation</a:t>
            </a:r>
            <a:r>
              <a:rPr lang="pl-PL" dirty="0"/>
              <a:t> </a:t>
            </a:r>
            <a:r>
              <a:rPr lang="pl-PL" dirty="0" err="1"/>
              <a:t>routine</a:t>
            </a:r>
            <a:r>
              <a:rPr lang="en-GB" dirty="0"/>
              <a:t>:</a:t>
            </a:r>
          </a:p>
          <a:p>
            <a:pPr marL="1657350" lvl="3" indent="-285750">
              <a:buFont typeface="Arial" panose="020B0604020202020204" pitchFamily="34" charset="0"/>
              <a:buChar char="•"/>
            </a:pPr>
            <a:r>
              <a:rPr lang="pl-PL" dirty="0" err="1"/>
              <a:t>Speed-up</a:t>
            </a:r>
            <a:r>
              <a:rPr lang="en-GB" dirty="0"/>
              <a:t>: </a:t>
            </a:r>
            <a:r>
              <a:rPr lang="pl-PL" dirty="0"/>
              <a:t>for </a:t>
            </a:r>
            <a:r>
              <a:rPr lang="pl-PL" dirty="0" err="1"/>
              <a:t>EeV</a:t>
            </a:r>
            <a:r>
              <a:rPr lang="pl-PL" dirty="0"/>
              <a:t> </a:t>
            </a:r>
            <a:r>
              <a:rPr lang="en-GB" dirty="0"/>
              <a:t>1</a:t>
            </a:r>
            <a:r>
              <a:rPr lang="pl-PL" dirty="0"/>
              <a:t>w</a:t>
            </a:r>
            <a:r>
              <a:rPr lang="en-GB" dirty="0"/>
              <a:t> -&gt; 40min</a:t>
            </a:r>
          </a:p>
          <a:p>
            <a:pPr marL="1657350" lvl="3" indent="-285750">
              <a:buFont typeface="Arial" panose="020B0604020202020204" pitchFamily="34" charset="0"/>
              <a:buChar char="•"/>
            </a:pPr>
            <a:r>
              <a:rPr lang="pl-PL" dirty="0" err="1"/>
              <a:t>Earth’s</a:t>
            </a:r>
            <a:r>
              <a:rPr lang="pl-PL" dirty="0"/>
              <a:t> </a:t>
            </a:r>
            <a:r>
              <a:rPr lang="pl-PL" dirty="0" err="1"/>
              <a:t>curvature</a:t>
            </a:r>
            <a:endParaRPr lang="en-GB" dirty="0"/>
          </a:p>
          <a:p>
            <a:pPr marL="1657350" lvl="3" indent="-285750">
              <a:buFont typeface="Arial" panose="020B0604020202020204" pitchFamily="34" charset="0"/>
              <a:buChar char="•"/>
            </a:pPr>
            <a:r>
              <a:rPr lang="pl-PL" dirty="0" err="1"/>
              <a:t>Statistics</a:t>
            </a:r>
            <a:r>
              <a:rPr lang="pl-PL" dirty="0"/>
              <a:t> </a:t>
            </a:r>
            <a:r>
              <a:rPr lang="pl-PL" dirty="0" err="1"/>
              <a:t>optimization</a:t>
            </a:r>
            <a:r>
              <a:rPr lang="pl-PL" dirty="0"/>
              <a:t>: </a:t>
            </a:r>
            <a:r>
              <a:rPr lang="pl-PL" dirty="0" err="1"/>
              <a:t>muon</a:t>
            </a:r>
            <a:r>
              <a:rPr lang="pl-PL" dirty="0"/>
              <a:t> </a:t>
            </a:r>
            <a:r>
              <a:rPr lang="pl-PL" dirty="0" err="1"/>
              <a:t>range</a:t>
            </a:r>
            <a:br>
              <a:rPr lang="pl-PL" dirty="0"/>
            </a:br>
            <a:r>
              <a:rPr lang="pl-PL" dirty="0" err="1"/>
              <a:t>tolerance</a:t>
            </a:r>
            <a:r>
              <a:rPr lang="pl-PL" dirty="0"/>
              <a:t> </a:t>
            </a:r>
            <a:r>
              <a:rPr lang="pl-PL" dirty="0" err="1"/>
              <a:t>margin</a:t>
            </a:r>
            <a:r>
              <a:rPr lang="pl-PL" dirty="0"/>
              <a:t>, </a:t>
            </a:r>
            <a:r>
              <a:rPr lang="pl-PL" dirty="0" err="1"/>
              <a:t>possibility</a:t>
            </a:r>
            <a:r>
              <a:rPr lang="pl-PL" dirty="0"/>
              <a:t> to </a:t>
            </a:r>
            <a:r>
              <a:rPr lang="pl-PL" dirty="0" err="1"/>
              <a:t>retry</a:t>
            </a:r>
            <a:br>
              <a:rPr lang="pl-PL" dirty="0"/>
            </a:br>
            <a:r>
              <a:rPr lang="pl-PL" dirty="0" err="1"/>
              <a:t>propagation</a:t>
            </a:r>
            <a:r>
              <a:rPr lang="pl-PL" dirty="0"/>
              <a:t> etc. </a:t>
            </a:r>
          </a:p>
          <a:p>
            <a:pPr marL="1657350" lvl="3" indent="-285750">
              <a:buFont typeface="Arial" panose="020B0604020202020204" pitchFamily="34" charset="0"/>
              <a:buChar char="•"/>
            </a:pPr>
            <a:r>
              <a:rPr lang="pl-PL" dirty="0" err="1"/>
              <a:t>More</a:t>
            </a:r>
            <a:r>
              <a:rPr lang="pl-PL" dirty="0"/>
              <a:t> in the </a:t>
            </a:r>
            <a:r>
              <a:rPr lang="pl-PL" dirty="0" err="1"/>
              <a:t>publication</a:t>
            </a:r>
            <a:r>
              <a:rPr lang="pl-PL" dirty="0"/>
              <a:t> </a:t>
            </a:r>
            <a:r>
              <a:rPr lang="pl-PL" dirty="0">
                <a:solidFill>
                  <a:schemeClr val="bg1">
                    <a:lumMod val="50000"/>
                  </a:schemeClr>
                </a:solidFill>
              </a:rPr>
              <a:t>[</a:t>
            </a:r>
            <a:r>
              <a:rPr lang="pl-PL" dirty="0" err="1">
                <a:solidFill>
                  <a:schemeClr val="bg1">
                    <a:lumMod val="50000"/>
                  </a:schemeClr>
                </a:solidFill>
              </a:rPr>
              <a:t>under</a:t>
            </a:r>
            <a:r>
              <a:rPr lang="pl-PL" dirty="0">
                <a:solidFill>
                  <a:schemeClr val="bg1">
                    <a:lumMod val="50000"/>
                  </a:schemeClr>
                </a:solidFill>
              </a:rPr>
              <a:t> </a:t>
            </a:r>
            <a:r>
              <a:rPr lang="pl-PL" dirty="0" err="1">
                <a:solidFill>
                  <a:schemeClr val="bg1">
                    <a:lumMod val="50000"/>
                  </a:schemeClr>
                </a:solidFill>
              </a:rPr>
              <a:t>review</a:t>
            </a:r>
            <a:r>
              <a:rPr lang="pl-PL" dirty="0">
                <a:solidFill>
                  <a:schemeClr val="bg1">
                    <a:lumMod val="50000"/>
                  </a:schemeClr>
                </a:solidFill>
              </a:rPr>
              <a:t>]</a:t>
            </a:r>
            <a:r>
              <a:rPr lang="pl-PL" dirty="0"/>
              <a:t>:</a:t>
            </a:r>
            <a:r>
              <a:rPr lang="en-GB" dirty="0"/>
              <a:t> </a:t>
            </a:r>
            <a:br>
              <a:rPr lang="pl-PL" dirty="0"/>
            </a:br>
            <a:r>
              <a:rPr lang="en-GB" sz="1400" dirty="0"/>
              <a:t>“</a:t>
            </a:r>
            <a:r>
              <a:rPr lang="en-US" sz="1400" dirty="0" err="1"/>
              <a:t>gSeaGen</a:t>
            </a:r>
            <a:r>
              <a:rPr lang="en-US" sz="1400" dirty="0"/>
              <a:t> code by KM3NeT:</a:t>
            </a:r>
            <a:r>
              <a:rPr lang="pl-PL" sz="1400" dirty="0"/>
              <a:t> </a:t>
            </a:r>
            <a:r>
              <a:rPr lang="en-US" sz="1400" dirty="0"/>
              <a:t>an efficient tool to</a:t>
            </a:r>
            <a:r>
              <a:rPr lang="pl-PL" sz="1400" dirty="0"/>
              <a:t> </a:t>
            </a:r>
            <a:br>
              <a:rPr lang="pl-PL" sz="1400" dirty="0"/>
            </a:br>
            <a:r>
              <a:rPr lang="en-US" sz="1400" dirty="0"/>
              <a:t>propagate muons simulated with CORSIKA</a:t>
            </a:r>
            <a:r>
              <a:rPr lang="en-GB" sz="1400" dirty="0"/>
              <a:t>”</a:t>
            </a:r>
            <a:br>
              <a:rPr lang="en-GB" sz="1400" dirty="0"/>
            </a:br>
            <a:r>
              <a:rPr lang="en-GB" sz="1400" dirty="0">
                <a:solidFill>
                  <a:schemeClr val="bg1">
                    <a:lumMod val="50000"/>
                  </a:schemeClr>
                </a:solidFill>
              </a:rPr>
              <a:t>(</a:t>
            </a:r>
            <a:r>
              <a:rPr lang="pl-PL" sz="1400" dirty="0">
                <a:solidFill>
                  <a:schemeClr val="bg1">
                    <a:lumMod val="50000"/>
                  </a:schemeClr>
                </a:solidFill>
              </a:rPr>
              <a:t>to be </a:t>
            </a:r>
            <a:r>
              <a:rPr lang="pl-PL" sz="1400" dirty="0" err="1">
                <a:solidFill>
                  <a:schemeClr val="bg1">
                    <a:lumMod val="50000"/>
                  </a:schemeClr>
                </a:solidFill>
              </a:rPr>
              <a:t>submitted</a:t>
            </a:r>
            <a:r>
              <a:rPr lang="pl-PL" sz="1400" dirty="0">
                <a:solidFill>
                  <a:schemeClr val="bg1">
                    <a:lumMod val="50000"/>
                  </a:schemeClr>
                </a:solidFill>
              </a:rPr>
              <a:t> to</a:t>
            </a:r>
            <a:r>
              <a:rPr lang="en-GB" sz="1400" dirty="0">
                <a:solidFill>
                  <a:schemeClr val="bg1">
                    <a:lumMod val="50000"/>
                  </a:schemeClr>
                </a:solidFill>
              </a:rPr>
              <a:t>: </a:t>
            </a:r>
            <a:r>
              <a:rPr lang="pl-PL" sz="1400" dirty="0" err="1">
                <a:solidFill>
                  <a:schemeClr val="bg1">
                    <a:lumMod val="50000"/>
                  </a:schemeClr>
                </a:solidFill>
              </a:rPr>
              <a:t>Comp</a:t>
            </a:r>
            <a:r>
              <a:rPr lang="pl-PL" sz="1400" dirty="0">
                <a:solidFill>
                  <a:schemeClr val="bg1">
                    <a:lumMod val="50000"/>
                  </a:schemeClr>
                </a:solidFill>
              </a:rPr>
              <a:t>. </a:t>
            </a:r>
            <a:r>
              <a:rPr lang="pl-PL" sz="1400" dirty="0" err="1">
                <a:solidFill>
                  <a:schemeClr val="bg1">
                    <a:lumMod val="50000"/>
                  </a:schemeClr>
                </a:solidFill>
              </a:rPr>
              <a:t>Phys</a:t>
            </a:r>
            <a:r>
              <a:rPr lang="pl-PL" sz="1400" dirty="0">
                <a:solidFill>
                  <a:schemeClr val="bg1">
                    <a:lumMod val="50000"/>
                  </a:schemeClr>
                </a:solidFill>
              </a:rPr>
              <a:t>. </a:t>
            </a:r>
            <a:r>
              <a:rPr lang="pl-PL" sz="1400" dirty="0" err="1">
                <a:solidFill>
                  <a:schemeClr val="bg1">
                    <a:lumMod val="50000"/>
                  </a:schemeClr>
                </a:solidFill>
              </a:rPr>
              <a:t>Comm</a:t>
            </a:r>
            <a:r>
              <a:rPr lang="pl-PL" sz="1400" dirty="0">
                <a:solidFill>
                  <a:schemeClr val="bg1">
                    <a:lumMod val="50000"/>
                  </a:schemeClr>
                </a:solidFill>
              </a:rPr>
              <a:t>.</a:t>
            </a:r>
            <a:r>
              <a:rPr lang="en-GB" sz="1400" dirty="0">
                <a:solidFill>
                  <a:schemeClr val="bg1">
                    <a:lumMod val="50000"/>
                  </a:schemeClr>
                </a:solidFill>
              </a:rPr>
              <a:t>)</a:t>
            </a:r>
            <a:endParaRPr lang="pl-PL" sz="1400" dirty="0">
              <a:solidFill>
                <a:schemeClr val="bg1">
                  <a:lumMod val="50000"/>
                </a:schemeClr>
              </a:solidFill>
            </a:endParaRPr>
          </a:p>
          <a:p>
            <a:pPr marL="742950" lvl="1" indent="-285750">
              <a:buFont typeface="Wingdings" pitchFamily="2" charset="2"/>
              <a:buChar char="v"/>
            </a:pPr>
            <a:r>
              <a:rPr lang="pl-PL" dirty="0" err="1"/>
              <a:t>Reconstruction</a:t>
            </a:r>
            <a:r>
              <a:rPr lang="pl-PL" dirty="0"/>
              <a:t> of </a:t>
            </a:r>
            <a:r>
              <a:rPr lang="pl-PL" dirty="0" err="1"/>
              <a:t>new</a:t>
            </a:r>
            <a:r>
              <a:rPr lang="pl-PL" dirty="0"/>
              <a:t> </a:t>
            </a:r>
            <a:r>
              <a:rPr lang="pl-PL" dirty="0" err="1"/>
              <a:t>observables</a:t>
            </a:r>
            <a:endParaRPr lang="en-GB" dirty="0"/>
          </a:p>
          <a:p>
            <a:pPr marL="742950" lvl="1" indent="-285750">
              <a:buFont typeface="Wingdings" pitchFamily="2" charset="2"/>
              <a:buChar char="v"/>
            </a:pPr>
            <a:endParaRPr lang="en-GB" dirty="0">
              <a:solidFill>
                <a:srgbClr val="CD87DE"/>
              </a:solidFill>
            </a:endParaRPr>
          </a:p>
        </p:txBody>
      </p:sp>
      <p:cxnSp>
        <p:nvCxnSpPr>
          <p:cNvPr id="6" name="Łącznik prosty ze strzałką 5">
            <a:extLst>
              <a:ext uri="{FF2B5EF4-FFF2-40B4-BE49-F238E27FC236}">
                <a16:creationId xmlns:a16="http://schemas.microsoft.com/office/drawing/2014/main" id="{C9410182-A059-A606-A211-7422CC7B9675}"/>
              </a:ext>
            </a:extLst>
          </p:cNvPr>
          <p:cNvCxnSpPr>
            <a:cxnSpLocks/>
          </p:cNvCxnSpPr>
          <p:nvPr/>
        </p:nvCxnSpPr>
        <p:spPr>
          <a:xfrm>
            <a:off x="5373790" y="1662277"/>
            <a:ext cx="0" cy="320041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pole tekstowe 54">
            <a:extLst>
              <a:ext uri="{FF2B5EF4-FFF2-40B4-BE49-F238E27FC236}">
                <a16:creationId xmlns:a16="http://schemas.microsoft.com/office/drawing/2014/main" id="{207DDCF0-BCDE-3798-A5C0-00A46F632B77}"/>
              </a:ext>
            </a:extLst>
          </p:cNvPr>
          <p:cNvSpPr txBox="1"/>
          <p:nvPr/>
        </p:nvSpPr>
        <p:spPr>
          <a:xfrm>
            <a:off x="9687433" y="2142699"/>
            <a:ext cx="2611943" cy="276999"/>
          </a:xfrm>
          <a:prstGeom prst="rect">
            <a:avLst/>
          </a:prstGeom>
          <a:noFill/>
        </p:spPr>
        <p:txBody>
          <a:bodyPr wrap="square">
            <a:spAutoFit/>
          </a:bodyPr>
          <a:lstStyle/>
          <a:p>
            <a:r>
              <a:rPr lang="en-GB" sz="1200" dirty="0">
                <a:solidFill>
                  <a:schemeClr val="bg1">
                    <a:lumMod val="50000"/>
                  </a:schemeClr>
                </a:solidFill>
              </a:rPr>
              <a:t>git.km3net.de/opensource/</a:t>
            </a:r>
            <a:r>
              <a:rPr lang="en-GB" sz="1200" dirty="0" err="1">
                <a:solidFill>
                  <a:schemeClr val="bg1">
                    <a:lumMod val="50000"/>
                  </a:schemeClr>
                </a:solidFill>
              </a:rPr>
              <a:t>gseagen</a:t>
            </a:r>
            <a:endParaRPr lang="en-GB" sz="1200" dirty="0">
              <a:solidFill>
                <a:schemeClr val="bg1">
                  <a:lumMod val="50000"/>
                </a:schemeClr>
              </a:solidFill>
            </a:endParaRPr>
          </a:p>
        </p:txBody>
      </p:sp>
      <p:cxnSp>
        <p:nvCxnSpPr>
          <p:cNvPr id="5" name="Łącznik prosty ze strzałką 4">
            <a:extLst>
              <a:ext uri="{FF2B5EF4-FFF2-40B4-BE49-F238E27FC236}">
                <a16:creationId xmlns:a16="http://schemas.microsoft.com/office/drawing/2014/main" id="{EAE3CB7A-A51C-113C-BE69-AC380E42BE53}"/>
              </a:ext>
            </a:extLst>
          </p:cNvPr>
          <p:cNvCxnSpPr>
            <a:cxnSpLocks/>
          </p:cNvCxnSpPr>
          <p:nvPr/>
        </p:nvCxnSpPr>
        <p:spPr>
          <a:xfrm flipH="1" flipV="1">
            <a:off x="2694111" y="4996432"/>
            <a:ext cx="4280281" cy="329378"/>
          </a:xfrm>
          <a:prstGeom prst="straightConnector1">
            <a:avLst/>
          </a:prstGeom>
          <a:ln w="76200">
            <a:solidFill>
              <a:schemeClr val="accent4"/>
            </a:solidFill>
            <a:tailEnd type="triangle"/>
          </a:ln>
        </p:spPr>
        <p:style>
          <a:lnRef idx="1">
            <a:schemeClr val="accent2"/>
          </a:lnRef>
          <a:fillRef idx="0">
            <a:schemeClr val="accent2"/>
          </a:fillRef>
          <a:effectRef idx="0">
            <a:schemeClr val="accent2"/>
          </a:effectRef>
          <a:fontRef idx="minor">
            <a:schemeClr val="tx1"/>
          </a:fontRef>
        </p:style>
      </p:cxnSp>
      <p:sp>
        <p:nvSpPr>
          <p:cNvPr id="53" name="Prostokąt: zaokrąglone rogi 52">
            <a:extLst>
              <a:ext uri="{FF2B5EF4-FFF2-40B4-BE49-F238E27FC236}">
                <a16:creationId xmlns:a16="http://schemas.microsoft.com/office/drawing/2014/main" id="{39EBB7A3-2040-8FDB-2704-38F851321D6B}"/>
              </a:ext>
            </a:extLst>
          </p:cNvPr>
          <p:cNvSpPr/>
          <p:nvPr/>
        </p:nvSpPr>
        <p:spPr>
          <a:xfrm flipV="1">
            <a:off x="1095301" y="4451325"/>
            <a:ext cx="1598810" cy="567809"/>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Dowolny kształt: kształt 53">
            <a:extLst>
              <a:ext uri="{FF2B5EF4-FFF2-40B4-BE49-F238E27FC236}">
                <a16:creationId xmlns:a16="http://schemas.microsoft.com/office/drawing/2014/main" id="{8099E20A-E769-F6D4-D524-CFAAD5323DA7}"/>
              </a:ext>
            </a:extLst>
          </p:cNvPr>
          <p:cNvSpPr/>
          <p:nvPr/>
        </p:nvSpPr>
        <p:spPr>
          <a:xfrm>
            <a:off x="1161617" y="4489443"/>
            <a:ext cx="471613" cy="482325"/>
          </a:xfrm>
          <a:custGeom>
            <a:avLst/>
            <a:gdLst>
              <a:gd name="connsiteX0" fmla="*/ 471698 w 471613"/>
              <a:gd name="connsiteY0" fmla="*/ 482391 h 482325"/>
              <a:gd name="connsiteX1" fmla="*/ 132632 w 471613"/>
              <a:gd name="connsiteY1" fmla="*/ 482391 h 482325"/>
              <a:gd name="connsiteX2" fmla="*/ 84 w 471613"/>
              <a:gd name="connsiteY2" fmla="*/ 276834 h 482325"/>
              <a:gd name="connsiteX3" fmla="*/ 84 w 471613"/>
              <a:gd name="connsiteY3" fmla="*/ 205665 h 482325"/>
              <a:gd name="connsiteX4" fmla="*/ 132632 w 471613"/>
              <a:gd name="connsiteY4" fmla="*/ 66 h 482325"/>
              <a:gd name="connsiteX5" fmla="*/ 471698 w 471613"/>
              <a:gd name="connsiteY5" fmla="*/ 66 h 48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613" h="482325">
                <a:moveTo>
                  <a:pt x="471698" y="482391"/>
                </a:moveTo>
                <a:lnTo>
                  <a:pt x="132632" y="482391"/>
                </a:lnTo>
                <a:cubicBezTo>
                  <a:pt x="59203" y="482391"/>
                  <a:pt x="84" y="390721"/>
                  <a:pt x="84" y="276834"/>
                </a:cubicBezTo>
                <a:lnTo>
                  <a:pt x="84" y="205665"/>
                </a:lnTo>
                <a:cubicBezTo>
                  <a:pt x="84" y="91778"/>
                  <a:pt x="59203" y="66"/>
                  <a:pt x="132632" y="66"/>
                </a:cubicBezTo>
                <a:lnTo>
                  <a:pt x="471698" y="66"/>
                </a:lnTo>
              </a:path>
            </a:pathLst>
          </a:custGeom>
          <a:solidFill>
            <a:srgbClr val="FF9955"/>
          </a:solidFill>
          <a:ln w="33583" cap="flat">
            <a:noFill/>
            <a:prstDash val="solid"/>
            <a:round/>
          </a:ln>
        </p:spPr>
        <p:txBody>
          <a:bodyPr rtlCol="0" anchor="ctr"/>
          <a:lstStyle/>
          <a:p>
            <a:endParaRPr lang="pl-PL"/>
          </a:p>
        </p:txBody>
      </p:sp>
      <p:sp>
        <p:nvSpPr>
          <p:cNvPr id="56" name="Dowolny kształt: kształt 55">
            <a:extLst>
              <a:ext uri="{FF2B5EF4-FFF2-40B4-BE49-F238E27FC236}">
                <a16:creationId xmlns:a16="http://schemas.microsoft.com/office/drawing/2014/main" id="{46946818-EEB2-2DFB-890E-A6F925643873}"/>
              </a:ext>
            </a:extLst>
          </p:cNvPr>
          <p:cNvSpPr/>
          <p:nvPr/>
        </p:nvSpPr>
        <p:spPr>
          <a:xfrm>
            <a:off x="2152793" y="4489443"/>
            <a:ext cx="471614" cy="482325"/>
          </a:xfrm>
          <a:custGeom>
            <a:avLst/>
            <a:gdLst>
              <a:gd name="connsiteX0" fmla="*/ 145 w 471614"/>
              <a:gd name="connsiteY0" fmla="*/ 482391 h 482325"/>
              <a:gd name="connsiteX1" fmla="*/ 339212 w 471614"/>
              <a:gd name="connsiteY1" fmla="*/ 482391 h 482325"/>
              <a:gd name="connsiteX2" fmla="*/ 471759 w 471614"/>
              <a:gd name="connsiteY2" fmla="*/ 276834 h 482325"/>
              <a:gd name="connsiteX3" fmla="*/ 471759 w 471614"/>
              <a:gd name="connsiteY3" fmla="*/ 205665 h 482325"/>
              <a:gd name="connsiteX4" fmla="*/ 339212 w 471614"/>
              <a:gd name="connsiteY4" fmla="*/ 66 h 482325"/>
              <a:gd name="connsiteX5" fmla="*/ 145 w 471614"/>
              <a:gd name="connsiteY5" fmla="*/ 66 h 48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614" h="482325">
                <a:moveTo>
                  <a:pt x="145" y="482391"/>
                </a:moveTo>
                <a:lnTo>
                  <a:pt x="339212" y="482391"/>
                </a:lnTo>
                <a:cubicBezTo>
                  <a:pt x="412640" y="482391"/>
                  <a:pt x="471759" y="390721"/>
                  <a:pt x="471759" y="276834"/>
                </a:cubicBezTo>
                <a:lnTo>
                  <a:pt x="471759" y="205665"/>
                </a:lnTo>
                <a:cubicBezTo>
                  <a:pt x="471759" y="91778"/>
                  <a:pt x="412640" y="66"/>
                  <a:pt x="339212" y="66"/>
                </a:cubicBezTo>
                <a:lnTo>
                  <a:pt x="145" y="66"/>
                </a:lnTo>
              </a:path>
            </a:pathLst>
          </a:custGeom>
          <a:solidFill>
            <a:srgbClr val="CD87DE"/>
          </a:solidFill>
          <a:ln w="33583" cap="flat">
            <a:noFill/>
            <a:prstDash val="solid"/>
            <a:round/>
          </a:ln>
        </p:spPr>
        <p:txBody>
          <a:bodyPr rtlCol="0" anchor="ctr"/>
          <a:lstStyle/>
          <a:p>
            <a:endParaRPr lang="pl-PL"/>
          </a:p>
        </p:txBody>
      </p:sp>
      <p:sp>
        <p:nvSpPr>
          <p:cNvPr id="57" name="Dowolny kształt: kształt 56">
            <a:extLst>
              <a:ext uri="{FF2B5EF4-FFF2-40B4-BE49-F238E27FC236}">
                <a16:creationId xmlns:a16="http://schemas.microsoft.com/office/drawing/2014/main" id="{D57407C8-C88F-75D9-90D9-FCA54298C319}"/>
              </a:ext>
            </a:extLst>
          </p:cNvPr>
          <p:cNvSpPr/>
          <p:nvPr/>
        </p:nvSpPr>
        <p:spPr>
          <a:xfrm>
            <a:off x="1633231" y="4489443"/>
            <a:ext cx="519554" cy="482337"/>
          </a:xfrm>
          <a:custGeom>
            <a:avLst/>
            <a:gdLst>
              <a:gd name="connsiteX0" fmla="*/ 114 w 519554"/>
              <a:gd name="connsiteY0" fmla="*/ 66 h 482337"/>
              <a:gd name="connsiteX1" fmla="*/ 519669 w 519554"/>
              <a:gd name="connsiteY1" fmla="*/ 66 h 482337"/>
              <a:gd name="connsiteX2" fmla="*/ 519669 w 519554"/>
              <a:gd name="connsiteY2" fmla="*/ 482404 h 482337"/>
              <a:gd name="connsiteX3" fmla="*/ 114 w 519554"/>
              <a:gd name="connsiteY3" fmla="*/ 482404 h 482337"/>
            </a:gdLst>
            <a:ahLst/>
            <a:cxnLst>
              <a:cxn ang="0">
                <a:pos x="connsiteX0" y="connsiteY0"/>
              </a:cxn>
              <a:cxn ang="0">
                <a:pos x="connsiteX1" y="connsiteY1"/>
              </a:cxn>
              <a:cxn ang="0">
                <a:pos x="connsiteX2" y="connsiteY2"/>
              </a:cxn>
              <a:cxn ang="0">
                <a:pos x="connsiteX3" y="connsiteY3"/>
              </a:cxn>
            </a:cxnLst>
            <a:rect l="l" t="t" r="r" b="b"/>
            <a:pathLst>
              <a:path w="519554" h="482337">
                <a:moveTo>
                  <a:pt x="114" y="66"/>
                </a:moveTo>
                <a:lnTo>
                  <a:pt x="519669" y="66"/>
                </a:lnTo>
                <a:lnTo>
                  <a:pt x="519669" y="482404"/>
                </a:lnTo>
                <a:lnTo>
                  <a:pt x="114" y="482404"/>
                </a:lnTo>
                <a:close/>
              </a:path>
            </a:pathLst>
          </a:custGeom>
          <a:solidFill>
            <a:srgbClr val="999999"/>
          </a:solidFill>
          <a:ln w="33591" cap="flat">
            <a:noFill/>
            <a:custDash>
              <a:ds d="180720" sp="361441"/>
            </a:custDash>
            <a:miter/>
          </a:ln>
        </p:spPr>
        <p:txBody>
          <a:bodyPr rtlCol="0" anchor="ctr"/>
          <a:lstStyle/>
          <a:p>
            <a:endParaRPr lang="pl-PL"/>
          </a:p>
        </p:txBody>
      </p:sp>
      <p:sp>
        <p:nvSpPr>
          <p:cNvPr id="58" name="pole tekstowe 57">
            <a:extLst>
              <a:ext uri="{FF2B5EF4-FFF2-40B4-BE49-F238E27FC236}">
                <a16:creationId xmlns:a16="http://schemas.microsoft.com/office/drawing/2014/main" id="{CF2D5909-B6A3-2177-A3E1-DF8F7EFE31D5}"/>
              </a:ext>
            </a:extLst>
          </p:cNvPr>
          <p:cNvSpPr txBox="1"/>
          <p:nvPr/>
        </p:nvSpPr>
        <p:spPr>
          <a:xfrm>
            <a:off x="1482545" y="4579115"/>
            <a:ext cx="821059" cy="307777"/>
          </a:xfrm>
          <a:prstGeom prst="rect">
            <a:avLst/>
          </a:prstGeom>
          <a:noFill/>
        </p:spPr>
        <p:txBody>
          <a:bodyPr wrap="none" rtlCol="0">
            <a:spAutoFit/>
          </a:bodyPr>
          <a:lstStyle/>
          <a:p>
            <a:pPr algn="l"/>
            <a:r>
              <a:rPr lang="pl-PL" sz="1400" spc="0" baseline="0" dirty="0">
                <a:ln/>
                <a:solidFill>
                  <a:schemeClr val="bg1"/>
                </a:solidFill>
                <a:latin typeface="+mj-lt"/>
                <a:cs typeface="Arial"/>
                <a:sym typeface="Arial"/>
                <a:rtl val="0"/>
              </a:rPr>
              <a:t>My </a:t>
            </a:r>
            <a:r>
              <a:rPr lang="pl-PL" sz="1400" spc="0" baseline="0" dirty="0" err="1">
                <a:ln/>
                <a:solidFill>
                  <a:schemeClr val="bg1"/>
                </a:solidFill>
                <a:latin typeface="+mj-lt"/>
                <a:cs typeface="Arial"/>
                <a:sym typeface="Arial"/>
                <a:rtl val="0"/>
              </a:rPr>
              <a:t>reco</a:t>
            </a:r>
            <a:endParaRPr lang="pl-PL" sz="1400" spc="0" baseline="0" dirty="0">
              <a:ln/>
              <a:solidFill>
                <a:schemeClr val="bg1"/>
              </a:solidFill>
              <a:latin typeface="+mj-lt"/>
              <a:cs typeface="Arial"/>
              <a:sym typeface="Arial"/>
              <a:rtl val="0"/>
            </a:endParaRPr>
          </a:p>
        </p:txBody>
      </p:sp>
      <p:sp>
        <p:nvSpPr>
          <p:cNvPr id="2" name="Prostokąt: zaokrąglone rogi 1">
            <a:extLst>
              <a:ext uri="{FF2B5EF4-FFF2-40B4-BE49-F238E27FC236}">
                <a16:creationId xmlns:a16="http://schemas.microsoft.com/office/drawing/2014/main" id="{D8192793-BFBB-F4E7-E16F-A93D4F8494F0}"/>
              </a:ext>
            </a:extLst>
          </p:cNvPr>
          <p:cNvSpPr/>
          <p:nvPr/>
        </p:nvSpPr>
        <p:spPr>
          <a:xfrm flipV="1">
            <a:off x="3627398" y="2023554"/>
            <a:ext cx="1598810" cy="567809"/>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zaokrąglone rogi 12">
            <a:extLst>
              <a:ext uri="{FF2B5EF4-FFF2-40B4-BE49-F238E27FC236}">
                <a16:creationId xmlns:a16="http://schemas.microsoft.com/office/drawing/2014/main" id="{7C3FE34F-7AF1-299F-D4C7-4F1388DA4EBE}"/>
              </a:ext>
            </a:extLst>
          </p:cNvPr>
          <p:cNvSpPr/>
          <p:nvPr/>
        </p:nvSpPr>
        <p:spPr>
          <a:xfrm flipV="1">
            <a:off x="3627398" y="2628463"/>
            <a:ext cx="1598810" cy="567809"/>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6" name="Łącznik prosty ze strzałką 15">
            <a:extLst>
              <a:ext uri="{FF2B5EF4-FFF2-40B4-BE49-F238E27FC236}">
                <a16:creationId xmlns:a16="http://schemas.microsoft.com/office/drawing/2014/main" id="{58947121-1E48-60CA-0F9D-54833B9CF854}"/>
              </a:ext>
            </a:extLst>
          </p:cNvPr>
          <p:cNvCxnSpPr>
            <a:cxnSpLocks/>
          </p:cNvCxnSpPr>
          <p:nvPr/>
        </p:nvCxnSpPr>
        <p:spPr>
          <a:xfrm flipH="1">
            <a:off x="4876839" y="1184267"/>
            <a:ext cx="2180774" cy="779599"/>
          </a:xfrm>
          <a:prstGeom prst="straightConnector1">
            <a:avLst/>
          </a:prstGeom>
          <a:ln w="76200">
            <a:solidFill>
              <a:schemeClr val="accent4"/>
            </a:solidFill>
            <a:tailEnd type="triangle"/>
          </a:ln>
        </p:spPr>
        <p:style>
          <a:lnRef idx="1">
            <a:schemeClr val="accent2"/>
          </a:lnRef>
          <a:fillRef idx="0">
            <a:schemeClr val="accent2"/>
          </a:fillRef>
          <a:effectRef idx="0">
            <a:schemeClr val="accent2"/>
          </a:effectRef>
          <a:fontRef idx="minor">
            <a:schemeClr val="tx1"/>
          </a:fontRef>
        </p:style>
      </p:cxnSp>
      <p:cxnSp>
        <p:nvCxnSpPr>
          <p:cNvPr id="59" name="Łącznik prosty ze strzałką 58">
            <a:extLst>
              <a:ext uri="{FF2B5EF4-FFF2-40B4-BE49-F238E27FC236}">
                <a16:creationId xmlns:a16="http://schemas.microsoft.com/office/drawing/2014/main" id="{8888EEE0-C4AA-FE6A-B67E-D90A2702B115}"/>
              </a:ext>
            </a:extLst>
          </p:cNvPr>
          <p:cNvCxnSpPr>
            <a:cxnSpLocks/>
          </p:cNvCxnSpPr>
          <p:nvPr/>
        </p:nvCxnSpPr>
        <p:spPr>
          <a:xfrm flipH="1">
            <a:off x="5253739" y="2419698"/>
            <a:ext cx="2035783" cy="474744"/>
          </a:xfrm>
          <a:prstGeom prst="straightConnector1">
            <a:avLst/>
          </a:prstGeom>
          <a:ln w="76200">
            <a:solidFill>
              <a:schemeClr val="accent4"/>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6635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err="1">
                <a:solidFill>
                  <a:schemeClr val="bg1"/>
                </a:solidFill>
                <a:latin typeface="Helvetica" panose="020B0604020202020204" pitchFamily="34" charset="0"/>
                <a:cs typeface="Helvetica" panose="020B0604020202020204" pitchFamily="34" charset="0"/>
              </a:rPr>
              <a:t>Reconstruction</a:t>
            </a:r>
            <a:r>
              <a:rPr lang="pl-PL" sz="2800" dirty="0">
                <a:solidFill>
                  <a:schemeClr val="bg1"/>
                </a:solidFill>
                <a:latin typeface="Helvetica" panose="020B0604020202020204" pitchFamily="34" charset="0"/>
                <a:cs typeface="Helvetica" panose="020B0604020202020204" pitchFamily="34" charset="0"/>
              </a:rPr>
              <a:t> of </a:t>
            </a:r>
            <a:r>
              <a:rPr lang="pl-PL" sz="2800" dirty="0" err="1">
                <a:solidFill>
                  <a:schemeClr val="bg1"/>
                </a:solidFill>
                <a:latin typeface="Helvetica" panose="020B0604020202020204" pitchFamily="34" charset="0"/>
                <a:cs typeface="Helvetica" panose="020B0604020202020204" pitchFamily="34" charset="0"/>
              </a:rPr>
              <a:t>multiplicity</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66</a:t>
            </a:fld>
            <a:endParaRPr lang="pl-PL" sz="2400">
              <a:solidFill>
                <a:schemeClr val="tx1"/>
              </a:solidFill>
              <a:cs typeface="Helvetica"/>
            </a:endParaRPr>
          </a:p>
        </p:txBody>
      </p:sp>
      <p:pic>
        <p:nvPicPr>
          <p:cNvPr id="3" name="Obraz 2">
            <a:extLst>
              <a:ext uri="{FF2B5EF4-FFF2-40B4-BE49-F238E27FC236}">
                <a16:creationId xmlns:a16="http://schemas.microsoft.com/office/drawing/2014/main" id="{E6C17898-AB5B-86BA-27B8-13AC70622A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272429"/>
            <a:ext cx="5947364" cy="4564100"/>
          </a:xfrm>
          <a:prstGeom prst="rect">
            <a:avLst/>
          </a:prstGeom>
        </p:spPr>
      </p:pic>
      <p:pic>
        <p:nvPicPr>
          <p:cNvPr id="7" name="Obraz 6">
            <a:extLst>
              <a:ext uri="{FF2B5EF4-FFF2-40B4-BE49-F238E27FC236}">
                <a16:creationId xmlns:a16="http://schemas.microsoft.com/office/drawing/2014/main" id="{3579CEA7-0436-B3FC-7045-5F7B804CAE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44638" y="2280741"/>
            <a:ext cx="5947364" cy="4564100"/>
          </a:xfrm>
          <a:prstGeom prst="rect">
            <a:avLst/>
          </a:prstGeom>
        </p:spPr>
      </p:pic>
      <p:sp>
        <p:nvSpPr>
          <p:cNvPr id="11" name="pole tekstowe 10">
            <a:extLst>
              <a:ext uri="{FF2B5EF4-FFF2-40B4-BE49-F238E27FC236}">
                <a16:creationId xmlns:a16="http://schemas.microsoft.com/office/drawing/2014/main" id="{A6E1B135-1B14-098F-7360-5A9729F89DA7}"/>
              </a:ext>
            </a:extLst>
          </p:cNvPr>
          <p:cNvSpPr txBox="1"/>
          <p:nvPr/>
        </p:nvSpPr>
        <p:spPr>
          <a:xfrm>
            <a:off x="3878826" y="5958059"/>
            <a:ext cx="766917" cy="369332"/>
          </a:xfrm>
          <a:prstGeom prst="rect">
            <a:avLst/>
          </a:prstGeom>
          <a:solidFill>
            <a:schemeClr val="accent4"/>
          </a:solidFill>
        </p:spPr>
        <p:txBody>
          <a:bodyPr wrap="square">
            <a:spAutoFit/>
          </a:bodyPr>
          <a:lstStyle/>
          <a:p>
            <a:r>
              <a:rPr lang="pl-PL" dirty="0">
                <a:solidFill>
                  <a:schemeClr val="bg1"/>
                </a:solidFill>
              </a:rPr>
              <a:t>A115</a:t>
            </a:r>
          </a:p>
        </p:txBody>
      </p:sp>
      <p:sp>
        <p:nvSpPr>
          <p:cNvPr id="12" name="pole tekstowe 11">
            <a:extLst>
              <a:ext uri="{FF2B5EF4-FFF2-40B4-BE49-F238E27FC236}">
                <a16:creationId xmlns:a16="http://schemas.microsoft.com/office/drawing/2014/main" id="{8205C145-AFA3-2D89-A924-9BCD4BD4350C}"/>
              </a:ext>
            </a:extLst>
          </p:cNvPr>
          <p:cNvSpPr txBox="1"/>
          <p:nvPr/>
        </p:nvSpPr>
        <p:spPr>
          <a:xfrm>
            <a:off x="11223523" y="5906461"/>
            <a:ext cx="724461" cy="369332"/>
          </a:xfrm>
          <a:prstGeom prst="rect">
            <a:avLst/>
          </a:prstGeom>
          <a:solidFill>
            <a:schemeClr val="accent4"/>
          </a:solidFill>
        </p:spPr>
        <p:txBody>
          <a:bodyPr wrap="square">
            <a:spAutoFit/>
          </a:bodyPr>
          <a:lstStyle/>
          <a:p>
            <a:r>
              <a:rPr lang="pl-PL" dirty="0">
                <a:solidFill>
                  <a:schemeClr val="bg1"/>
                </a:solidFill>
              </a:rPr>
              <a:t>A115</a:t>
            </a:r>
          </a:p>
        </p:txBody>
      </p:sp>
      <p:sp>
        <p:nvSpPr>
          <p:cNvPr id="6" name="pole tekstowe 5">
            <a:extLst>
              <a:ext uri="{FF2B5EF4-FFF2-40B4-BE49-F238E27FC236}">
                <a16:creationId xmlns:a16="http://schemas.microsoft.com/office/drawing/2014/main" id="{975E8D65-F565-7CC6-EE60-DE5E4EB736A8}"/>
              </a:ext>
            </a:extLst>
          </p:cNvPr>
          <p:cNvSpPr txBox="1"/>
          <p:nvPr/>
        </p:nvSpPr>
        <p:spPr>
          <a:xfrm>
            <a:off x="2441804" y="786487"/>
            <a:ext cx="5686046" cy="830997"/>
          </a:xfrm>
          <a:prstGeom prst="rect">
            <a:avLst/>
          </a:prstGeom>
          <a:noFill/>
        </p:spPr>
        <p:txBody>
          <a:bodyPr wrap="square" rtlCol="0">
            <a:spAutoFit/>
          </a:bodyPr>
          <a:lstStyle/>
          <a:p>
            <a:r>
              <a:rPr lang="pl-PL" sz="2400" dirty="0" err="1"/>
              <a:t>Example</a:t>
            </a:r>
            <a:r>
              <a:rPr lang="pl-PL" sz="2400" dirty="0"/>
              <a:t> of </a:t>
            </a:r>
            <a:r>
              <a:rPr lang="pl-PL" sz="2400" dirty="0" err="1"/>
              <a:t>reco</a:t>
            </a:r>
            <a:r>
              <a:rPr lang="pl-PL" sz="2400" dirty="0"/>
              <a:t> </a:t>
            </a:r>
            <a:r>
              <a:rPr lang="pl-PL" sz="2400" dirty="0" err="1"/>
              <a:t>results</a:t>
            </a:r>
            <a:r>
              <a:rPr lang="pl-PL" sz="2400" dirty="0"/>
              <a:t>:</a:t>
            </a:r>
            <a:br>
              <a:rPr lang="pl-PL" sz="2400" dirty="0"/>
            </a:br>
            <a:r>
              <a:rPr lang="pl-PL" sz="2400" dirty="0" err="1"/>
              <a:t>muon</a:t>
            </a:r>
            <a:r>
              <a:rPr lang="pl-PL" sz="2400" dirty="0"/>
              <a:t> </a:t>
            </a:r>
            <a:r>
              <a:rPr lang="pl-PL" sz="2400" dirty="0" err="1"/>
              <a:t>multiplicity</a:t>
            </a:r>
            <a:r>
              <a:rPr lang="pl-PL" sz="2400" dirty="0"/>
              <a:t> for ARCA115</a:t>
            </a:r>
          </a:p>
        </p:txBody>
      </p:sp>
      <p:sp>
        <p:nvSpPr>
          <p:cNvPr id="14" name="pole tekstowe 13">
            <a:extLst>
              <a:ext uri="{FF2B5EF4-FFF2-40B4-BE49-F238E27FC236}">
                <a16:creationId xmlns:a16="http://schemas.microsoft.com/office/drawing/2014/main" id="{09CA07A3-A92B-9FB4-8C9E-64A445FEC038}"/>
              </a:ext>
            </a:extLst>
          </p:cNvPr>
          <p:cNvSpPr txBox="1"/>
          <p:nvPr/>
        </p:nvSpPr>
        <p:spPr>
          <a:xfrm>
            <a:off x="8654779" y="711804"/>
            <a:ext cx="3416709" cy="923330"/>
          </a:xfrm>
          <a:prstGeom prst="rect">
            <a:avLst/>
          </a:prstGeom>
          <a:noFill/>
        </p:spPr>
        <p:txBody>
          <a:bodyPr wrap="square" rtlCol="0">
            <a:spAutoFit/>
          </a:bodyPr>
          <a:lstStyle/>
          <a:p>
            <a:r>
              <a:rPr lang="pl-PL" dirty="0" err="1">
                <a:solidFill>
                  <a:schemeClr val="bg1">
                    <a:lumMod val="50000"/>
                  </a:schemeClr>
                </a:solidFill>
              </a:rPr>
              <a:t>Analogical</a:t>
            </a:r>
            <a:r>
              <a:rPr lang="pl-PL" dirty="0">
                <a:solidFill>
                  <a:schemeClr val="bg1">
                    <a:lumMod val="50000"/>
                  </a:schemeClr>
                </a:solidFill>
              </a:rPr>
              <a:t> </a:t>
            </a:r>
            <a:r>
              <a:rPr lang="pl-PL" dirty="0" err="1">
                <a:solidFill>
                  <a:schemeClr val="bg1">
                    <a:lumMod val="50000"/>
                  </a:schemeClr>
                </a:solidFill>
              </a:rPr>
              <a:t>results</a:t>
            </a:r>
            <a:r>
              <a:rPr lang="pl-PL" dirty="0">
                <a:solidFill>
                  <a:schemeClr val="bg1">
                    <a:lumMod val="50000"/>
                  </a:schemeClr>
                </a:solidFill>
              </a:rPr>
              <a:t> for ARCA6, ORCA115 i ORCA6</a:t>
            </a:r>
            <a:br>
              <a:rPr lang="pl-PL" dirty="0">
                <a:solidFill>
                  <a:schemeClr val="bg1">
                    <a:lumMod val="50000"/>
                  </a:schemeClr>
                </a:solidFill>
              </a:rPr>
            </a:br>
            <a:r>
              <a:rPr lang="pl-PL" dirty="0">
                <a:solidFill>
                  <a:schemeClr val="bg1">
                    <a:lumMod val="50000"/>
                  </a:schemeClr>
                </a:solidFill>
              </a:rPr>
              <a:t>(and for 2 </a:t>
            </a:r>
            <a:r>
              <a:rPr lang="pl-PL" dirty="0" err="1">
                <a:solidFill>
                  <a:schemeClr val="bg1">
                    <a:lumMod val="50000"/>
                  </a:schemeClr>
                </a:solidFill>
              </a:rPr>
              <a:t>other</a:t>
            </a:r>
            <a:r>
              <a:rPr lang="pl-PL" dirty="0">
                <a:solidFill>
                  <a:schemeClr val="bg1">
                    <a:lumMod val="50000"/>
                  </a:schemeClr>
                </a:solidFill>
              </a:rPr>
              <a:t> </a:t>
            </a:r>
            <a:r>
              <a:rPr lang="pl-PL" dirty="0" err="1">
                <a:solidFill>
                  <a:schemeClr val="bg1">
                    <a:lumMod val="50000"/>
                  </a:schemeClr>
                </a:solidFill>
              </a:rPr>
              <a:t>observables</a:t>
            </a:r>
            <a:r>
              <a:rPr lang="pl-PL" dirty="0">
                <a:solidFill>
                  <a:schemeClr val="bg1">
                    <a:lumMod val="50000"/>
                  </a:schemeClr>
                </a:solidFill>
              </a:rPr>
              <a:t>)</a:t>
            </a:r>
          </a:p>
        </p:txBody>
      </p:sp>
      <p:sp>
        <p:nvSpPr>
          <p:cNvPr id="15" name="pole tekstowe 14">
            <a:extLst>
              <a:ext uri="{FF2B5EF4-FFF2-40B4-BE49-F238E27FC236}">
                <a16:creationId xmlns:a16="http://schemas.microsoft.com/office/drawing/2014/main" id="{AE7D7991-646E-D057-9A85-ECC915BB2B63}"/>
              </a:ext>
            </a:extLst>
          </p:cNvPr>
          <p:cNvSpPr txBox="1"/>
          <p:nvPr/>
        </p:nvSpPr>
        <p:spPr>
          <a:xfrm>
            <a:off x="1823884" y="1841910"/>
            <a:ext cx="1802417" cy="369332"/>
          </a:xfrm>
          <a:prstGeom prst="rect">
            <a:avLst/>
          </a:prstGeom>
          <a:solidFill>
            <a:schemeClr val="accent6"/>
          </a:solidFill>
        </p:spPr>
        <p:txBody>
          <a:bodyPr wrap="square">
            <a:spAutoFit/>
          </a:bodyPr>
          <a:lstStyle/>
          <a:p>
            <a:r>
              <a:rPr lang="pl-PL" dirty="0">
                <a:solidFill>
                  <a:schemeClr val="bg1"/>
                </a:solidFill>
              </a:rPr>
              <a:t>2D: </a:t>
            </a:r>
            <a:r>
              <a:rPr lang="pl-PL" dirty="0" err="1">
                <a:solidFill>
                  <a:schemeClr val="bg1"/>
                </a:solidFill>
              </a:rPr>
              <a:t>reco</a:t>
            </a:r>
            <a:r>
              <a:rPr lang="pl-PL" dirty="0">
                <a:solidFill>
                  <a:schemeClr val="bg1"/>
                </a:solidFill>
              </a:rPr>
              <a:t> vs </a:t>
            </a:r>
            <a:r>
              <a:rPr lang="pl-PL" dirty="0" err="1">
                <a:solidFill>
                  <a:schemeClr val="bg1"/>
                </a:solidFill>
              </a:rPr>
              <a:t>true</a:t>
            </a:r>
            <a:endParaRPr lang="pl-PL" dirty="0">
              <a:solidFill>
                <a:schemeClr val="bg1"/>
              </a:solidFill>
            </a:endParaRPr>
          </a:p>
        </p:txBody>
      </p:sp>
      <p:sp>
        <p:nvSpPr>
          <p:cNvPr id="16" name="pole tekstowe 15">
            <a:extLst>
              <a:ext uri="{FF2B5EF4-FFF2-40B4-BE49-F238E27FC236}">
                <a16:creationId xmlns:a16="http://schemas.microsoft.com/office/drawing/2014/main" id="{E23B0A45-F89F-8065-3E6D-780AA047C99E}"/>
              </a:ext>
            </a:extLst>
          </p:cNvPr>
          <p:cNvSpPr txBox="1"/>
          <p:nvPr/>
        </p:nvSpPr>
        <p:spPr>
          <a:xfrm>
            <a:off x="8652388" y="1841910"/>
            <a:ext cx="1715728" cy="369332"/>
          </a:xfrm>
          <a:prstGeom prst="rect">
            <a:avLst/>
          </a:prstGeom>
          <a:solidFill>
            <a:schemeClr val="accent6"/>
          </a:solidFill>
        </p:spPr>
        <p:txBody>
          <a:bodyPr wrap="square">
            <a:spAutoFit/>
          </a:bodyPr>
          <a:lstStyle/>
          <a:p>
            <a:r>
              <a:rPr lang="pl-PL" dirty="0">
                <a:solidFill>
                  <a:schemeClr val="bg1"/>
                </a:solidFill>
              </a:rPr>
              <a:t>1D </a:t>
            </a:r>
            <a:r>
              <a:rPr lang="pl-PL" dirty="0" err="1">
                <a:solidFill>
                  <a:schemeClr val="bg1"/>
                </a:solidFill>
              </a:rPr>
              <a:t>histograms</a:t>
            </a:r>
            <a:endParaRPr lang="pl-PL" dirty="0">
              <a:solidFill>
                <a:schemeClr val="bg1"/>
              </a:solidFill>
            </a:endParaRPr>
          </a:p>
        </p:txBody>
      </p:sp>
    </p:spTree>
    <p:extLst>
      <p:ext uri="{BB962C8B-B14F-4D97-AF65-F5344CB8AC3E}">
        <p14:creationId xmlns:p14="http://schemas.microsoft.com/office/powerpoint/2010/main" val="172267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err="1">
                <a:solidFill>
                  <a:schemeClr val="bg1"/>
                </a:solidFill>
                <a:latin typeface="Helvetica" panose="020B0604020202020204" pitchFamily="34" charset="0"/>
                <a:cs typeface="Helvetica" panose="020B0604020202020204" pitchFamily="34" charset="0"/>
              </a:rPr>
              <a:t>Sensitivities</a:t>
            </a:r>
            <a:r>
              <a:rPr lang="pl-PL" sz="2800" dirty="0">
                <a:solidFill>
                  <a:schemeClr val="bg1"/>
                </a:solidFill>
                <a:latin typeface="Helvetica" panose="020B0604020202020204" pitchFamily="34" charset="0"/>
                <a:cs typeface="Helvetica" panose="020B0604020202020204" pitchFamily="34" charset="0"/>
              </a:rPr>
              <a:t> vs </a:t>
            </a:r>
            <a:r>
              <a:rPr lang="pl-PL" sz="2800" dirty="0" err="1">
                <a:solidFill>
                  <a:schemeClr val="bg1"/>
                </a:solidFill>
                <a:latin typeface="Helvetica" panose="020B0604020202020204" pitchFamily="34" charset="0"/>
                <a:cs typeface="Helvetica" panose="020B0604020202020204" pitchFamily="34" charset="0"/>
              </a:rPr>
              <a:t>time</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67</a:t>
            </a:fld>
            <a:endParaRPr lang="pl-PL" sz="2400">
              <a:solidFill>
                <a:schemeClr val="tx1"/>
              </a:solidFill>
              <a:cs typeface="Helvetica"/>
            </a:endParaRPr>
          </a:p>
        </p:txBody>
      </p:sp>
      <p:pic>
        <p:nvPicPr>
          <p:cNvPr id="3" name="Obraz 2">
            <a:extLst>
              <a:ext uri="{FF2B5EF4-FFF2-40B4-BE49-F238E27FC236}">
                <a16:creationId xmlns:a16="http://schemas.microsoft.com/office/drawing/2014/main" id="{87D07668-2EC8-1B26-BF79-ECBF2F9EB9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4612" y="2181138"/>
            <a:ext cx="5967388" cy="4676862"/>
          </a:xfrm>
          <a:prstGeom prst="rect">
            <a:avLst/>
          </a:prstGeom>
        </p:spPr>
      </p:pic>
      <p:sp>
        <p:nvSpPr>
          <p:cNvPr id="8" name="pole tekstowe 7">
            <a:extLst>
              <a:ext uri="{FF2B5EF4-FFF2-40B4-BE49-F238E27FC236}">
                <a16:creationId xmlns:a16="http://schemas.microsoft.com/office/drawing/2014/main" id="{21660787-4ABF-1CD3-891A-D361C16D0E51}"/>
              </a:ext>
            </a:extLst>
          </p:cNvPr>
          <p:cNvSpPr txBox="1"/>
          <p:nvPr/>
        </p:nvSpPr>
        <p:spPr>
          <a:xfrm>
            <a:off x="110605" y="740700"/>
            <a:ext cx="6306974" cy="1200329"/>
          </a:xfrm>
          <a:prstGeom prst="rect">
            <a:avLst/>
          </a:prstGeom>
          <a:noFill/>
        </p:spPr>
        <p:txBody>
          <a:bodyPr wrap="square" rtlCol="0">
            <a:spAutoFit/>
          </a:bodyPr>
          <a:lstStyle/>
          <a:p>
            <a:r>
              <a:rPr lang="pl-PL" dirty="0" err="1"/>
              <a:t>Comments</a:t>
            </a:r>
            <a:r>
              <a:rPr lang="pl-PL" dirty="0"/>
              <a:t>:</a:t>
            </a:r>
          </a:p>
          <a:p>
            <a:pPr marL="285750" indent="-285750">
              <a:buFont typeface="Wingdings" panose="05000000000000000000" pitchFamily="2" charset="2"/>
              <a:buChar char="v"/>
            </a:pPr>
            <a:r>
              <a:rPr lang="pl-PL" dirty="0" err="1"/>
              <a:t>Sensitivity</a:t>
            </a:r>
            <a:r>
              <a:rPr lang="pl-PL" dirty="0"/>
              <a:t> </a:t>
            </a:r>
            <a:r>
              <a:rPr lang="pl-PL" dirty="0" err="1"/>
              <a:t>limited</a:t>
            </a:r>
            <a:r>
              <a:rPr lang="pl-PL" dirty="0"/>
              <a:t> by </a:t>
            </a:r>
            <a:r>
              <a:rPr lang="pl-PL" dirty="0" err="1"/>
              <a:t>systematics</a:t>
            </a:r>
            <a:endParaRPr lang="pl-PL" dirty="0"/>
          </a:p>
          <a:p>
            <a:pPr marL="285750" indent="-285750">
              <a:buFont typeface="Wingdings" panose="05000000000000000000" pitchFamily="2" charset="2"/>
              <a:buChar char="v"/>
            </a:pPr>
            <a:r>
              <a:rPr lang="pl-PL" dirty="0" err="1"/>
              <a:t>Should</a:t>
            </a:r>
            <a:r>
              <a:rPr lang="pl-PL" dirty="0"/>
              <a:t> </a:t>
            </a:r>
            <a:r>
              <a:rPr lang="pl-PL" dirty="0" err="1"/>
              <a:t>improve</a:t>
            </a:r>
            <a:r>
              <a:rPr lang="pl-PL" dirty="0"/>
              <a:t> by the </a:t>
            </a:r>
            <a:r>
              <a:rPr lang="pl-PL" dirty="0" err="1"/>
              <a:t>time</a:t>
            </a:r>
            <a:r>
              <a:rPr lang="pl-PL" dirty="0"/>
              <a:t> we </a:t>
            </a:r>
            <a:r>
              <a:rPr lang="pl-PL" dirty="0" err="1"/>
              <a:t>complete</a:t>
            </a:r>
            <a:r>
              <a:rPr lang="pl-PL" dirty="0"/>
              <a:t> the </a:t>
            </a:r>
            <a:r>
              <a:rPr lang="pl-PL" dirty="0" err="1"/>
              <a:t>construction</a:t>
            </a:r>
            <a:endParaRPr lang="pl-PL" dirty="0"/>
          </a:p>
          <a:p>
            <a:pPr marL="285750" indent="-285750">
              <a:buFont typeface="Wingdings" panose="05000000000000000000" pitchFamily="2" charset="2"/>
              <a:buChar char="v"/>
            </a:pPr>
            <a:r>
              <a:rPr lang="pl-PL" dirty="0" err="1"/>
              <a:t>IceCube</a:t>
            </a:r>
            <a:r>
              <a:rPr lang="pl-PL" dirty="0"/>
              <a:t> </a:t>
            </a:r>
            <a:r>
              <a:rPr lang="pl-PL" dirty="0" err="1"/>
              <a:t>uncertainty</a:t>
            </a:r>
            <a:r>
              <a:rPr lang="pl-PL" dirty="0"/>
              <a:t>: </a:t>
            </a:r>
            <a:r>
              <a:rPr lang="pl-PL" dirty="0" err="1"/>
              <a:t>various</a:t>
            </a:r>
            <a:r>
              <a:rPr lang="pl-PL" dirty="0"/>
              <a:t> CR </a:t>
            </a:r>
            <a:r>
              <a:rPr lang="pl-PL" dirty="0" err="1"/>
              <a:t>models</a:t>
            </a:r>
            <a:endParaRPr lang="pl-PL" dirty="0"/>
          </a:p>
        </p:txBody>
      </p:sp>
      <p:pic>
        <p:nvPicPr>
          <p:cNvPr id="2" name="Obraz 15">
            <a:extLst>
              <a:ext uri="{FF2B5EF4-FFF2-40B4-BE49-F238E27FC236}">
                <a16:creationId xmlns:a16="http://schemas.microsoft.com/office/drawing/2014/main" id="{9EDAA812-0B7B-E3B5-276F-7FB326037A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0604" y="3428999"/>
            <a:ext cx="4588670" cy="3233329"/>
          </a:xfrm>
          <a:prstGeom prst="rect">
            <a:avLst/>
          </a:prstGeom>
        </p:spPr>
      </p:pic>
      <p:sp>
        <p:nvSpPr>
          <p:cNvPr id="5" name="Prostokąt: zaokrąglone rogi 4">
            <a:extLst>
              <a:ext uri="{FF2B5EF4-FFF2-40B4-BE49-F238E27FC236}">
                <a16:creationId xmlns:a16="http://schemas.microsoft.com/office/drawing/2014/main" id="{46E02B17-4FF5-9219-E001-8ABA6E00BD09}"/>
              </a:ext>
            </a:extLst>
          </p:cNvPr>
          <p:cNvSpPr/>
          <p:nvPr/>
        </p:nvSpPr>
        <p:spPr>
          <a:xfrm flipV="1">
            <a:off x="1377387" y="5148020"/>
            <a:ext cx="1164477" cy="369115"/>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6" name="Łącznik prosty ze strzałką 5">
            <a:extLst>
              <a:ext uri="{FF2B5EF4-FFF2-40B4-BE49-F238E27FC236}">
                <a16:creationId xmlns:a16="http://schemas.microsoft.com/office/drawing/2014/main" id="{F0CB187F-CA08-826C-7598-9BF1D2DFF461}"/>
              </a:ext>
            </a:extLst>
          </p:cNvPr>
          <p:cNvCxnSpPr>
            <a:cxnSpLocks/>
          </p:cNvCxnSpPr>
          <p:nvPr/>
        </p:nvCxnSpPr>
        <p:spPr>
          <a:xfrm flipV="1">
            <a:off x="2541864" y="4836358"/>
            <a:ext cx="3464653" cy="369115"/>
          </a:xfrm>
          <a:prstGeom prst="straightConnector1">
            <a:avLst/>
          </a:prstGeom>
          <a:ln w="76200">
            <a:solidFill>
              <a:schemeClr val="accent4"/>
            </a:solidFill>
            <a:tailEnd type="triangle"/>
          </a:ln>
        </p:spPr>
        <p:style>
          <a:lnRef idx="1">
            <a:schemeClr val="accent2"/>
          </a:lnRef>
          <a:fillRef idx="0">
            <a:schemeClr val="accent2"/>
          </a:fillRef>
          <a:effectRef idx="0">
            <a:schemeClr val="accent2"/>
          </a:effectRef>
          <a:fontRef idx="minor">
            <a:schemeClr val="tx1"/>
          </a:fontRef>
        </p:style>
      </p:cxnSp>
      <p:pic>
        <p:nvPicPr>
          <p:cNvPr id="13" name="Obraz 1">
            <a:extLst>
              <a:ext uri="{FF2B5EF4-FFF2-40B4-BE49-F238E27FC236}">
                <a16:creationId xmlns:a16="http://schemas.microsoft.com/office/drawing/2014/main" id="{10675EEF-F5E0-CFB6-C515-E604D51C20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192396">
            <a:off x="3202069" y="4152005"/>
            <a:ext cx="2774054" cy="760683"/>
          </a:xfrm>
          <a:prstGeom prst="rect">
            <a:avLst/>
          </a:prstGeom>
        </p:spPr>
      </p:pic>
      <p:sp>
        <p:nvSpPr>
          <p:cNvPr id="14" name="pole tekstowe 13">
            <a:extLst>
              <a:ext uri="{FF2B5EF4-FFF2-40B4-BE49-F238E27FC236}">
                <a16:creationId xmlns:a16="http://schemas.microsoft.com/office/drawing/2014/main" id="{EFFFF388-B1AA-5F71-BA67-38579E7DCCC3}"/>
              </a:ext>
            </a:extLst>
          </p:cNvPr>
          <p:cNvSpPr txBox="1"/>
          <p:nvPr/>
        </p:nvSpPr>
        <p:spPr>
          <a:xfrm rot="21248623">
            <a:off x="3832471" y="3858276"/>
            <a:ext cx="1390124" cy="369332"/>
          </a:xfrm>
          <a:prstGeom prst="rect">
            <a:avLst/>
          </a:prstGeom>
          <a:noFill/>
        </p:spPr>
        <p:txBody>
          <a:bodyPr wrap="none" rtlCol="0">
            <a:spAutoFit/>
          </a:bodyPr>
          <a:lstStyle/>
          <a:p>
            <a:r>
              <a:rPr lang="pl-PL" dirty="0"/>
              <a:t>My </a:t>
            </a:r>
            <a:r>
              <a:rPr lang="pl-PL" dirty="0" err="1"/>
              <a:t>analysis</a:t>
            </a:r>
            <a:endParaRPr lang="pl-PL" dirty="0"/>
          </a:p>
        </p:txBody>
      </p:sp>
      <p:cxnSp>
        <p:nvCxnSpPr>
          <p:cNvPr id="7" name="Łącznik prosty ze strzałką 6">
            <a:extLst>
              <a:ext uri="{FF2B5EF4-FFF2-40B4-BE49-F238E27FC236}">
                <a16:creationId xmlns:a16="http://schemas.microsoft.com/office/drawing/2014/main" id="{A106455D-470F-AC92-40E9-4C51F41DD30A}"/>
              </a:ext>
            </a:extLst>
          </p:cNvPr>
          <p:cNvCxnSpPr>
            <a:cxnSpLocks/>
          </p:cNvCxnSpPr>
          <p:nvPr/>
        </p:nvCxnSpPr>
        <p:spPr>
          <a:xfrm>
            <a:off x="3108226" y="3097163"/>
            <a:ext cx="767621" cy="1161338"/>
          </a:xfrm>
          <a:prstGeom prst="straightConnector1">
            <a:avLst/>
          </a:prstGeom>
          <a:ln w="76200">
            <a:solidFill>
              <a:schemeClr val="accent4"/>
            </a:solidFill>
            <a:tailEnd type="triangle"/>
          </a:ln>
        </p:spPr>
        <p:style>
          <a:lnRef idx="1">
            <a:schemeClr val="accent2"/>
          </a:lnRef>
          <a:fillRef idx="0">
            <a:schemeClr val="accent2"/>
          </a:fillRef>
          <a:effectRef idx="0">
            <a:schemeClr val="accent2"/>
          </a:effectRef>
          <a:fontRef idx="minor">
            <a:schemeClr val="tx1"/>
          </a:fontRef>
        </p:style>
      </p:cxnSp>
      <p:sp>
        <p:nvSpPr>
          <p:cNvPr id="20" name="Dowolny kształt: kształt 19">
            <a:extLst>
              <a:ext uri="{FF2B5EF4-FFF2-40B4-BE49-F238E27FC236}">
                <a16:creationId xmlns:a16="http://schemas.microsoft.com/office/drawing/2014/main" id="{C29E963C-6264-5B9D-802F-46A5CC196E71}"/>
              </a:ext>
            </a:extLst>
          </p:cNvPr>
          <p:cNvSpPr/>
          <p:nvPr/>
        </p:nvSpPr>
        <p:spPr>
          <a:xfrm>
            <a:off x="2284762" y="2557175"/>
            <a:ext cx="471613" cy="482325"/>
          </a:xfrm>
          <a:custGeom>
            <a:avLst/>
            <a:gdLst>
              <a:gd name="connsiteX0" fmla="*/ 471698 w 471613"/>
              <a:gd name="connsiteY0" fmla="*/ 482391 h 482325"/>
              <a:gd name="connsiteX1" fmla="*/ 132632 w 471613"/>
              <a:gd name="connsiteY1" fmla="*/ 482391 h 482325"/>
              <a:gd name="connsiteX2" fmla="*/ 84 w 471613"/>
              <a:gd name="connsiteY2" fmla="*/ 276834 h 482325"/>
              <a:gd name="connsiteX3" fmla="*/ 84 w 471613"/>
              <a:gd name="connsiteY3" fmla="*/ 205665 h 482325"/>
              <a:gd name="connsiteX4" fmla="*/ 132632 w 471613"/>
              <a:gd name="connsiteY4" fmla="*/ 66 h 482325"/>
              <a:gd name="connsiteX5" fmla="*/ 471698 w 471613"/>
              <a:gd name="connsiteY5" fmla="*/ 66 h 48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613" h="482325">
                <a:moveTo>
                  <a:pt x="471698" y="482391"/>
                </a:moveTo>
                <a:lnTo>
                  <a:pt x="132632" y="482391"/>
                </a:lnTo>
                <a:cubicBezTo>
                  <a:pt x="59203" y="482391"/>
                  <a:pt x="84" y="390721"/>
                  <a:pt x="84" y="276834"/>
                </a:cubicBezTo>
                <a:lnTo>
                  <a:pt x="84" y="205665"/>
                </a:lnTo>
                <a:cubicBezTo>
                  <a:pt x="84" y="91778"/>
                  <a:pt x="59203" y="66"/>
                  <a:pt x="132632" y="66"/>
                </a:cubicBezTo>
                <a:lnTo>
                  <a:pt x="471698" y="66"/>
                </a:lnTo>
              </a:path>
            </a:pathLst>
          </a:custGeom>
          <a:solidFill>
            <a:srgbClr val="FF9955"/>
          </a:solidFill>
          <a:ln w="33583" cap="flat">
            <a:noFill/>
            <a:prstDash val="solid"/>
            <a:round/>
          </a:ln>
        </p:spPr>
        <p:txBody>
          <a:bodyPr rtlCol="0" anchor="ctr"/>
          <a:lstStyle/>
          <a:p>
            <a:endParaRPr lang="pl-PL"/>
          </a:p>
        </p:txBody>
      </p:sp>
      <p:sp>
        <p:nvSpPr>
          <p:cNvPr id="21" name="Dowolny kształt: kształt 20">
            <a:extLst>
              <a:ext uri="{FF2B5EF4-FFF2-40B4-BE49-F238E27FC236}">
                <a16:creationId xmlns:a16="http://schemas.microsoft.com/office/drawing/2014/main" id="{9573E51C-A693-24EF-B688-22FE0F366DD3}"/>
              </a:ext>
            </a:extLst>
          </p:cNvPr>
          <p:cNvSpPr/>
          <p:nvPr/>
        </p:nvSpPr>
        <p:spPr>
          <a:xfrm>
            <a:off x="3275938" y="2557175"/>
            <a:ext cx="471614" cy="482325"/>
          </a:xfrm>
          <a:custGeom>
            <a:avLst/>
            <a:gdLst>
              <a:gd name="connsiteX0" fmla="*/ 145 w 471614"/>
              <a:gd name="connsiteY0" fmla="*/ 482391 h 482325"/>
              <a:gd name="connsiteX1" fmla="*/ 339212 w 471614"/>
              <a:gd name="connsiteY1" fmla="*/ 482391 h 482325"/>
              <a:gd name="connsiteX2" fmla="*/ 471759 w 471614"/>
              <a:gd name="connsiteY2" fmla="*/ 276834 h 482325"/>
              <a:gd name="connsiteX3" fmla="*/ 471759 w 471614"/>
              <a:gd name="connsiteY3" fmla="*/ 205665 h 482325"/>
              <a:gd name="connsiteX4" fmla="*/ 339212 w 471614"/>
              <a:gd name="connsiteY4" fmla="*/ 66 h 482325"/>
              <a:gd name="connsiteX5" fmla="*/ 145 w 471614"/>
              <a:gd name="connsiteY5" fmla="*/ 66 h 48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614" h="482325">
                <a:moveTo>
                  <a:pt x="145" y="482391"/>
                </a:moveTo>
                <a:lnTo>
                  <a:pt x="339212" y="482391"/>
                </a:lnTo>
                <a:cubicBezTo>
                  <a:pt x="412640" y="482391"/>
                  <a:pt x="471759" y="390721"/>
                  <a:pt x="471759" y="276834"/>
                </a:cubicBezTo>
                <a:lnTo>
                  <a:pt x="471759" y="205665"/>
                </a:lnTo>
                <a:cubicBezTo>
                  <a:pt x="471759" y="91778"/>
                  <a:pt x="412640" y="66"/>
                  <a:pt x="339212" y="66"/>
                </a:cubicBezTo>
                <a:lnTo>
                  <a:pt x="145" y="66"/>
                </a:lnTo>
              </a:path>
            </a:pathLst>
          </a:custGeom>
          <a:solidFill>
            <a:srgbClr val="CD87DE"/>
          </a:solidFill>
          <a:ln w="33583" cap="flat">
            <a:noFill/>
            <a:prstDash val="solid"/>
            <a:round/>
          </a:ln>
        </p:spPr>
        <p:txBody>
          <a:bodyPr rtlCol="0" anchor="ctr"/>
          <a:lstStyle/>
          <a:p>
            <a:endParaRPr lang="pl-PL"/>
          </a:p>
        </p:txBody>
      </p:sp>
      <p:sp>
        <p:nvSpPr>
          <p:cNvPr id="22" name="Dowolny kształt: kształt 21">
            <a:extLst>
              <a:ext uri="{FF2B5EF4-FFF2-40B4-BE49-F238E27FC236}">
                <a16:creationId xmlns:a16="http://schemas.microsoft.com/office/drawing/2014/main" id="{8B122E31-E71F-94F3-E02F-43445B76C0FF}"/>
              </a:ext>
            </a:extLst>
          </p:cNvPr>
          <p:cNvSpPr/>
          <p:nvPr/>
        </p:nvSpPr>
        <p:spPr>
          <a:xfrm>
            <a:off x="2756376" y="2557175"/>
            <a:ext cx="519554" cy="482337"/>
          </a:xfrm>
          <a:custGeom>
            <a:avLst/>
            <a:gdLst>
              <a:gd name="connsiteX0" fmla="*/ 114 w 519554"/>
              <a:gd name="connsiteY0" fmla="*/ 66 h 482337"/>
              <a:gd name="connsiteX1" fmla="*/ 519669 w 519554"/>
              <a:gd name="connsiteY1" fmla="*/ 66 h 482337"/>
              <a:gd name="connsiteX2" fmla="*/ 519669 w 519554"/>
              <a:gd name="connsiteY2" fmla="*/ 482404 h 482337"/>
              <a:gd name="connsiteX3" fmla="*/ 114 w 519554"/>
              <a:gd name="connsiteY3" fmla="*/ 482404 h 482337"/>
            </a:gdLst>
            <a:ahLst/>
            <a:cxnLst>
              <a:cxn ang="0">
                <a:pos x="connsiteX0" y="connsiteY0"/>
              </a:cxn>
              <a:cxn ang="0">
                <a:pos x="connsiteX1" y="connsiteY1"/>
              </a:cxn>
              <a:cxn ang="0">
                <a:pos x="connsiteX2" y="connsiteY2"/>
              </a:cxn>
              <a:cxn ang="0">
                <a:pos x="connsiteX3" y="connsiteY3"/>
              </a:cxn>
            </a:cxnLst>
            <a:rect l="l" t="t" r="r" b="b"/>
            <a:pathLst>
              <a:path w="519554" h="482337">
                <a:moveTo>
                  <a:pt x="114" y="66"/>
                </a:moveTo>
                <a:lnTo>
                  <a:pt x="519669" y="66"/>
                </a:lnTo>
                <a:lnTo>
                  <a:pt x="519669" y="482404"/>
                </a:lnTo>
                <a:lnTo>
                  <a:pt x="114" y="482404"/>
                </a:lnTo>
                <a:close/>
              </a:path>
            </a:pathLst>
          </a:custGeom>
          <a:solidFill>
            <a:srgbClr val="999999"/>
          </a:solidFill>
          <a:ln w="33591" cap="flat">
            <a:noFill/>
            <a:custDash>
              <a:ds d="180720" sp="361441"/>
            </a:custDash>
            <a:miter/>
          </a:ln>
        </p:spPr>
        <p:txBody>
          <a:bodyPr rtlCol="0" anchor="ctr"/>
          <a:lstStyle/>
          <a:p>
            <a:endParaRPr lang="pl-PL"/>
          </a:p>
        </p:txBody>
      </p:sp>
      <p:sp>
        <p:nvSpPr>
          <p:cNvPr id="23" name="pole tekstowe 22">
            <a:extLst>
              <a:ext uri="{FF2B5EF4-FFF2-40B4-BE49-F238E27FC236}">
                <a16:creationId xmlns:a16="http://schemas.microsoft.com/office/drawing/2014/main" id="{9FA13F8B-2971-C7B2-B918-4E61B2F96830}"/>
              </a:ext>
            </a:extLst>
          </p:cNvPr>
          <p:cNvSpPr txBox="1"/>
          <p:nvPr/>
        </p:nvSpPr>
        <p:spPr>
          <a:xfrm>
            <a:off x="2605690" y="2646847"/>
            <a:ext cx="821059" cy="307777"/>
          </a:xfrm>
          <a:prstGeom prst="rect">
            <a:avLst/>
          </a:prstGeom>
          <a:noFill/>
        </p:spPr>
        <p:txBody>
          <a:bodyPr wrap="none" rtlCol="0">
            <a:spAutoFit/>
          </a:bodyPr>
          <a:lstStyle/>
          <a:p>
            <a:pPr algn="l"/>
            <a:r>
              <a:rPr lang="pl-PL" sz="1400" spc="0" baseline="0" dirty="0">
                <a:ln/>
                <a:solidFill>
                  <a:schemeClr val="bg1"/>
                </a:solidFill>
                <a:latin typeface="+mj-lt"/>
                <a:cs typeface="Arial"/>
                <a:sym typeface="Arial"/>
                <a:rtl val="0"/>
              </a:rPr>
              <a:t>My </a:t>
            </a:r>
            <a:r>
              <a:rPr lang="pl-PL" sz="1400" spc="0" baseline="0" dirty="0" err="1">
                <a:ln/>
                <a:solidFill>
                  <a:schemeClr val="bg1"/>
                </a:solidFill>
                <a:latin typeface="+mj-lt"/>
                <a:cs typeface="Arial"/>
                <a:sym typeface="Arial"/>
                <a:rtl val="0"/>
              </a:rPr>
              <a:t>reco</a:t>
            </a:r>
            <a:endParaRPr lang="pl-PL" sz="1400" spc="0" baseline="0" dirty="0">
              <a:ln/>
              <a:solidFill>
                <a:schemeClr val="bg1"/>
              </a:solidFill>
              <a:latin typeface="+mj-lt"/>
              <a:cs typeface="Arial"/>
              <a:sym typeface="Arial"/>
              <a:rtl val="0"/>
            </a:endParaRPr>
          </a:p>
        </p:txBody>
      </p:sp>
      <p:sp>
        <p:nvSpPr>
          <p:cNvPr id="26" name="pole tekstowe 25">
            <a:extLst>
              <a:ext uri="{FF2B5EF4-FFF2-40B4-BE49-F238E27FC236}">
                <a16:creationId xmlns:a16="http://schemas.microsoft.com/office/drawing/2014/main" id="{0C104259-F0F0-7C2A-0325-4D1F73501F6C}"/>
              </a:ext>
            </a:extLst>
          </p:cNvPr>
          <p:cNvSpPr txBox="1"/>
          <p:nvPr/>
        </p:nvSpPr>
        <p:spPr>
          <a:xfrm>
            <a:off x="98428" y="2613671"/>
            <a:ext cx="1598810" cy="369332"/>
          </a:xfrm>
          <a:prstGeom prst="rect">
            <a:avLst/>
          </a:prstGeom>
          <a:noFill/>
        </p:spPr>
        <p:txBody>
          <a:bodyPr wrap="square">
            <a:spAutoFit/>
          </a:bodyPr>
          <a:lstStyle/>
          <a:p>
            <a:r>
              <a:rPr lang="pl-PL" dirty="0"/>
              <a:t>My </a:t>
            </a:r>
            <a:r>
              <a:rPr lang="pl-PL" dirty="0" err="1"/>
              <a:t>simulation</a:t>
            </a:r>
            <a:endParaRPr lang="pl-PL" dirty="0"/>
          </a:p>
        </p:txBody>
      </p:sp>
      <p:cxnSp>
        <p:nvCxnSpPr>
          <p:cNvPr id="27" name="Łącznik prosty ze strzałką 26">
            <a:extLst>
              <a:ext uri="{FF2B5EF4-FFF2-40B4-BE49-F238E27FC236}">
                <a16:creationId xmlns:a16="http://schemas.microsoft.com/office/drawing/2014/main" id="{071D0F9D-E1BD-C670-2050-05DBBBF3D2ED}"/>
              </a:ext>
            </a:extLst>
          </p:cNvPr>
          <p:cNvCxnSpPr>
            <a:cxnSpLocks/>
          </p:cNvCxnSpPr>
          <p:nvPr/>
        </p:nvCxnSpPr>
        <p:spPr>
          <a:xfrm>
            <a:off x="1618666" y="2790667"/>
            <a:ext cx="599780" cy="12294"/>
          </a:xfrm>
          <a:prstGeom prst="straightConnector1">
            <a:avLst/>
          </a:prstGeom>
          <a:ln w="76200">
            <a:solidFill>
              <a:schemeClr val="accent4"/>
            </a:solidFill>
            <a:tailEnd type="triangle"/>
          </a:ln>
        </p:spPr>
        <p:style>
          <a:lnRef idx="1">
            <a:schemeClr val="accent2"/>
          </a:lnRef>
          <a:fillRef idx="0">
            <a:schemeClr val="accent2"/>
          </a:fillRef>
          <a:effectRef idx="0">
            <a:schemeClr val="accent2"/>
          </a:effectRef>
          <a:fontRef idx="minor">
            <a:schemeClr val="tx1"/>
          </a:fontRef>
        </p:style>
      </p:cxnSp>
      <p:sp>
        <p:nvSpPr>
          <p:cNvPr id="30" name="pole tekstowe 29">
            <a:extLst>
              <a:ext uri="{FF2B5EF4-FFF2-40B4-BE49-F238E27FC236}">
                <a16:creationId xmlns:a16="http://schemas.microsoft.com/office/drawing/2014/main" id="{9A26721F-BEC9-4D8B-5E9D-6D224A7E796C}"/>
              </a:ext>
            </a:extLst>
          </p:cNvPr>
          <p:cNvSpPr txBox="1"/>
          <p:nvPr/>
        </p:nvSpPr>
        <p:spPr>
          <a:xfrm>
            <a:off x="8671419" y="679102"/>
            <a:ext cx="3520580" cy="461665"/>
          </a:xfrm>
          <a:prstGeom prst="rect">
            <a:avLst/>
          </a:prstGeom>
          <a:noFill/>
        </p:spPr>
        <p:txBody>
          <a:bodyPr wrap="square">
            <a:spAutoFit/>
          </a:bodyPr>
          <a:lstStyle/>
          <a:p>
            <a:r>
              <a:rPr lang="pl-PL" sz="1200" dirty="0" err="1"/>
              <a:t>full</a:t>
            </a:r>
            <a:r>
              <a:rPr lang="pl-PL" sz="1200" dirty="0"/>
              <a:t> </a:t>
            </a:r>
            <a:r>
              <a:rPr lang="pl-PL" sz="1200" dirty="0" err="1"/>
              <a:t>analysis</a:t>
            </a:r>
            <a:r>
              <a:rPr lang="pl-PL" sz="1200" dirty="0"/>
              <a:t> </a:t>
            </a:r>
            <a:r>
              <a:rPr lang="pl-PL" sz="1200" dirty="0" err="1"/>
              <a:t>covered</a:t>
            </a:r>
            <a:r>
              <a:rPr lang="pl-PL" sz="1200" dirty="0"/>
              <a:t> in my </a:t>
            </a:r>
            <a:r>
              <a:rPr lang="pl-PL" sz="1200" dirty="0" err="1"/>
              <a:t>PhD</a:t>
            </a:r>
            <a:r>
              <a:rPr lang="pl-PL" sz="1200" dirty="0"/>
              <a:t> </a:t>
            </a:r>
            <a:r>
              <a:rPr lang="pl-PL" sz="1200" dirty="0" err="1"/>
              <a:t>thesis</a:t>
            </a:r>
            <a:r>
              <a:rPr lang="pl-PL" sz="1200" dirty="0"/>
              <a:t>:</a:t>
            </a:r>
          </a:p>
          <a:p>
            <a:r>
              <a:rPr lang="pl-PL" sz="1200" dirty="0">
                <a:hlinkClick r:id="rId8"/>
              </a:rPr>
              <a:t>https://bip.ncbj.gov.pl/attachments/download/258</a:t>
            </a:r>
            <a:endParaRPr lang="pl-PL" sz="1200" dirty="0"/>
          </a:p>
        </p:txBody>
      </p:sp>
    </p:spTree>
    <p:extLst>
      <p:ext uri="{BB962C8B-B14F-4D97-AF65-F5344CB8AC3E}">
        <p14:creationId xmlns:p14="http://schemas.microsoft.com/office/powerpoint/2010/main" val="5761745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rostokąt: zaokrąglone rogi 68">
            <a:extLst>
              <a:ext uri="{FF2B5EF4-FFF2-40B4-BE49-F238E27FC236}">
                <a16:creationId xmlns:a16="http://schemas.microsoft.com/office/drawing/2014/main" id="{AF00868B-F34B-CD49-5544-E896FEC4D3F0}"/>
              </a:ext>
            </a:extLst>
          </p:cNvPr>
          <p:cNvSpPr/>
          <p:nvPr/>
        </p:nvSpPr>
        <p:spPr>
          <a:xfrm>
            <a:off x="2500175" y="5133581"/>
            <a:ext cx="9605402" cy="1740841"/>
          </a:xfrm>
          <a:prstGeom prst="roundRect">
            <a:avLst/>
          </a:prstGeom>
          <a:solidFill>
            <a:srgbClr val="D9D9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1" name="Prostokąt: zaokrąglone rogi 60">
            <a:extLst>
              <a:ext uri="{FF2B5EF4-FFF2-40B4-BE49-F238E27FC236}">
                <a16:creationId xmlns:a16="http://schemas.microsoft.com/office/drawing/2014/main" id="{4F689641-FCD0-171A-2649-B57739FA4D2A}"/>
              </a:ext>
            </a:extLst>
          </p:cNvPr>
          <p:cNvSpPr/>
          <p:nvPr/>
        </p:nvSpPr>
        <p:spPr>
          <a:xfrm>
            <a:off x="5073207" y="2975659"/>
            <a:ext cx="6632498" cy="2094692"/>
          </a:xfrm>
          <a:prstGeom prst="roundRect">
            <a:avLst/>
          </a:prstGeom>
          <a:solidFill>
            <a:srgbClr val="D9D9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8" name="Prostokąt: zaokrąglone rogi 57">
            <a:extLst>
              <a:ext uri="{FF2B5EF4-FFF2-40B4-BE49-F238E27FC236}">
                <a16:creationId xmlns:a16="http://schemas.microsoft.com/office/drawing/2014/main" id="{9BC3909A-64AC-F55E-22A4-6429771F0F71}"/>
              </a:ext>
            </a:extLst>
          </p:cNvPr>
          <p:cNvSpPr/>
          <p:nvPr/>
        </p:nvSpPr>
        <p:spPr>
          <a:xfrm>
            <a:off x="6440948" y="1841121"/>
            <a:ext cx="5450890" cy="746359"/>
          </a:xfrm>
          <a:prstGeom prst="roundRect">
            <a:avLst/>
          </a:prstGeom>
          <a:solidFill>
            <a:srgbClr val="D9D9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6" name="Prostokąt: zaokrąglone rogi 55">
            <a:extLst>
              <a:ext uri="{FF2B5EF4-FFF2-40B4-BE49-F238E27FC236}">
                <a16:creationId xmlns:a16="http://schemas.microsoft.com/office/drawing/2014/main" id="{2AD0AA4A-AD07-FB85-6871-19D615ED1DA0}"/>
              </a:ext>
            </a:extLst>
          </p:cNvPr>
          <p:cNvSpPr/>
          <p:nvPr/>
        </p:nvSpPr>
        <p:spPr>
          <a:xfrm>
            <a:off x="6391922" y="669195"/>
            <a:ext cx="3081909" cy="960552"/>
          </a:xfrm>
          <a:prstGeom prst="roundRect">
            <a:avLst/>
          </a:prstGeom>
          <a:solidFill>
            <a:srgbClr val="D9D9D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cxnSp>
        <p:nvCxnSpPr>
          <p:cNvPr id="31" name="Łącznik prosty ze strzałką 30">
            <a:extLst>
              <a:ext uri="{FF2B5EF4-FFF2-40B4-BE49-F238E27FC236}">
                <a16:creationId xmlns:a16="http://schemas.microsoft.com/office/drawing/2014/main" id="{B75D76B5-2EBF-EBB7-853F-7665BA2E1BE8}"/>
              </a:ext>
            </a:extLst>
          </p:cNvPr>
          <p:cNvCxnSpPr>
            <a:cxnSpLocks/>
            <a:stCxn id="52" idx="2"/>
            <a:endCxn id="26" idx="0"/>
          </p:cNvCxnSpPr>
          <p:nvPr/>
        </p:nvCxnSpPr>
        <p:spPr>
          <a:xfrm flipH="1">
            <a:off x="3520390" y="4977458"/>
            <a:ext cx="2674672" cy="1223909"/>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Łącznik prosty ze strzałką 33">
            <a:extLst>
              <a:ext uri="{FF2B5EF4-FFF2-40B4-BE49-F238E27FC236}">
                <a16:creationId xmlns:a16="http://schemas.microsoft.com/office/drawing/2014/main" id="{CA3DB65C-3587-E01F-37DA-B62F397F371B}"/>
              </a:ext>
            </a:extLst>
          </p:cNvPr>
          <p:cNvCxnSpPr>
            <a:cxnSpLocks/>
            <a:stCxn id="52" idx="2"/>
            <a:endCxn id="27" idx="0"/>
          </p:cNvCxnSpPr>
          <p:nvPr/>
        </p:nvCxnSpPr>
        <p:spPr>
          <a:xfrm>
            <a:off x="6195062" y="4977458"/>
            <a:ext cx="2155142" cy="1223347"/>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pole tekstowe 9">
            <a:extLst>
              <a:ext uri="{FF2B5EF4-FFF2-40B4-BE49-F238E27FC236}">
                <a16:creationId xmlns:a16="http://schemas.microsoft.com/office/drawing/2014/main" id="{488C47F7-CA40-40F8-9792-A3DAB789ABC4}"/>
              </a:ext>
            </a:extLst>
          </p:cNvPr>
          <p:cNvSpPr txBox="1"/>
          <p:nvPr/>
        </p:nvSpPr>
        <p:spPr>
          <a:xfrm>
            <a:off x="43560" y="1197141"/>
            <a:ext cx="4492930" cy="461665"/>
          </a:xfrm>
          <a:prstGeom prst="rect">
            <a:avLst/>
          </a:prstGeom>
          <a:noFill/>
        </p:spPr>
        <p:txBody>
          <a:bodyPr wrap="square" rtlCol="0">
            <a:spAutoFit/>
          </a:bodyPr>
          <a:lstStyle/>
          <a:p>
            <a:r>
              <a:rPr lang="pl-PL" sz="2400"/>
              <a:t>Workflow of the reconstruction:</a:t>
            </a:r>
          </a:p>
        </p:txBody>
      </p:sp>
      <p:sp>
        <p:nvSpPr>
          <p:cNvPr id="23" name="Prostokąt: zaokrąglone rogi 22">
            <a:extLst>
              <a:ext uri="{FF2B5EF4-FFF2-40B4-BE49-F238E27FC236}">
                <a16:creationId xmlns:a16="http://schemas.microsoft.com/office/drawing/2014/main" id="{54B289E7-A533-BFEF-C017-E940BC8681AA}"/>
              </a:ext>
            </a:extLst>
          </p:cNvPr>
          <p:cNvSpPr/>
          <p:nvPr/>
        </p:nvSpPr>
        <p:spPr>
          <a:xfrm>
            <a:off x="6484682" y="857067"/>
            <a:ext cx="1828798" cy="590010"/>
          </a:xfrm>
          <a:prstGeom prst="round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Read data</a:t>
            </a:r>
            <a:endParaRPr lang="en-GB">
              <a:solidFill>
                <a:schemeClr val="bg1"/>
              </a:solidFill>
            </a:endParaRPr>
          </a:p>
        </p:txBody>
      </p:sp>
      <p:cxnSp>
        <p:nvCxnSpPr>
          <p:cNvPr id="25" name="Łącznik: zakrzywiony 24">
            <a:extLst>
              <a:ext uri="{FF2B5EF4-FFF2-40B4-BE49-F238E27FC236}">
                <a16:creationId xmlns:a16="http://schemas.microsoft.com/office/drawing/2014/main" id="{115D4CDF-CD33-6207-5ADF-935BA89F2451}"/>
              </a:ext>
            </a:extLst>
          </p:cNvPr>
          <p:cNvCxnSpPr>
            <a:cxnSpLocks/>
          </p:cNvCxnSpPr>
          <p:nvPr/>
        </p:nvCxnSpPr>
        <p:spPr>
          <a:xfrm flipV="1">
            <a:off x="2669143" y="2046984"/>
            <a:ext cx="3815539" cy="1097318"/>
          </a:xfrm>
          <a:prstGeom prst="curvedConnector3">
            <a:avLst/>
          </a:prstGeom>
          <a:ln w="76200">
            <a:solidFill>
              <a:srgbClr val="92D050"/>
            </a:solidFill>
            <a:tailEnd type="triangle"/>
          </a:ln>
        </p:spPr>
        <p:style>
          <a:lnRef idx="1">
            <a:schemeClr val="accent6"/>
          </a:lnRef>
          <a:fillRef idx="0">
            <a:schemeClr val="accent6"/>
          </a:fillRef>
          <a:effectRef idx="0">
            <a:schemeClr val="accent6"/>
          </a:effectRef>
          <a:fontRef idx="minor">
            <a:schemeClr val="tx1"/>
          </a:fontRef>
        </p:style>
      </p:cxnSp>
      <p:sp>
        <p:nvSpPr>
          <p:cNvPr id="26" name="Prostokąt: zaokrąglone rogi 25">
            <a:extLst>
              <a:ext uri="{FF2B5EF4-FFF2-40B4-BE49-F238E27FC236}">
                <a16:creationId xmlns:a16="http://schemas.microsoft.com/office/drawing/2014/main" id="{217538CD-23C6-A5DF-061E-E0477987DC22}"/>
              </a:ext>
            </a:extLst>
          </p:cNvPr>
          <p:cNvSpPr/>
          <p:nvPr/>
        </p:nvSpPr>
        <p:spPr>
          <a:xfrm>
            <a:off x="2605991" y="6201367"/>
            <a:ext cx="1828798" cy="590010"/>
          </a:xfrm>
          <a:prstGeom prst="round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Train data</a:t>
            </a:r>
            <a:endParaRPr lang="en-GB">
              <a:solidFill>
                <a:schemeClr val="bg1"/>
              </a:solidFill>
            </a:endParaRPr>
          </a:p>
        </p:txBody>
      </p:sp>
      <p:sp>
        <p:nvSpPr>
          <p:cNvPr id="27" name="Prostokąt: zaokrąglone rogi 26">
            <a:extLst>
              <a:ext uri="{FF2B5EF4-FFF2-40B4-BE49-F238E27FC236}">
                <a16:creationId xmlns:a16="http://schemas.microsoft.com/office/drawing/2014/main" id="{4814827C-CBDB-3DBE-C92E-25CCA29173B2}"/>
              </a:ext>
            </a:extLst>
          </p:cNvPr>
          <p:cNvSpPr/>
          <p:nvPr/>
        </p:nvSpPr>
        <p:spPr>
          <a:xfrm>
            <a:off x="7435805" y="6200805"/>
            <a:ext cx="1828798" cy="590010"/>
          </a:xfrm>
          <a:prstGeom prst="round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Test data</a:t>
            </a:r>
            <a:endParaRPr lang="en-GB">
              <a:solidFill>
                <a:schemeClr val="bg1"/>
              </a:solidFill>
            </a:endParaRPr>
          </a:p>
        </p:txBody>
      </p:sp>
      <p:sp>
        <p:nvSpPr>
          <p:cNvPr id="46" name="pole tekstowe 45">
            <a:extLst>
              <a:ext uri="{FF2B5EF4-FFF2-40B4-BE49-F238E27FC236}">
                <a16:creationId xmlns:a16="http://schemas.microsoft.com/office/drawing/2014/main" id="{1BBEAF6B-0015-2319-F7BC-7A592140A305}"/>
              </a:ext>
            </a:extLst>
          </p:cNvPr>
          <p:cNvSpPr txBox="1"/>
          <p:nvPr/>
        </p:nvSpPr>
        <p:spPr>
          <a:xfrm>
            <a:off x="4022527" y="5358031"/>
            <a:ext cx="646331" cy="369332"/>
          </a:xfrm>
          <a:prstGeom prst="rect">
            <a:avLst/>
          </a:prstGeom>
          <a:noFill/>
        </p:spPr>
        <p:txBody>
          <a:bodyPr wrap="square" rtlCol="0">
            <a:spAutoFit/>
          </a:bodyPr>
          <a:lstStyle/>
          <a:p>
            <a:r>
              <a:rPr lang="pl-PL"/>
              <a:t>64%</a:t>
            </a:r>
            <a:endParaRPr lang="en-GB"/>
          </a:p>
        </p:txBody>
      </p:sp>
      <p:sp>
        <p:nvSpPr>
          <p:cNvPr id="47" name="pole tekstowe 46">
            <a:extLst>
              <a:ext uri="{FF2B5EF4-FFF2-40B4-BE49-F238E27FC236}">
                <a16:creationId xmlns:a16="http://schemas.microsoft.com/office/drawing/2014/main" id="{65463455-6E51-369B-3B30-40644A1337D9}"/>
              </a:ext>
            </a:extLst>
          </p:cNvPr>
          <p:cNvSpPr txBox="1"/>
          <p:nvPr/>
        </p:nvSpPr>
        <p:spPr>
          <a:xfrm>
            <a:off x="7337186" y="5313589"/>
            <a:ext cx="646331" cy="369332"/>
          </a:xfrm>
          <a:prstGeom prst="rect">
            <a:avLst/>
          </a:prstGeom>
          <a:noFill/>
        </p:spPr>
        <p:txBody>
          <a:bodyPr wrap="square" rtlCol="0">
            <a:spAutoFit/>
          </a:bodyPr>
          <a:lstStyle/>
          <a:p>
            <a:r>
              <a:rPr lang="pl-PL"/>
              <a:t>20%</a:t>
            </a:r>
            <a:endParaRPr lang="en-GB"/>
          </a:p>
        </p:txBody>
      </p:sp>
      <p:sp>
        <p:nvSpPr>
          <p:cNvPr id="52" name="Prostokąt: zaokrąglone rogi 51">
            <a:extLst>
              <a:ext uri="{FF2B5EF4-FFF2-40B4-BE49-F238E27FC236}">
                <a16:creationId xmlns:a16="http://schemas.microsoft.com/office/drawing/2014/main" id="{9D95658A-3947-F745-5517-37000E594847}"/>
              </a:ext>
            </a:extLst>
          </p:cNvPr>
          <p:cNvSpPr/>
          <p:nvPr/>
        </p:nvSpPr>
        <p:spPr>
          <a:xfrm>
            <a:off x="5280663" y="4387448"/>
            <a:ext cx="1828798" cy="590010"/>
          </a:xfrm>
          <a:prstGeom prst="round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Scale features</a:t>
            </a:r>
            <a:endParaRPr lang="en-GB">
              <a:solidFill>
                <a:schemeClr val="bg1"/>
              </a:solidFill>
            </a:endParaRPr>
          </a:p>
        </p:txBody>
      </p:sp>
      <mc:AlternateContent xmlns:mc="http://schemas.openxmlformats.org/markup-compatibility/2006" xmlns:a14="http://schemas.microsoft.com/office/drawing/2010/main">
        <mc:Choice Requires="a14">
          <p:sp>
            <p:nvSpPr>
              <p:cNvPr id="65" name="pole tekstowe 64">
                <a:extLst>
                  <a:ext uri="{FF2B5EF4-FFF2-40B4-BE49-F238E27FC236}">
                    <a16:creationId xmlns:a16="http://schemas.microsoft.com/office/drawing/2014/main" id="{83F54F66-A6A5-A594-4499-385FA5794B98}"/>
                  </a:ext>
                </a:extLst>
              </p:cNvPr>
              <p:cNvSpPr txBox="1"/>
              <p:nvPr/>
            </p:nvSpPr>
            <p:spPr>
              <a:xfrm>
                <a:off x="7171401" y="3099324"/>
                <a:ext cx="2406845" cy="676660"/>
              </a:xfrm>
              <a:prstGeom prst="rect">
                <a:avLst/>
              </a:prstGeom>
              <a:no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l-PL" b="0" i="1" smtClean="0">
                              <a:solidFill>
                                <a:srgbClr val="212529"/>
                              </a:solidFill>
                              <a:effectLst/>
                              <a:latin typeface="Cambria Math" panose="02040503050406030204" pitchFamily="18" charset="0"/>
                            </a:rPr>
                          </m:ctrlPr>
                        </m:sSubPr>
                        <m:e>
                          <m:r>
                            <a:rPr lang="pl-PL" b="0" i="1" smtClean="0">
                              <a:solidFill>
                                <a:srgbClr val="212529"/>
                              </a:solidFill>
                              <a:effectLst/>
                              <a:latin typeface="Cambria Math" panose="02040503050406030204" pitchFamily="18" charset="0"/>
                            </a:rPr>
                            <m:t>𝑥</m:t>
                          </m:r>
                        </m:e>
                        <m:sub>
                          <m:r>
                            <m:rPr>
                              <m:sty m:val="p"/>
                            </m:rPr>
                            <a:rPr lang="pl-PL" b="0" i="0" smtClean="0">
                              <a:solidFill>
                                <a:srgbClr val="212529"/>
                              </a:solidFill>
                              <a:effectLst/>
                              <a:latin typeface="Cambria Math" panose="02040503050406030204" pitchFamily="18" charset="0"/>
                            </a:rPr>
                            <m:t>scaled</m:t>
                          </m:r>
                        </m:sub>
                      </m:sSub>
                      <m:r>
                        <a:rPr lang="en-GB" b="0" i="1" smtClean="0">
                          <a:solidFill>
                            <a:srgbClr val="212529"/>
                          </a:solidFill>
                          <a:effectLst/>
                          <a:latin typeface="Cambria Math" panose="02040503050406030204" pitchFamily="18" charset="0"/>
                        </a:rPr>
                        <m:t> =</m:t>
                      </m:r>
                      <m:f>
                        <m:fPr>
                          <m:ctrlPr>
                            <a:rPr lang="en-GB" b="0" i="1" smtClean="0">
                              <a:solidFill>
                                <a:srgbClr val="212529"/>
                              </a:solidFill>
                              <a:effectLst/>
                              <a:latin typeface="Cambria Math" panose="02040503050406030204" pitchFamily="18" charset="0"/>
                            </a:rPr>
                          </m:ctrlPr>
                        </m:fPr>
                        <m:num>
                          <m:d>
                            <m:dPr>
                              <m:ctrlPr>
                                <a:rPr lang="en-GB" b="0" i="1" smtClean="0">
                                  <a:solidFill>
                                    <a:srgbClr val="212529"/>
                                  </a:solidFill>
                                  <a:effectLst/>
                                  <a:latin typeface="Cambria Math" panose="02040503050406030204" pitchFamily="18" charset="0"/>
                                </a:rPr>
                              </m:ctrlPr>
                            </m:dPr>
                            <m:e>
                              <m:r>
                                <a:rPr lang="en-GB" b="0" i="1" smtClean="0">
                                  <a:solidFill>
                                    <a:srgbClr val="212529"/>
                                  </a:solidFill>
                                  <a:effectLst/>
                                  <a:latin typeface="Cambria Math" panose="02040503050406030204" pitchFamily="18" charset="0"/>
                                </a:rPr>
                                <m:t>𝑥</m:t>
                              </m:r>
                              <m:r>
                                <a:rPr lang="en-GB" b="0" i="1" smtClean="0">
                                  <a:solidFill>
                                    <a:srgbClr val="212529"/>
                                  </a:solidFill>
                                  <a:effectLst/>
                                  <a:latin typeface="Cambria Math" panose="02040503050406030204" pitchFamily="18" charset="0"/>
                                </a:rPr>
                                <m:t> −</m:t>
                              </m:r>
                              <m:sSub>
                                <m:sSubPr>
                                  <m:ctrlPr>
                                    <a:rPr lang="pl-PL" b="0" i="1" smtClean="0">
                                      <a:solidFill>
                                        <a:srgbClr val="212529"/>
                                      </a:solidFill>
                                      <a:effectLst/>
                                      <a:latin typeface="Cambria Math" panose="02040503050406030204" pitchFamily="18" charset="0"/>
                                    </a:rPr>
                                  </m:ctrlPr>
                                </m:sSubPr>
                                <m:e>
                                  <m:r>
                                    <a:rPr lang="pl-PL" b="0" i="1" smtClean="0">
                                      <a:solidFill>
                                        <a:srgbClr val="212529"/>
                                      </a:solidFill>
                                      <a:effectLst/>
                                      <a:latin typeface="Cambria Math" panose="02040503050406030204" pitchFamily="18" charset="0"/>
                                    </a:rPr>
                                    <m:t>𝑥</m:t>
                                  </m:r>
                                </m:e>
                                <m:sub>
                                  <m:r>
                                    <m:rPr>
                                      <m:sty m:val="p"/>
                                    </m:rPr>
                                    <a:rPr lang="pl-PL" b="0" i="0" smtClean="0">
                                      <a:solidFill>
                                        <a:srgbClr val="212529"/>
                                      </a:solidFill>
                                      <a:effectLst/>
                                      <a:latin typeface="Cambria Math" panose="02040503050406030204" pitchFamily="18" charset="0"/>
                                    </a:rPr>
                                    <m:t>mean</m:t>
                                  </m:r>
                                </m:sub>
                              </m:sSub>
                            </m:e>
                          </m:d>
                        </m:num>
                        <m:den>
                          <m:sSub>
                            <m:sSubPr>
                              <m:ctrlPr>
                                <a:rPr lang="pl-PL" i="1">
                                  <a:solidFill>
                                    <a:srgbClr val="212529"/>
                                  </a:solidFill>
                                  <a:latin typeface="Cambria Math" panose="02040503050406030204" pitchFamily="18" charset="0"/>
                                </a:rPr>
                              </m:ctrlPr>
                            </m:sSubPr>
                            <m:e>
                              <m:r>
                                <a:rPr lang="pl-PL" i="1">
                                  <a:solidFill>
                                    <a:srgbClr val="212529"/>
                                  </a:solidFill>
                                  <a:latin typeface="Cambria Math" panose="02040503050406030204" pitchFamily="18" charset="0"/>
                                </a:rPr>
                                <m:t>𝑥</m:t>
                              </m:r>
                            </m:e>
                            <m:sub>
                              <m:r>
                                <m:rPr>
                                  <m:sty m:val="p"/>
                                </m:rPr>
                                <a:rPr lang="pl-PL">
                                  <a:solidFill>
                                    <a:srgbClr val="212529"/>
                                  </a:solidFill>
                                  <a:latin typeface="Cambria Math" panose="02040503050406030204" pitchFamily="18" charset="0"/>
                                </a:rPr>
                                <m:t>std</m:t>
                              </m:r>
                            </m:sub>
                          </m:sSub>
                        </m:den>
                      </m:f>
                    </m:oMath>
                  </m:oMathPara>
                </a14:m>
                <a:endParaRPr lang="en-GB"/>
              </a:p>
            </p:txBody>
          </p:sp>
        </mc:Choice>
        <mc:Fallback xmlns="">
          <p:sp>
            <p:nvSpPr>
              <p:cNvPr id="65" name="pole tekstowe 64">
                <a:extLst>
                  <a:ext uri="{FF2B5EF4-FFF2-40B4-BE49-F238E27FC236}">
                    <a16:creationId xmlns:a16="http://schemas.microsoft.com/office/drawing/2014/main" id="{83F54F66-A6A5-A594-4499-385FA5794B98}"/>
                  </a:ext>
                </a:extLst>
              </p:cNvPr>
              <p:cNvSpPr txBox="1">
                <a:spLocks noRot="1" noChangeAspect="1" noMove="1" noResize="1" noEditPoints="1" noAdjustHandles="1" noChangeArrowheads="1" noChangeShapeType="1" noTextEdit="1"/>
              </p:cNvSpPr>
              <p:nvPr/>
            </p:nvSpPr>
            <p:spPr>
              <a:xfrm>
                <a:off x="7171401" y="3099324"/>
                <a:ext cx="2406845" cy="676660"/>
              </a:xfrm>
              <a:prstGeom prst="rect">
                <a:avLst/>
              </a:prstGeom>
              <a:blipFill>
                <a:blip r:embed="rId3"/>
                <a:stretch>
                  <a:fillRect/>
                </a:stretch>
              </a:blipFill>
              <a:ln>
                <a:solidFill>
                  <a:schemeClr val="tx1"/>
                </a:solidFill>
              </a:ln>
            </p:spPr>
            <p:txBody>
              <a:bodyPr/>
              <a:lstStyle/>
              <a:p>
                <a:r>
                  <a:rPr lang="en-GB">
                    <a:noFill/>
                  </a:rPr>
                  <a:t> </a:t>
                </a:r>
              </a:p>
            </p:txBody>
          </p:sp>
        </mc:Fallback>
      </mc:AlternateContent>
      <p:sp>
        <p:nvSpPr>
          <p:cNvPr id="66" name="pole tekstowe 65">
            <a:extLst>
              <a:ext uri="{FF2B5EF4-FFF2-40B4-BE49-F238E27FC236}">
                <a16:creationId xmlns:a16="http://schemas.microsoft.com/office/drawing/2014/main" id="{E63BBBB0-193F-CBA7-18A1-4FB3F0475DD9}"/>
              </a:ext>
            </a:extLst>
          </p:cNvPr>
          <p:cNvSpPr txBox="1"/>
          <p:nvPr/>
        </p:nvSpPr>
        <p:spPr>
          <a:xfrm>
            <a:off x="8395464" y="669195"/>
            <a:ext cx="1078367" cy="923330"/>
          </a:xfrm>
          <a:prstGeom prst="rect">
            <a:avLst/>
          </a:prstGeom>
          <a:noFill/>
        </p:spPr>
        <p:txBody>
          <a:bodyPr wrap="square" rtlCol="0">
            <a:spAutoFit/>
          </a:bodyPr>
          <a:lstStyle/>
          <a:p>
            <a:r>
              <a:rPr lang="pl-PL"/>
              <a:t>features</a:t>
            </a:r>
            <a:br>
              <a:rPr lang="pl-PL"/>
            </a:br>
            <a:r>
              <a:rPr lang="pl-PL"/>
              <a:t>weights</a:t>
            </a:r>
          </a:p>
          <a:p>
            <a:r>
              <a:rPr lang="pl-PL"/>
              <a:t>targets</a:t>
            </a:r>
            <a:endParaRPr lang="en-GB"/>
          </a:p>
        </p:txBody>
      </p:sp>
      <p:cxnSp>
        <p:nvCxnSpPr>
          <p:cNvPr id="68" name="Łącznik prosty ze strzałką 67">
            <a:extLst>
              <a:ext uri="{FF2B5EF4-FFF2-40B4-BE49-F238E27FC236}">
                <a16:creationId xmlns:a16="http://schemas.microsoft.com/office/drawing/2014/main" id="{582997F5-60F6-40AA-9411-0A5D63767966}"/>
              </a:ext>
            </a:extLst>
          </p:cNvPr>
          <p:cNvCxnSpPr>
            <a:cxnSpLocks/>
            <a:stCxn id="23" idx="2"/>
          </p:cNvCxnSpPr>
          <p:nvPr/>
        </p:nvCxnSpPr>
        <p:spPr>
          <a:xfrm>
            <a:off x="7399081" y="1447077"/>
            <a:ext cx="0" cy="45803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2" name="pole tekstowe 81">
            <a:extLst>
              <a:ext uri="{FF2B5EF4-FFF2-40B4-BE49-F238E27FC236}">
                <a16:creationId xmlns:a16="http://schemas.microsoft.com/office/drawing/2014/main" id="{C4E85DEB-B961-7EF2-17AC-7AFB6C3854AD}"/>
              </a:ext>
            </a:extLst>
          </p:cNvPr>
          <p:cNvSpPr txBox="1"/>
          <p:nvPr/>
        </p:nvSpPr>
        <p:spPr>
          <a:xfrm>
            <a:off x="8318979" y="1823100"/>
            <a:ext cx="3786598" cy="738664"/>
          </a:xfrm>
          <a:prstGeom prst="rect">
            <a:avLst/>
          </a:prstGeom>
          <a:noFill/>
        </p:spPr>
        <p:txBody>
          <a:bodyPr wrap="square">
            <a:spAutoFit/>
          </a:bodyPr>
          <a:lstStyle/>
          <a:p>
            <a:r>
              <a:rPr lang="pl-PL" sz="1400">
                <a:solidFill>
                  <a:schemeClr val="bg1">
                    <a:lumMod val="50000"/>
                  </a:schemeClr>
                </a:solidFill>
              </a:rPr>
              <a:t>(in case the training performs better with scaled weights; depends on the model and target)</a:t>
            </a:r>
            <a:endParaRPr lang="en-GB" sz="1400">
              <a:solidFill>
                <a:schemeClr val="bg1">
                  <a:lumMod val="50000"/>
                </a:schemeClr>
              </a:solidFill>
            </a:endParaRPr>
          </a:p>
        </p:txBody>
      </p:sp>
      <p:sp>
        <p:nvSpPr>
          <p:cNvPr id="40" name="Prostokąt: zaokrąglone rogi 39">
            <a:extLst>
              <a:ext uri="{FF2B5EF4-FFF2-40B4-BE49-F238E27FC236}">
                <a16:creationId xmlns:a16="http://schemas.microsoft.com/office/drawing/2014/main" id="{D9921235-51EE-F263-D9AA-93E7E6DD9BD8}"/>
              </a:ext>
            </a:extLst>
          </p:cNvPr>
          <p:cNvSpPr/>
          <p:nvPr/>
        </p:nvSpPr>
        <p:spPr>
          <a:xfrm>
            <a:off x="596205" y="6098902"/>
            <a:ext cx="1828798" cy="59001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Final result</a:t>
            </a:r>
            <a:endParaRPr lang="en-GB">
              <a:solidFill>
                <a:schemeClr val="bg1"/>
              </a:solidFill>
            </a:endParaRPr>
          </a:p>
        </p:txBody>
      </p:sp>
      <p:sp>
        <p:nvSpPr>
          <p:cNvPr id="41" name="Prostokąt: zaokrąglone rogi 40">
            <a:extLst>
              <a:ext uri="{FF2B5EF4-FFF2-40B4-BE49-F238E27FC236}">
                <a16:creationId xmlns:a16="http://schemas.microsoft.com/office/drawing/2014/main" id="{5528CFF5-0019-F20C-3D51-D8E6407F754E}"/>
              </a:ext>
            </a:extLst>
          </p:cNvPr>
          <p:cNvSpPr/>
          <p:nvPr/>
        </p:nvSpPr>
        <p:spPr>
          <a:xfrm>
            <a:off x="596205" y="5237067"/>
            <a:ext cx="1828798" cy="59001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Model tuning</a:t>
            </a:r>
            <a:endParaRPr lang="en-GB">
              <a:solidFill>
                <a:schemeClr val="bg1"/>
              </a:solidFill>
            </a:endParaRPr>
          </a:p>
        </p:txBody>
      </p:sp>
      <p:sp>
        <p:nvSpPr>
          <p:cNvPr id="42" name="Strzałka: w dół 41">
            <a:extLst>
              <a:ext uri="{FF2B5EF4-FFF2-40B4-BE49-F238E27FC236}">
                <a16:creationId xmlns:a16="http://schemas.microsoft.com/office/drawing/2014/main" id="{3CA9C446-59B3-C051-F9D6-15B068D49803}"/>
              </a:ext>
            </a:extLst>
          </p:cNvPr>
          <p:cNvSpPr/>
          <p:nvPr/>
        </p:nvSpPr>
        <p:spPr>
          <a:xfrm>
            <a:off x="1262028" y="5740507"/>
            <a:ext cx="497149" cy="46166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3" name="Prostokąt: zaokrąglone rogi 42">
            <a:extLst>
              <a:ext uri="{FF2B5EF4-FFF2-40B4-BE49-F238E27FC236}">
                <a16:creationId xmlns:a16="http://schemas.microsoft.com/office/drawing/2014/main" id="{1CD051F9-BA12-C1F1-71EC-74CE1BE279B2}"/>
              </a:ext>
            </a:extLst>
          </p:cNvPr>
          <p:cNvSpPr/>
          <p:nvPr/>
        </p:nvSpPr>
        <p:spPr>
          <a:xfrm>
            <a:off x="596210" y="1789730"/>
            <a:ext cx="1828798" cy="59001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Data extraction</a:t>
            </a:r>
            <a:endParaRPr lang="en-GB">
              <a:solidFill>
                <a:schemeClr val="bg1"/>
              </a:solidFill>
            </a:endParaRPr>
          </a:p>
        </p:txBody>
      </p:sp>
      <p:sp>
        <p:nvSpPr>
          <p:cNvPr id="44" name="Prostokąt: zaokrąglone rogi 43">
            <a:extLst>
              <a:ext uri="{FF2B5EF4-FFF2-40B4-BE49-F238E27FC236}">
                <a16:creationId xmlns:a16="http://schemas.microsoft.com/office/drawing/2014/main" id="{418D5FC8-D042-9ADF-D6BD-E8927DF4873A}"/>
              </a:ext>
            </a:extLst>
          </p:cNvPr>
          <p:cNvSpPr/>
          <p:nvPr/>
        </p:nvSpPr>
        <p:spPr>
          <a:xfrm>
            <a:off x="596210" y="2651565"/>
            <a:ext cx="1828798" cy="59001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Preprocessing</a:t>
            </a:r>
            <a:endParaRPr lang="en-GB">
              <a:solidFill>
                <a:schemeClr val="bg1"/>
              </a:solidFill>
            </a:endParaRPr>
          </a:p>
        </p:txBody>
      </p:sp>
      <p:sp>
        <p:nvSpPr>
          <p:cNvPr id="45" name="Prostokąt: zaokrąglone rogi 44">
            <a:extLst>
              <a:ext uri="{FF2B5EF4-FFF2-40B4-BE49-F238E27FC236}">
                <a16:creationId xmlns:a16="http://schemas.microsoft.com/office/drawing/2014/main" id="{CCC86FC3-1DB8-89DB-31AC-7055CD9C5E01}"/>
              </a:ext>
            </a:extLst>
          </p:cNvPr>
          <p:cNvSpPr/>
          <p:nvPr/>
        </p:nvSpPr>
        <p:spPr>
          <a:xfrm>
            <a:off x="596210" y="3513399"/>
            <a:ext cx="1828798" cy="59001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Training</a:t>
            </a:r>
            <a:endParaRPr lang="en-GB">
              <a:solidFill>
                <a:schemeClr val="bg1"/>
              </a:solidFill>
            </a:endParaRPr>
          </a:p>
        </p:txBody>
      </p:sp>
      <p:sp>
        <p:nvSpPr>
          <p:cNvPr id="48" name="Strzałka: w dół 47">
            <a:extLst>
              <a:ext uri="{FF2B5EF4-FFF2-40B4-BE49-F238E27FC236}">
                <a16:creationId xmlns:a16="http://schemas.microsoft.com/office/drawing/2014/main" id="{D0A0DF98-5E35-02C9-F736-DD1BC47DDE83}"/>
              </a:ext>
            </a:extLst>
          </p:cNvPr>
          <p:cNvSpPr/>
          <p:nvPr/>
        </p:nvSpPr>
        <p:spPr>
          <a:xfrm>
            <a:off x="1262033" y="2311843"/>
            <a:ext cx="497149" cy="46166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9" name="Prostokąt: zaokrąglone rogi 48">
            <a:extLst>
              <a:ext uri="{FF2B5EF4-FFF2-40B4-BE49-F238E27FC236}">
                <a16:creationId xmlns:a16="http://schemas.microsoft.com/office/drawing/2014/main" id="{518FFB11-1C51-6555-72ED-2B5F7DFB68F9}"/>
              </a:ext>
            </a:extLst>
          </p:cNvPr>
          <p:cNvSpPr/>
          <p:nvPr/>
        </p:nvSpPr>
        <p:spPr>
          <a:xfrm>
            <a:off x="596210" y="4375233"/>
            <a:ext cx="1828798" cy="59001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Validation</a:t>
            </a:r>
            <a:endParaRPr lang="en-GB">
              <a:solidFill>
                <a:schemeClr val="bg1"/>
              </a:solidFill>
            </a:endParaRPr>
          </a:p>
        </p:txBody>
      </p:sp>
      <p:sp>
        <p:nvSpPr>
          <p:cNvPr id="50" name="Strzałka: w dół 49">
            <a:extLst>
              <a:ext uri="{FF2B5EF4-FFF2-40B4-BE49-F238E27FC236}">
                <a16:creationId xmlns:a16="http://schemas.microsoft.com/office/drawing/2014/main" id="{B418460E-2099-1794-006F-71B260CB42F4}"/>
              </a:ext>
            </a:extLst>
          </p:cNvPr>
          <p:cNvSpPr/>
          <p:nvPr/>
        </p:nvSpPr>
        <p:spPr>
          <a:xfrm>
            <a:off x="1262033" y="3167453"/>
            <a:ext cx="497149" cy="46166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1" name="Strzałka: w dół 50">
            <a:extLst>
              <a:ext uri="{FF2B5EF4-FFF2-40B4-BE49-F238E27FC236}">
                <a16:creationId xmlns:a16="http://schemas.microsoft.com/office/drawing/2014/main" id="{7E32B924-C5FB-4AD8-9C11-38012219847A}"/>
              </a:ext>
            </a:extLst>
          </p:cNvPr>
          <p:cNvSpPr/>
          <p:nvPr/>
        </p:nvSpPr>
        <p:spPr>
          <a:xfrm>
            <a:off x="1262033" y="4023063"/>
            <a:ext cx="497149" cy="46166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4" name="Strzałka: zawracanie 53">
            <a:extLst>
              <a:ext uri="{FF2B5EF4-FFF2-40B4-BE49-F238E27FC236}">
                <a16:creationId xmlns:a16="http://schemas.microsoft.com/office/drawing/2014/main" id="{BA780603-9F62-E988-CD58-6335F274AEFB}"/>
              </a:ext>
            </a:extLst>
          </p:cNvPr>
          <p:cNvSpPr/>
          <p:nvPr/>
        </p:nvSpPr>
        <p:spPr>
          <a:xfrm rot="16200000" flipV="1">
            <a:off x="1811295" y="3344937"/>
            <a:ext cx="2047782" cy="820365"/>
          </a:xfrm>
          <a:prstGeom prst="uturnArrow">
            <a:avLst>
              <a:gd name="adj1" fmla="val 25000"/>
              <a:gd name="adj2" fmla="val 25000"/>
              <a:gd name="adj3" fmla="val 25000"/>
              <a:gd name="adj4" fmla="val 43750"/>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Strzałka: w dół 54">
            <a:extLst>
              <a:ext uri="{FF2B5EF4-FFF2-40B4-BE49-F238E27FC236}">
                <a16:creationId xmlns:a16="http://schemas.microsoft.com/office/drawing/2014/main" id="{AB36FA01-54C0-9F11-F26E-6DDAD0B862DC}"/>
              </a:ext>
            </a:extLst>
          </p:cNvPr>
          <p:cNvSpPr/>
          <p:nvPr/>
        </p:nvSpPr>
        <p:spPr>
          <a:xfrm>
            <a:off x="1262033" y="4878673"/>
            <a:ext cx="497149" cy="46166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7" name="Prostokąt 56">
            <a:extLst>
              <a:ext uri="{FF2B5EF4-FFF2-40B4-BE49-F238E27FC236}">
                <a16:creationId xmlns:a16="http://schemas.microsoft.com/office/drawing/2014/main" id="{C3EF08A9-294F-57AC-F62C-3617F10CB389}"/>
              </a:ext>
            </a:extLst>
          </p:cNvPr>
          <p:cNvSpPr/>
          <p:nvPr/>
        </p:nvSpPr>
        <p:spPr>
          <a:xfrm>
            <a:off x="352071" y="2536466"/>
            <a:ext cx="2317072" cy="801189"/>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6" name="Tytuł 1">
            <a:extLst>
              <a:ext uri="{FF2B5EF4-FFF2-40B4-BE49-F238E27FC236}">
                <a16:creationId xmlns:a16="http://schemas.microsoft.com/office/drawing/2014/main" id="{226FE879-2930-3A5F-0A5B-0494849EAF39}"/>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ML reco: general overview</a:t>
            </a:r>
            <a:endParaRPr lang="pl-PL" sz="2800" dirty="0" err="1"/>
          </a:p>
        </p:txBody>
      </p:sp>
      <p:sp>
        <p:nvSpPr>
          <p:cNvPr id="7" name="Prostokąt 6">
            <a:extLst>
              <a:ext uri="{FF2B5EF4-FFF2-40B4-BE49-F238E27FC236}">
                <a16:creationId xmlns:a16="http://schemas.microsoft.com/office/drawing/2014/main" id="{8ACEC6C1-76C7-38F2-C19E-029CB7EC0913}"/>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Symbol zastępczy numeru slajdu 4">
            <a:extLst>
              <a:ext uri="{FF2B5EF4-FFF2-40B4-BE49-F238E27FC236}">
                <a16:creationId xmlns:a16="http://schemas.microsoft.com/office/drawing/2014/main" id="{0E7FE35F-4440-97C3-5D9C-3705B9B11C0A}"/>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68</a:t>
            </a:fld>
            <a:endParaRPr lang="pl-PL" sz="2400">
              <a:solidFill>
                <a:schemeClr val="tx1"/>
              </a:solidFill>
              <a:cs typeface="Helvetica"/>
            </a:endParaRPr>
          </a:p>
        </p:txBody>
      </p:sp>
      <p:pic>
        <p:nvPicPr>
          <p:cNvPr id="11" name="Obraz 10">
            <a:extLst>
              <a:ext uri="{FF2B5EF4-FFF2-40B4-BE49-F238E27FC236}">
                <a16:creationId xmlns:a16="http://schemas.microsoft.com/office/drawing/2014/main" id="{4C625ADE-C432-838B-CF4F-DE3F838639C2}"/>
              </a:ext>
            </a:extLst>
          </p:cNvPr>
          <p:cNvPicPr>
            <a:picLocks noChangeAspect="1"/>
          </p:cNvPicPr>
          <p:nvPr/>
        </p:nvPicPr>
        <p:blipFill>
          <a:blip r:embed="rId4"/>
          <a:stretch>
            <a:fillRect/>
          </a:stretch>
        </p:blipFill>
        <p:spPr>
          <a:xfrm>
            <a:off x="7392145" y="3839214"/>
            <a:ext cx="3481056" cy="923200"/>
          </a:xfrm>
          <a:prstGeom prst="rect">
            <a:avLst/>
          </a:prstGeom>
        </p:spPr>
      </p:pic>
      <p:pic>
        <p:nvPicPr>
          <p:cNvPr id="13" name="Obraz 12">
            <a:extLst>
              <a:ext uri="{FF2B5EF4-FFF2-40B4-BE49-F238E27FC236}">
                <a16:creationId xmlns:a16="http://schemas.microsoft.com/office/drawing/2014/main" id="{5C469632-D797-CA07-8386-67CF07DDB94E}"/>
              </a:ext>
            </a:extLst>
          </p:cNvPr>
          <p:cNvPicPr>
            <a:picLocks noChangeAspect="1"/>
          </p:cNvPicPr>
          <p:nvPr/>
        </p:nvPicPr>
        <p:blipFill>
          <a:blip r:embed="rId5"/>
          <a:stretch>
            <a:fillRect/>
          </a:stretch>
        </p:blipFill>
        <p:spPr>
          <a:xfrm>
            <a:off x="8395464" y="5159593"/>
            <a:ext cx="3565151" cy="987643"/>
          </a:xfrm>
          <a:prstGeom prst="rect">
            <a:avLst/>
          </a:prstGeom>
        </p:spPr>
      </p:pic>
      <p:sp>
        <p:nvSpPr>
          <p:cNvPr id="3" name="pole tekstowe 2">
            <a:extLst>
              <a:ext uri="{FF2B5EF4-FFF2-40B4-BE49-F238E27FC236}">
                <a16:creationId xmlns:a16="http://schemas.microsoft.com/office/drawing/2014/main" id="{4EEBE99B-98BC-F6C6-5826-6A1A53075876}"/>
              </a:ext>
            </a:extLst>
          </p:cNvPr>
          <p:cNvSpPr txBox="1"/>
          <p:nvPr/>
        </p:nvSpPr>
        <p:spPr>
          <a:xfrm>
            <a:off x="3354930" y="3016455"/>
            <a:ext cx="1181560" cy="1477328"/>
          </a:xfrm>
          <a:prstGeom prst="rect">
            <a:avLst/>
          </a:prstGeom>
          <a:noFill/>
        </p:spPr>
        <p:txBody>
          <a:bodyPr wrap="square" rtlCol="0">
            <a:spAutoFit/>
          </a:bodyPr>
          <a:lstStyle/>
          <a:p>
            <a:r>
              <a:rPr lang="pl-PL"/>
              <a:t>feature/</a:t>
            </a:r>
          </a:p>
          <a:p>
            <a:r>
              <a:rPr lang="pl-PL"/>
              <a:t>model/</a:t>
            </a:r>
          </a:p>
          <a:p>
            <a:r>
              <a:rPr lang="pl-PL"/>
              <a:t>target/</a:t>
            </a:r>
          </a:p>
          <a:p>
            <a:r>
              <a:rPr lang="pl-PL"/>
              <a:t>method/</a:t>
            </a:r>
          </a:p>
          <a:p>
            <a:r>
              <a:rPr lang="pl-PL"/>
              <a:t>selection</a:t>
            </a:r>
            <a:endParaRPr lang="en-GB"/>
          </a:p>
        </p:txBody>
      </p:sp>
      <p:sp>
        <p:nvSpPr>
          <p:cNvPr id="4" name="Prostokąt: zaokrąglone rogi 3">
            <a:extLst>
              <a:ext uri="{FF2B5EF4-FFF2-40B4-BE49-F238E27FC236}">
                <a16:creationId xmlns:a16="http://schemas.microsoft.com/office/drawing/2014/main" id="{158DB9D8-E28F-18BE-370F-D57DAF220DC1}"/>
              </a:ext>
            </a:extLst>
          </p:cNvPr>
          <p:cNvSpPr/>
          <p:nvPr/>
        </p:nvSpPr>
        <p:spPr>
          <a:xfrm>
            <a:off x="4985680" y="6200805"/>
            <a:ext cx="1828798" cy="590010"/>
          </a:xfrm>
          <a:prstGeom prst="round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Validation data</a:t>
            </a:r>
            <a:endParaRPr lang="en-GB">
              <a:solidFill>
                <a:schemeClr val="bg1"/>
              </a:solidFill>
            </a:endParaRPr>
          </a:p>
        </p:txBody>
      </p:sp>
      <p:cxnSp>
        <p:nvCxnSpPr>
          <p:cNvPr id="9" name="Łącznik prosty ze strzałką 8">
            <a:extLst>
              <a:ext uri="{FF2B5EF4-FFF2-40B4-BE49-F238E27FC236}">
                <a16:creationId xmlns:a16="http://schemas.microsoft.com/office/drawing/2014/main" id="{7A32B8AD-84A8-1134-6D16-7951195A3A75}"/>
              </a:ext>
            </a:extLst>
          </p:cNvPr>
          <p:cNvCxnSpPr>
            <a:cxnSpLocks/>
            <a:stCxn id="67" idx="2"/>
            <a:endCxn id="52" idx="0"/>
          </p:cNvCxnSpPr>
          <p:nvPr/>
        </p:nvCxnSpPr>
        <p:spPr>
          <a:xfrm flipH="1">
            <a:off x="6195062" y="2487437"/>
            <a:ext cx="1199581" cy="1900011"/>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Prostokąt: zaokrąglone rogi 66">
            <a:extLst>
              <a:ext uri="{FF2B5EF4-FFF2-40B4-BE49-F238E27FC236}">
                <a16:creationId xmlns:a16="http://schemas.microsoft.com/office/drawing/2014/main" id="{2D5FD8CE-EDA2-A4DB-98DB-F94A516C1BC2}"/>
              </a:ext>
            </a:extLst>
          </p:cNvPr>
          <p:cNvSpPr/>
          <p:nvPr/>
        </p:nvSpPr>
        <p:spPr>
          <a:xfrm>
            <a:off x="6480244" y="1897427"/>
            <a:ext cx="1828798" cy="590010"/>
          </a:xfrm>
          <a:prstGeom prst="round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Scale weights</a:t>
            </a:r>
            <a:endParaRPr lang="en-GB">
              <a:solidFill>
                <a:schemeClr val="bg1"/>
              </a:solidFill>
            </a:endParaRPr>
          </a:p>
        </p:txBody>
      </p:sp>
      <p:cxnSp>
        <p:nvCxnSpPr>
          <p:cNvPr id="17" name="Łącznik prosty ze strzałką 16">
            <a:extLst>
              <a:ext uri="{FF2B5EF4-FFF2-40B4-BE49-F238E27FC236}">
                <a16:creationId xmlns:a16="http://schemas.microsoft.com/office/drawing/2014/main" id="{C6A30E1F-F9CD-ABB6-F1BE-3848574F4BE7}"/>
              </a:ext>
            </a:extLst>
          </p:cNvPr>
          <p:cNvCxnSpPr>
            <a:cxnSpLocks/>
            <a:stCxn id="52" idx="2"/>
            <a:endCxn id="4" idx="0"/>
          </p:cNvCxnSpPr>
          <p:nvPr/>
        </p:nvCxnSpPr>
        <p:spPr>
          <a:xfrm flipH="1">
            <a:off x="5900079" y="4977458"/>
            <a:ext cx="294983" cy="1223347"/>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pole tekstowe 19">
            <a:extLst>
              <a:ext uri="{FF2B5EF4-FFF2-40B4-BE49-F238E27FC236}">
                <a16:creationId xmlns:a16="http://schemas.microsoft.com/office/drawing/2014/main" id="{3E9B39D5-28BF-689E-34DF-477DD465C867}"/>
              </a:ext>
            </a:extLst>
          </p:cNvPr>
          <p:cNvSpPr txBox="1"/>
          <p:nvPr/>
        </p:nvSpPr>
        <p:spPr>
          <a:xfrm>
            <a:off x="6005930" y="5510618"/>
            <a:ext cx="646331" cy="369332"/>
          </a:xfrm>
          <a:prstGeom prst="rect">
            <a:avLst/>
          </a:prstGeom>
          <a:noFill/>
        </p:spPr>
        <p:txBody>
          <a:bodyPr wrap="square" rtlCol="0">
            <a:spAutoFit/>
          </a:bodyPr>
          <a:lstStyle/>
          <a:p>
            <a:r>
              <a:rPr lang="pl-PL"/>
              <a:t>16%</a:t>
            </a:r>
            <a:endParaRPr lang="en-GB"/>
          </a:p>
        </p:txBody>
      </p:sp>
      <p:sp>
        <p:nvSpPr>
          <p:cNvPr id="38" name="pole tekstowe 37">
            <a:extLst>
              <a:ext uri="{FF2B5EF4-FFF2-40B4-BE49-F238E27FC236}">
                <a16:creationId xmlns:a16="http://schemas.microsoft.com/office/drawing/2014/main" id="{4C2D1728-7501-5A7F-4AB5-C516FCE4CAEB}"/>
              </a:ext>
            </a:extLst>
          </p:cNvPr>
          <p:cNvSpPr txBox="1"/>
          <p:nvPr/>
        </p:nvSpPr>
        <p:spPr>
          <a:xfrm>
            <a:off x="9579316" y="3286826"/>
            <a:ext cx="2064989" cy="338554"/>
          </a:xfrm>
          <a:prstGeom prst="rect">
            <a:avLst/>
          </a:prstGeom>
          <a:noFill/>
        </p:spPr>
        <p:txBody>
          <a:bodyPr wrap="none" rtlCol="0">
            <a:spAutoFit/>
          </a:bodyPr>
          <a:lstStyle/>
          <a:p>
            <a:r>
              <a:rPr lang="pl-PL" sz="1600"/>
              <a:t>one common scaling</a:t>
            </a:r>
            <a:endParaRPr lang="en-GB" sz="1600"/>
          </a:p>
        </p:txBody>
      </p:sp>
    </p:spTree>
    <p:extLst>
      <p:ext uri="{BB962C8B-B14F-4D97-AF65-F5344CB8AC3E}">
        <p14:creationId xmlns:p14="http://schemas.microsoft.com/office/powerpoint/2010/main" val="32304824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ML </a:t>
            </a:r>
            <a:r>
              <a:rPr lang="pl-PL" sz="2800" dirty="0" err="1">
                <a:solidFill>
                  <a:schemeClr val="bg1"/>
                </a:solidFill>
                <a:latin typeface="Helvetica" panose="020B0604020202020204" pitchFamily="34" charset="0"/>
                <a:cs typeface="Helvetica" panose="020B0604020202020204" pitchFamily="34" charset="0"/>
              </a:rPr>
              <a:t>reco</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features</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used</a:t>
            </a:r>
            <a:r>
              <a:rPr lang="pl-PL" sz="2800" dirty="0">
                <a:solidFill>
                  <a:schemeClr val="bg1"/>
                </a:solidFill>
                <a:latin typeface="Helvetica" panose="020B0604020202020204" pitchFamily="34" charset="0"/>
                <a:cs typeface="Helvetica" panose="020B0604020202020204" pitchFamily="34" charset="0"/>
              </a:rPr>
              <a:t> for </a:t>
            </a:r>
            <a:r>
              <a:rPr lang="pl-PL" sz="2800" dirty="0" err="1">
                <a:solidFill>
                  <a:schemeClr val="bg1"/>
                </a:solidFill>
                <a:latin typeface="Helvetica" panose="020B0604020202020204" pitchFamily="34" charset="0"/>
                <a:cs typeface="Helvetica" panose="020B0604020202020204" pitchFamily="34" charset="0"/>
              </a:rPr>
              <a:t>reconstruction</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69</a:t>
            </a:fld>
            <a:endParaRPr lang="pl-PL" sz="2400">
              <a:solidFill>
                <a:schemeClr val="tx1"/>
              </a:solidFill>
              <a:cs typeface="Helvetica"/>
            </a:endParaRPr>
          </a:p>
        </p:txBody>
      </p:sp>
      <p:sp>
        <p:nvSpPr>
          <p:cNvPr id="2" name="pole tekstowe 1">
            <a:extLst>
              <a:ext uri="{FF2B5EF4-FFF2-40B4-BE49-F238E27FC236}">
                <a16:creationId xmlns:a16="http://schemas.microsoft.com/office/drawing/2014/main" id="{D1F8CCF3-51AC-D45A-D52D-56ABF068DA97}"/>
              </a:ext>
            </a:extLst>
          </p:cNvPr>
          <p:cNvSpPr txBox="1"/>
          <p:nvPr/>
        </p:nvSpPr>
        <p:spPr>
          <a:xfrm>
            <a:off x="8724097" y="5867485"/>
            <a:ext cx="3544625" cy="923330"/>
          </a:xfrm>
          <a:prstGeom prst="rect">
            <a:avLst/>
          </a:prstGeom>
          <a:noFill/>
        </p:spPr>
        <p:txBody>
          <a:bodyPr wrap="none" rtlCol="0">
            <a:spAutoFit/>
          </a:bodyPr>
          <a:lstStyle/>
          <a:p>
            <a:r>
              <a:rPr lang="pl-PL"/>
              <a:t>Example for ARCA115</a:t>
            </a:r>
          </a:p>
          <a:p>
            <a:r>
              <a:rPr lang="pl-PL">
                <a:solidFill>
                  <a:schemeClr val="bg1">
                    <a:lumMod val="50000"/>
                  </a:schemeClr>
                </a:solidFill>
              </a:rPr>
              <a:t>(the same was done for ARCA6, </a:t>
            </a:r>
          </a:p>
          <a:p>
            <a:r>
              <a:rPr lang="pl-PL">
                <a:solidFill>
                  <a:schemeClr val="bg1">
                    <a:lumMod val="50000"/>
                  </a:schemeClr>
                </a:solidFill>
              </a:rPr>
              <a:t>ORCA115 and ORCA6)</a:t>
            </a:r>
          </a:p>
        </p:txBody>
      </p:sp>
      <p:pic>
        <p:nvPicPr>
          <p:cNvPr id="5" name="Obraz 4">
            <a:extLst>
              <a:ext uri="{FF2B5EF4-FFF2-40B4-BE49-F238E27FC236}">
                <a16:creationId xmlns:a16="http://schemas.microsoft.com/office/drawing/2014/main" id="{328F99AF-93E7-EC78-95E3-39D75B15B7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77823"/>
            <a:ext cx="7338357" cy="6264415"/>
          </a:xfrm>
          <a:prstGeom prst="rect">
            <a:avLst/>
          </a:prstGeom>
        </p:spPr>
      </p:pic>
      <p:sp>
        <p:nvSpPr>
          <p:cNvPr id="3" name="pole tekstowe 2">
            <a:extLst>
              <a:ext uri="{FF2B5EF4-FFF2-40B4-BE49-F238E27FC236}">
                <a16:creationId xmlns:a16="http://schemas.microsoft.com/office/drawing/2014/main" id="{5D0CBD9A-F749-D5DA-C53A-EF778B61EA2C}"/>
              </a:ext>
            </a:extLst>
          </p:cNvPr>
          <p:cNvSpPr txBox="1"/>
          <p:nvPr/>
        </p:nvSpPr>
        <p:spPr>
          <a:xfrm>
            <a:off x="8336843" y="1562172"/>
            <a:ext cx="3409908" cy="369332"/>
          </a:xfrm>
          <a:prstGeom prst="rect">
            <a:avLst/>
          </a:prstGeom>
          <a:noFill/>
        </p:spPr>
        <p:txBody>
          <a:bodyPr wrap="none" rtlCol="0">
            <a:spAutoFit/>
          </a:bodyPr>
          <a:lstStyle/>
          <a:p>
            <a:r>
              <a:rPr lang="pl-PL"/>
              <a:t>In total: 46 features </a:t>
            </a:r>
            <a:r>
              <a:rPr lang="pl-PL">
                <a:solidFill>
                  <a:schemeClr val="bg1">
                    <a:lumMod val="50000"/>
                  </a:schemeClr>
                </a:solidFill>
              </a:rPr>
              <a:t>(+4 targets)</a:t>
            </a:r>
            <a:endParaRPr lang="en-GB">
              <a:solidFill>
                <a:schemeClr val="bg1">
                  <a:lumMod val="50000"/>
                </a:schemeClr>
              </a:solidFill>
            </a:endParaRPr>
          </a:p>
        </p:txBody>
      </p:sp>
    </p:spTree>
    <p:extLst>
      <p:ext uri="{BB962C8B-B14F-4D97-AF65-F5344CB8AC3E}">
        <p14:creationId xmlns:p14="http://schemas.microsoft.com/office/powerpoint/2010/main" val="984340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31">
            <a:extLst>
              <a:ext uri="{FF2B5EF4-FFF2-40B4-BE49-F238E27FC236}">
                <a16:creationId xmlns:a16="http://schemas.microsoft.com/office/drawing/2014/main" id="{C6B709EE-4BC1-4095-A021-6C63D46FF001}"/>
              </a:ext>
            </a:extLst>
          </p:cNvPr>
          <p:cNvGrpSpPr/>
          <p:nvPr/>
        </p:nvGrpSpPr>
        <p:grpSpPr>
          <a:xfrm>
            <a:off x="6801049" y="1439626"/>
            <a:ext cx="2257713" cy="4176617"/>
            <a:chOff x="2679470" y="1675525"/>
            <a:chExt cx="2257713" cy="4172660"/>
          </a:xfrm>
        </p:grpSpPr>
        <p:pic>
          <p:nvPicPr>
            <p:cNvPr id="10" name="Picture 62">
              <a:extLst>
                <a:ext uri="{FF2B5EF4-FFF2-40B4-BE49-F238E27FC236}">
                  <a16:creationId xmlns:a16="http://schemas.microsoft.com/office/drawing/2014/main" id="{952890D3-CB29-49FF-A706-88C2A21A384C}"/>
                </a:ext>
              </a:extLst>
            </p:cNvPr>
            <p:cNvPicPr>
              <a:picLocks noChangeAspect="1"/>
            </p:cNvPicPr>
            <p:nvPr/>
          </p:nvPicPr>
          <p:blipFill rotWithShape="1">
            <a:blip r:embed="rId6"/>
            <a:srcRect b="16738"/>
            <a:stretch/>
          </p:blipFill>
          <p:spPr>
            <a:xfrm>
              <a:off x="2679470" y="1675525"/>
              <a:ext cx="2257713" cy="4172660"/>
            </a:xfrm>
            <a:prstGeom prst="rect">
              <a:avLst/>
            </a:prstGeom>
          </p:spPr>
        </p:pic>
        <p:grpSp>
          <p:nvGrpSpPr>
            <p:cNvPr id="11" name="Group 116">
              <a:extLst>
                <a:ext uri="{FF2B5EF4-FFF2-40B4-BE49-F238E27FC236}">
                  <a16:creationId xmlns:a16="http://schemas.microsoft.com/office/drawing/2014/main" id="{50CA7CA4-FD40-4CF7-8DEF-C79FC1B99615}"/>
                </a:ext>
              </a:extLst>
            </p:cNvPr>
            <p:cNvGrpSpPr/>
            <p:nvPr/>
          </p:nvGrpSpPr>
          <p:grpSpPr>
            <a:xfrm>
              <a:off x="3629529" y="1860262"/>
              <a:ext cx="357595" cy="3803186"/>
              <a:chOff x="6462606" y="768708"/>
              <a:chExt cx="397328" cy="4225762"/>
            </a:xfrm>
          </p:grpSpPr>
          <p:cxnSp>
            <p:nvCxnSpPr>
              <p:cNvPr id="12" name="Straight Connector 117">
                <a:extLst>
                  <a:ext uri="{FF2B5EF4-FFF2-40B4-BE49-F238E27FC236}">
                    <a16:creationId xmlns:a16="http://schemas.microsoft.com/office/drawing/2014/main" id="{EED61F63-3BB3-40C0-BAB6-93D35E0BE2D7}"/>
                  </a:ext>
                </a:extLst>
              </p:cNvPr>
              <p:cNvCxnSpPr/>
              <p:nvPr/>
            </p:nvCxnSpPr>
            <p:spPr>
              <a:xfrm>
                <a:off x="6719687" y="2166409"/>
                <a:ext cx="0" cy="1440000"/>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18">
                <a:extLst>
                  <a:ext uri="{FF2B5EF4-FFF2-40B4-BE49-F238E27FC236}">
                    <a16:creationId xmlns:a16="http://schemas.microsoft.com/office/drawing/2014/main" id="{9FF77879-E52E-4BA5-803E-E484F219B02C}"/>
                  </a:ext>
                </a:extLst>
              </p:cNvPr>
              <p:cNvCxnSpPr/>
              <p:nvPr/>
            </p:nvCxnSpPr>
            <p:spPr>
              <a:xfrm>
                <a:off x="6723463" y="1013645"/>
                <a:ext cx="0" cy="14400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19">
                <a:extLst>
                  <a:ext uri="{FF2B5EF4-FFF2-40B4-BE49-F238E27FC236}">
                    <a16:creationId xmlns:a16="http://schemas.microsoft.com/office/drawing/2014/main" id="{00CD7EFD-C6DE-45C9-A54C-DB39ADCDD213}"/>
                  </a:ext>
                </a:extLst>
              </p:cNvPr>
              <p:cNvCxnSpPr/>
              <p:nvPr/>
            </p:nvCxnSpPr>
            <p:spPr>
              <a:xfrm>
                <a:off x="6719687" y="3428182"/>
                <a:ext cx="0" cy="14400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120">
                <a:extLst>
                  <a:ext uri="{FF2B5EF4-FFF2-40B4-BE49-F238E27FC236}">
                    <a16:creationId xmlns:a16="http://schemas.microsoft.com/office/drawing/2014/main" id="{AE373000-755A-41EF-95C4-A6F7F12303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1304" r="98261">
                            <a14:backgroundMark x1="66957" y1="96146" x2="84783" y2="89936"/>
                          </a14:backgroundRemoval>
                        </a14:imgEffect>
                      </a14:imgLayer>
                    </a14:imgProps>
                  </a:ext>
                </a:extLst>
              </a:blip>
              <a:stretch>
                <a:fillRect/>
              </a:stretch>
            </p:blipFill>
            <p:spPr>
              <a:xfrm>
                <a:off x="6548548" y="1420868"/>
                <a:ext cx="233692" cy="237248"/>
              </a:xfrm>
              <a:prstGeom prst="rect">
                <a:avLst/>
              </a:prstGeom>
            </p:spPr>
          </p:pic>
          <p:sp>
            <p:nvSpPr>
              <p:cNvPr id="20" name="Can 121">
                <a:extLst>
                  <a:ext uri="{FF2B5EF4-FFF2-40B4-BE49-F238E27FC236}">
                    <a16:creationId xmlns:a16="http://schemas.microsoft.com/office/drawing/2014/main" id="{898683AD-B0CC-4CDD-AA67-9CF968D935FC}"/>
                  </a:ext>
                </a:extLst>
              </p:cNvPr>
              <p:cNvSpPr/>
              <p:nvPr/>
            </p:nvSpPr>
            <p:spPr>
              <a:xfrm>
                <a:off x="6590843" y="768708"/>
                <a:ext cx="129758" cy="270997"/>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1" name="Cube 122">
                <a:extLst>
                  <a:ext uri="{FF2B5EF4-FFF2-40B4-BE49-F238E27FC236}">
                    <a16:creationId xmlns:a16="http://schemas.microsoft.com/office/drawing/2014/main" id="{4A5E8ABC-A805-4EC0-9BF7-4A2D096A075B}"/>
                  </a:ext>
                </a:extLst>
              </p:cNvPr>
              <p:cNvSpPr/>
              <p:nvPr/>
            </p:nvSpPr>
            <p:spPr>
              <a:xfrm>
                <a:off x="6462606" y="4869934"/>
                <a:ext cx="397328" cy="124536"/>
              </a:xfrm>
              <a:prstGeom prst="cube">
                <a:avLst>
                  <a:gd name="adj" fmla="val 7546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2" name="Picture 123">
                <a:extLst>
                  <a:ext uri="{FF2B5EF4-FFF2-40B4-BE49-F238E27FC236}">
                    <a16:creationId xmlns:a16="http://schemas.microsoft.com/office/drawing/2014/main" id="{A941EBC5-5505-4A77-931A-38D14645A2C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1304" r="98261">
                            <a14:backgroundMark x1="66957" y1="96146" x2="84783" y2="89936"/>
                          </a14:backgroundRemoval>
                        </a14:imgEffect>
                      </a14:imgLayer>
                    </a14:imgProps>
                  </a:ext>
                </a:extLst>
              </a:blip>
              <a:stretch>
                <a:fillRect/>
              </a:stretch>
            </p:blipFill>
            <p:spPr>
              <a:xfrm>
                <a:off x="6549791" y="1819301"/>
                <a:ext cx="233692" cy="237248"/>
              </a:xfrm>
              <a:prstGeom prst="rect">
                <a:avLst/>
              </a:prstGeom>
            </p:spPr>
          </p:pic>
          <p:pic>
            <p:nvPicPr>
              <p:cNvPr id="23" name="Picture 124">
                <a:extLst>
                  <a:ext uri="{FF2B5EF4-FFF2-40B4-BE49-F238E27FC236}">
                    <a16:creationId xmlns:a16="http://schemas.microsoft.com/office/drawing/2014/main" id="{D0D914D7-ED5B-4391-A74A-73B7F05F80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1304" r="98261">
                            <a14:backgroundMark x1="66957" y1="96146" x2="84783" y2="89936"/>
                          </a14:backgroundRemoval>
                        </a14:imgEffect>
                      </a14:imgLayer>
                    </a14:imgProps>
                  </a:ext>
                </a:extLst>
              </a:blip>
              <a:stretch>
                <a:fillRect/>
              </a:stretch>
            </p:blipFill>
            <p:spPr>
              <a:xfrm>
                <a:off x="6550675" y="2217734"/>
                <a:ext cx="233692" cy="237248"/>
              </a:xfrm>
              <a:prstGeom prst="rect">
                <a:avLst/>
              </a:prstGeom>
            </p:spPr>
          </p:pic>
          <p:pic>
            <p:nvPicPr>
              <p:cNvPr id="24" name="Picture 125">
                <a:extLst>
                  <a:ext uri="{FF2B5EF4-FFF2-40B4-BE49-F238E27FC236}">
                    <a16:creationId xmlns:a16="http://schemas.microsoft.com/office/drawing/2014/main" id="{03B37A56-54B4-43B3-8A06-364244F494D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1304" r="98261">
                            <a14:backgroundMark x1="66957" y1="96146" x2="84783" y2="89936"/>
                          </a14:backgroundRemoval>
                        </a14:imgEffect>
                      </a14:imgLayer>
                    </a14:imgProps>
                  </a:ext>
                </a:extLst>
              </a:blip>
              <a:stretch>
                <a:fillRect/>
              </a:stretch>
            </p:blipFill>
            <p:spPr>
              <a:xfrm>
                <a:off x="6546421" y="3351316"/>
                <a:ext cx="233692" cy="237248"/>
              </a:xfrm>
              <a:prstGeom prst="rect">
                <a:avLst/>
              </a:prstGeom>
            </p:spPr>
          </p:pic>
          <p:pic>
            <p:nvPicPr>
              <p:cNvPr id="25" name="Picture 126">
                <a:extLst>
                  <a:ext uri="{FF2B5EF4-FFF2-40B4-BE49-F238E27FC236}">
                    <a16:creationId xmlns:a16="http://schemas.microsoft.com/office/drawing/2014/main" id="{36FDB9AB-C2F6-416F-81AF-787B34B4C2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1304" r="98261">
                            <a14:backgroundMark x1="66957" y1="96146" x2="84783" y2="89936"/>
                          </a14:backgroundRemoval>
                        </a14:imgEffect>
                      </a14:imgLayer>
                    </a14:imgProps>
                  </a:ext>
                </a:extLst>
              </a:blip>
              <a:stretch>
                <a:fillRect/>
              </a:stretch>
            </p:blipFill>
            <p:spPr>
              <a:xfrm>
                <a:off x="6547664" y="3749749"/>
                <a:ext cx="233692" cy="237248"/>
              </a:xfrm>
              <a:prstGeom prst="rect">
                <a:avLst/>
              </a:prstGeom>
            </p:spPr>
          </p:pic>
          <p:pic>
            <p:nvPicPr>
              <p:cNvPr id="26" name="Picture 127">
                <a:extLst>
                  <a:ext uri="{FF2B5EF4-FFF2-40B4-BE49-F238E27FC236}">
                    <a16:creationId xmlns:a16="http://schemas.microsoft.com/office/drawing/2014/main" id="{CBCC5BB9-1435-4C20-94D4-04FC5CC0329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9" b="98715" l="1304" r="98261">
                            <a14:backgroundMark x1="66957" y1="96146" x2="84783" y2="89936"/>
                          </a14:backgroundRemoval>
                        </a14:imgEffect>
                      </a14:imgLayer>
                    </a14:imgProps>
                  </a:ext>
                </a:extLst>
              </a:blip>
              <a:stretch>
                <a:fillRect/>
              </a:stretch>
            </p:blipFill>
            <p:spPr>
              <a:xfrm>
                <a:off x="6548548" y="4148182"/>
                <a:ext cx="233692" cy="237248"/>
              </a:xfrm>
              <a:prstGeom prst="rect">
                <a:avLst/>
              </a:prstGeom>
            </p:spPr>
          </p:pic>
          <p:cxnSp>
            <p:nvCxnSpPr>
              <p:cNvPr id="27" name="Straight Connector 128">
                <a:extLst>
                  <a:ext uri="{FF2B5EF4-FFF2-40B4-BE49-F238E27FC236}">
                    <a16:creationId xmlns:a16="http://schemas.microsoft.com/office/drawing/2014/main" id="{87AEAB70-0813-4AD0-B6F2-7C6D3DAA8565}"/>
                  </a:ext>
                </a:extLst>
              </p:cNvPr>
              <p:cNvCxnSpPr/>
              <p:nvPr/>
            </p:nvCxnSpPr>
            <p:spPr>
              <a:xfrm>
                <a:off x="6590843" y="1013645"/>
                <a:ext cx="0" cy="14400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29">
                <a:extLst>
                  <a:ext uri="{FF2B5EF4-FFF2-40B4-BE49-F238E27FC236}">
                    <a16:creationId xmlns:a16="http://schemas.microsoft.com/office/drawing/2014/main" id="{3737BC64-05F1-4C94-A954-69D75C36C4B7}"/>
                  </a:ext>
                </a:extLst>
              </p:cNvPr>
              <p:cNvCxnSpPr/>
              <p:nvPr/>
            </p:nvCxnSpPr>
            <p:spPr>
              <a:xfrm>
                <a:off x="6586153" y="3546806"/>
                <a:ext cx="0" cy="14400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130">
                <a:extLst>
                  <a:ext uri="{FF2B5EF4-FFF2-40B4-BE49-F238E27FC236}">
                    <a16:creationId xmlns:a16="http://schemas.microsoft.com/office/drawing/2014/main" id="{94DC31B2-3227-487B-80E9-5F69665D6AA6}"/>
                  </a:ext>
                </a:extLst>
              </p:cNvPr>
              <p:cNvCxnSpPr/>
              <p:nvPr/>
            </p:nvCxnSpPr>
            <p:spPr>
              <a:xfrm>
                <a:off x="6587083" y="2360871"/>
                <a:ext cx="0" cy="1440000"/>
              </a:xfrm>
              <a:prstGeom prst="line">
                <a:avLst/>
              </a:prstGeom>
              <a:ln>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grpSp>
      </p:grpSp>
      <p:sp>
        <p:nvSpPr>
          <p:cNvPr id="30" name="Rectangle 137">
            <a:extLst>
              <a:ext uri="{FF2B5EF4-FFF2-40B4-BE49-F238E27FC236}">
                <a16:creationId xmlns:a16="http://schemas.microsoft.com/office/drawing/2014/main" id="{C0C4D5EC-3104-4475-B734-35EB23EB20F8}"/>
              </a:ext>
            </a:extLst>
          </p:cNvPr>
          <p:cNvSpPr/>
          <p:nvPr/>
        </p:nvSpPr>
        <p:spPr>
          <a:xfrm>
            <a:off x="6804393" y="876629"/>
            <a:ext cx="2257713" cy="562997"/>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solidFill>
                  <a:schemeClr val="bg1"/>
                </a:solidFill>
              </a:rPr>
              <a:t>1 </a:t>
            </a:r>
            <a:r>
              <a:rPr lang="pl-PL" sz="1600">
                <a:solidFill>
                  <a:schemeClr val="bg1"/>
                </a:solidFill>
              </a:rPr>
              <a:t>string (DU):</a:t>
            </a:r>
            <a:endParaRPr lang="nl-NL" sz="1600" dirty="0">
              <a:solidFill>
                <a:schemeClr val="bg1"/>
              </a:solidFill>
            </a:endParaRPr>
          </a:p>
          <a:p>
            <a:pPr algn="ctr"/>
            <a:r>
              <a:rPr lang="nl-NL" sz="1600">
                <a:solidFill>
                  <a:schemeClr val="bg1"/>
                </a:solidFill>
              </a:rPr>
              <a:t>18 </a:t>
            </a:r>
            <a:r>
              <a:rPr lang="pl-PL" sz="1600">
                <a:solidFill>
                  <a:schemeClr val="bg1"/>
                </a:solidFill>
              </a:rPr>
              <a:t>DOMs</a:t>
            </a:r>
            <a:endParaRPr lang="en-GB" sz="1600" dirty="0">
              <a:solidFill>
                <a:schemeClr val="bg1"/>
              </a:solidFill>
            </a:endParaRPr>
          </a:p>
        </p:txBody>
      </p:sp>
      <p:pic>
        <p:nvPicPr>
          <p:cNvPr id="31" name="Picture 4" descr="https://www.km3net.org/wp-content/uploads/2020/04/optical-module-attached-to-the-Dyneema-ropes-of-the-detection-unit.png">
            <a:extLst>
              <a:ext uri="{FF2B5EF4-FFF2-40B4-BE49-F238E27FC236}">
                <a16:creationId xmlns:a16="http://schemas.microsoft.com/office/drawing/2014/main" id="{AD4DE6DB-E4C5-475F-B826-356BC50ABB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20393" y="1432812"/>
            <a:ext cx="3137694" cy="417661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138">
            <a:extLst>
              <a:ext uri="{FF2B5EF4-FFF2-40B4-BE49-F238E27FC236}">
                <a16:creationId xmlns:a16="http://schemas.microsoft.com/office/drawing/2014/main" id="{52936C27-9D9E-4B3E-AB0C-81070F5FB3A8}"/>
              </a:ext>
            </a:extLst>
          </p:cNvPr>
          <p:cNvSpPr/>
          <p:nvPr/>
        </p:nvSpPr>
        <p:spPr>
          <a:xfrm>
            <a:off x="3520393" y="871555"/>
            <a:ext cx="3137694" cy="562997"/>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solidFill>
                  <a:schemeClr val="bg1"/>
                </a:solidFill>
              </a:rPr>
              <a:t>1 </a:t>
            </a:r>
            <a:r>
              <a:rPr lang="pl-PL" sz="1600">
                <a:solidFill>
                  <a:schemeClr val="bg1"/>
                </a:solidFill>
              </a:rPr>
              <a:t>DOM:</a:t>
            </a:r>
            <a:endParaRPr lang="nl-NL" sz="1600" dirty="0">
              <a:solidFill>
                <a:schemeClr val="bg1"/>
              </a:solidFill>
            </a:endParaRPr>
          </a:p>
          <a:p>
            <a:pPr algn="ctr"/>
            <a:r>
              <a:rPr lang="nl-NL" sz="1600">
                <a:solidFill>
                  <a:schemeClr val="bg1"/>
                </a:solidFill>
              </a:rPr>
              <a:t>31 </a:t>
            </a:r>
            <a:r>
              <a:rPr lang="pl-PL" sz="1600">
                <a:solidFill>
                  <a:schemeClr val="bg1"/>
                </a:solidFill>
              </a:rPr>
              <a:t>PMTs</a:t>
            </a:r>
            <a:endParaRPr lang="en-GB" sz="1600" dirty="0">
              <a:solidFill>
                <a:schemeClr val="bg1"/>
              </a:solidFill>
            </a:endParaRPr>
          </a:p>
        </p:txBody>
      </p:sp>
      <p:pic>
        <p:nvPicPr>
          <p:cNvPr id="33" name="Afbeelding 3">
            <a:extLst>
              <a:ext uri="{FF2B5EF4-FFF2-40B4-BE49-F238E27FC236}">
                <a16:creationId xmlns:a16="http://schemas.microsoft.com/office/drawing/2014/main" id="{8C52629C-DD6B-446C-BC44-9FC1C4365B98}"/>
              </a:ext>
            </a:extLst>
          </p:cNvPr>
          <p:cNvPicPr>
            <a:picLocks noChangeAspect="1"/>
          </p:cNvPicPr>
          <p:nvPr/>
        </p:nvPicPr>
        <p:blipFill>
          <a:blip r:embed="rId10"/>
          <a:stretch>
            <a:fillRect/>
          </a:stretch>
        </p:blipFill>
        <p:spPr>
          <a:xfrm>
            <a:off x="89484" y="1432812"/>
            <a:ext cx="3304688" cy="4176617"/>
          </a:xfrm>
          <a:prstGeom prst="rect">
            <a:avLst/>
          </a:prstGeom>
        </p:spPr>
      </p:pic>
      <p:sp>
        <p:nvSpPr>
          <p:cNvPr id="34" name="Rectangle 139">
            <a:extLst>
              <a:ext uri="{FF2B5EF4-FFF2-40B4-BE49-F238E27FC236}">
                <a16:creationId xmlns:a16="http://schemas.microsoft.com/office/drawing/2014/main" id="{7F426E25-8AEA-4C9F-B872-C852B903F3F0}"/>
              </a:ext>
            </a:extLst>
          </p:cNvPr>
          <p:cNvSpPr/>
          <p:nvPr/>
        </p:nvSpPr>
        <p:spPr>
          <a:xfrm>
            <a:off x="89484" y="871555"/>
            <a:ext cx="3304688" cy="562997"/>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a:solidFill>
                  <a:schemeClr val="bg1"/>
                </a:solidFill>
              </a:rPr>
              <a:t>DOM:</a:t>
            </a:r>
            <a:br>
              <a:rPr lang="pl-PL" sz="1600">
                <a:solidFill>
                  <a:schemeClr val="bg1"/>
                </a:solidFill>
              </a:rPr>
            </a:br>
            <a:r>
              <a:rPr lang="en-GB" sz="1600">
                <a:solidFill>
                  <a:schemeClr val="bg1"/>
                </a:solidFill>
              </a:rPr>
              <a:t>71 </a:t>
            </a:r>
            <a:r>
              <a:rPr lang="en-GB" sz="1600" dirty="0">
                <a:solidFill>
                  <a:schemeClr val="bg1"/>
                </a:solidFill>
              </a:rPr>
              <a:t>unique </a:t>
            </a:r>
            <a:r>
              <a:rPr lang="en-GB" sz="1600">
                <a:solidFill>
                  <a:schemeClr val="bg1"/>
                </a:solidFill>
              </a:rPr>
              <a:t>components </a:t>
            </a:r>
            <a:endParaRPr lang="en-GB" sz="1600" dirty="0">
              <a:solidFill>
                <a:schemeClr val="bg1"/>
              </a:solidFill>
            </a:endParaRPr>
          </a:p>
        </p:txBody>
      </p:sp>
      <p:pic>
        <p:nvPicPr>
          <p:cNvPr id="35" name="Content Placeholder 10">
            <a:extLst>
              <a:ext uri="{FF2B5EF4-FFF2-40B4-BE49-F238E27FC236}">
                <a16:creationId xmlns:a16="http://schemas.microsoft.com/office/drawing/2014/main" id="{F4671A76-6237-462D-8C26-164D0F0FECA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 r="62210"/>
          <a:stretch/>
        </p:blipFill>
        <p:spPr>
          <a:xfrm>
            <a:off x="9201724" y="1439626"/>
            <a:ext cx="2821021" cy="4176617"/>
          </a:xfrm>
          <a:prstGeom prst="rect">
            <a:avLst/>
          </a:prstGeom>
        </p:spPr>
      </p:pic>
      <p:sp>
        <p:nvSpPr>
          <p:cNvPr id="36" name="Rectangle 134">
            <a:extLst>
              <a:ext uri="{FF2B5EF4-FFF2-40B4-BE49-F238E27FC236}">
                <a16:creationId xmlns:a16="http://schemas.microsoft.com/office/drawing/2014/main" id="{2737A740-734E-4942-8C43-F44621791CFC}"/>
              </a:ext>
            </a:extLst>
          </p:cNvPr>
          <p:cNvSpPr/>
          <p:nvPr/>
        </p:nvSpPr>
        <p:spPr>
          <a:xfrm>
            <a:off x="9198379" y="876629"/>
            <a:ext cx="2821021" cy="562997"/>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bg1"/>
                </a:solidFill>
              </a:rPr>
              <a:t>1 </a:t>
            </a:r>
            <a:r>
              <a:rPr lang="nl-NL" sz="1600">
                <a:solidFill>
                  <a:schemeClr val="bg1"/>
                </a:solidFill>
              </a:rPr>
              <a:t>building block</a:t>
            </a:r>
            <a:r>
              <a:rPr lang="pl-PL" sz="1600">
                <a:solidFill>
                  <a:schemeClr val="bg1"/>
                </a:solidFill>
              </a:rPr>
              <a:t>:</a:t>
            </a:r>
            <a:endParaRPr lang="nl-NL" sz="1600" dirty="0">
              <a:solidFill>
                <a:schemeClr val="bg1"/>
              </a:solidFill>
            </a:endParaRPr>
          </a:p>
          <a:p>
            <a:pPr algn="ctr"/>
            <a:r>
              <a:rPr lang="nl-NL" sz="1600">
                <a:solidFill>
                  <a:schemeClr val="bg1"/>
                </a:solidFill>
              </a:rPr>
              <a:t>115 </a:t>
            </a:r>
            <a:r>
              <a:rPr lang="pl-PL" sz="1600">
                <a:solidFill>
                  <a:schemeClr val="bg1"/>
                </a:solidFill>
              </a:rPr>
              <a:t>DUs</a:t>
            </a:r>
            <a:endParaRPr lang="en-GB" sz="1600" dirty="0">
              <a:solidFill>
                <a:schemeClr val="bg1"/>
              </a:solidFill>
            </a:endParaRPr>
          </a:p>
        </p:txBody>
      </p:sp>
      <p:sp>
        <p:nvSpPr>
          <p:cNvPr id="37" name="TextBox 2">
            <a:extLst>
              <a:ext uri="{FF2B5EF4-FFF2-40B4-BE49-F238E27FC236}">
                <a16:creationId xmlns:a16="http://schemas.microsoft.com/office/drawing/2014/main" id="{BE5D68C4-EE39-49C2-BC1E-035A74FA6739}"/>
              </a:ext>
            </a:extLst>
          </p:cNvPr>
          <p:cNvSpPr txBox="1"/>
          <p:nvPr/>
        </p:nvSpPr>
        <p:spPr>
          <a:xfrm>
            <a:off x="84724" y="5652927"/>
            <a:ext cx="3553594" cy="369332"/>
          </a:xfrm>
          <a:prstGeom prst="rect">
            <a:avLst/>
          </a:prstGeom>
          <a:noFill/>
        </p:spPr>
        <p:txBody>
          <a:bodyPr wrap="square" rtlCol="0">
            <a:spAutoFit/>
          </a:bodyPr>
          <a:lstStyle/>
          <a:p>
            <a:r>
              <a:rPr lang="pl-PL">
                <a:hlinkClick r:id="rId12"/>
              </a:rPr>
              <a:t>DOM </a:t>
            </a:r>
            <a:r>
              <a:rPr lang="en-GB">
                <a:hlinkClick r:id="rId12"/>
              </a:rPr>
              <a:t>production</a:t>
            </a:r>
            <a:r>
              <a:rPr lang="pl-PL">
                <a:hlinkClick r:id="rId12"/>
              </a:rPr>
              <a:t>:(@</a:t>
            </a:r>
            <a:r>
              <a:rPr lang="en-GB">
                <a:hlinkClick r:id="rId12"/>
              </a:rPr>
              <a:t>Nikhe</a:t>
            </a:r>
            <a:r>
              <a:rPr lang="pl-PL">
                <a:hlinkClick r:id="rId12"/>
              </a:rPr>
              <a:t>f)</a:t>
            </a:r>
            <a:endParaRPr lang="en-GB" dirty="0"/>
          </a:p>
        </p:txBody>
      </p:sp>
      <p:pic>
        <p:nvPicPr>
          <p:cNvPr id="38" name="Multimedia online 3" title="A visit to the PiMu Hall">
            <a:hlinkClick r:id="" action="ppaction://media"/>
            <a:extLst>
              <a:ext uri="{FF2B5EF4-FFF2-40B4-BE49-F238E27FC236}">
                <a16:creationId xmlns:a16="http://schemas.microsoft.com/office/drawing/2014/main" id="{9D3AB408-DE78-4D38-8E6F-50DF237E6787}"/>
              </a:ext>
            </a:extLst>
          </p:cNvPr>
          <p:cNvPicPr>
            <a:picLocks noRot="1" noChangeAspect="1"/>
          </p:cNvPicPr>
          <p:nvPr>
            <a:videoFile r:link="rId1"/>
          </p:nvPr>
        </p:nvPicPr>
        <p:blipFill>
          <a:blip r:embed="rId13"/>
          <a:stretch>
            <a:fillRect/>
          </a:stretch>
        </p:blipFill>
        <p:spPr>
          <a:xfrm>
            <a:off x="824736" y="6018648"/>
            <a:ext cx="1398430" cy="790113"/>
          </a:xfrm>
          <a:prstGeom prst="rect">
            <a:avLst/>
          </a:prstGeom>
        </p:spPr>
      </p:pic>
      <p:pic>
        <p:nvPicPr>
          <p:cNvPr id="39" name="Multimedia online 5" title="Loading the KM3NeT LOM for extension of ORCA">
            <a:hlinkClick r:id="" action="ppaction://media"/>
            <a:extLst>
              <a:ext uri="{FF2B5EF4-FFF2-40B4-BE49-F238E27FC236}">
                <a16:creationId xmlns:a16="http://schemas.microsoft.com/office/drawing/2014/main" id="{FA5EA6EF-E811-4082-A3B5-1641AE9E691B}"/>
              </a:ext>
            </a:extLst>
          </p:cNvPr>
          <p:cNvPicPr>
            <a:picLocks noRot="1" noChangeAspect="1"/>
          </p:cNvPicPr>
          <p:nvPr>
            <a:videoFile r:link="rId2"/>
          </p:nvPr>
        </p:nvPicPr>
        <p:blipFill>
          <a:blip r:embed="rId14"/>
          <a:stretch>
            <a:fillRect/>
          </a:stretch>
        </p:blipFill>
        <p:spPr>
          <a:xfrm>
            <a:off x="4295118" y="6025389"/>
            <a:ext cx="1398430" cy="790113"/>
          </a:xfrm>
          <a:prstGeom prst="rect">
            <a:avLst/>
          </a:prstGeom>
        </p:spPr>
      </p:pic>
      <p:pic>
        <p:nvPicPr>
          <p:cNvPr id="40" name="Multimedia online 6" title="KM3NeT ORCA line connection">
            <a:hlinkClick r:id="" action="ppaction://media"/>
            <a:extLst>
              <a:ext uri="{FF2B5EF4-FFF2-40B4-BE49-F238E27FC236}">
                <a16:creationId xmlns:a16="http://schemas.microsoft.com/office/drawing/2014/main" id="{85B23AAB-143A-400E-8105-4D4E680B7AE9}"/>
              </a:ext>
            </a:extLst>
          </p:cNvPr>
          <p:cNvPicPr>
            <a:picLocks noRot="1" noChangeAspect="1"/>
          </p:cNvPicPr>
          <p:nvPr>
            <a:videoFile r:link="rId3"/>
          </p:nvPr>
        </p:nvPicPr>
        <p:blipFill>
          <a:blip r:embed="rId15"/>
          <a:stretch>
            <a:fillRect/>
          </a:stretch>
        </p:blipFill>
        <p:spPr>
          <a:xfrm>
            <a:off x="7459339" y="6018648"/>
            <a:ext cx="1398430" cy="790113"/>
          </a:xfrm>
          <a:prstGeom prst="rect">
            <a:avLst/>
          </a:prstGeom>
        </p:spPr>
      </p:pic>
      <p:sp>
        <p:nvSpPr>
          <p:cNvPr id="41" name="TextBox 2">
            <a:extLst>
              <a:ext uri="{FF2B5EF4-FFF2-40B4-BE49-F238E27FC236}">
                <a16:creationId xmlns:a16="http://schemas.microsoft.com/office/drawing/2014/main" id="{FEF34922-96BB-411A-A59B-24B1991B6867}"/>
              </a:ext>
            </a:extLst>
          </p:cNvPr>
          <p:cNvSpPr txBox="1"/>
          <p:nvPr/>
        </p:nvSpPr>
        <p:spPr>
          <a:xfrm>
            <a:off x="3520393" y="5656057"/>
            <a:ext cx="3340934" cy="369332"/>
          </a:xfrm>
          <a:prstGeom prst="rect">
            <a:avLst/>
          </a:prstGeom>
          <a:noFill/>
        </p:spPr>
        <p:txBody>
          <a:bodyPr wrap="square" rtlCol="0">
            <a:spAutoFit/>
          </a:bodyPr>
          <a:lstStyle/>
          <a:p>
            <a:r>
              <a:rPr lang="pl-PL">
                <a:hlinkClick r:id="rId12"/>
              </a:rPr>
              <a:t>Preparation for deployment:</a:t>
            </a:r>
            <a:endParaRPr lang="en-GB" dirty="0"/>
          </a:p>
        </p:txBody>
      </p:sp>
      <p:sp>
        <p:nvSpPr>
          <p:cNvPr id="42" name="TextBox 2">
            <a:extLst>
              <a:ext uri="{FF2B5EF4-FFF2-40B4-BE49-F238E27FC236}">
                <a16:creationId xmlns:a16="http://schemas.microsoft.com/office/drawing/2014/main" id="{ADCE7C28-FED9-4C21-A0B8-8C739B49A13F}"/>
              </a:ext>
            </a:extLst>
          </p:cNvPr>
          <p:cNvSpPr txBox="1"/>
          <p:nvPr/>
        </p:nvSpPr>
        <p:spPr>
          <a:xfrm>
            <a:off x="7169438" y="5652962"/>
            <a:ext cx="2138158" cy="369332"/>
          </a:xfrm>
          <a:prstGeom prst="rect">
            <a:avLst/>
          </a:prstGeom>
          <a:noFill/>
        </p:spPr>
        <p:txBody>
          <a:bodyPr wrap="square" rtlCol="0">
            <a:spAutoFit/>
          </a:bodyPr>
          <a:lstStyle/>
          <a:p>
            <a:r>
              <a:rPr lang="pl-PL">
                <a:hlinkClick r:id="rId12"/>
              </a:rPr>
              <a:t>String deployment:</a:t>
            </a:r>
            <a:endParaRPr lang="en-GB" dirty="0"/>
          </a:p>
        </p:txBody>
      </p:sp>
      <p:sp>
        <p:nvSpPr>
          <p:cNvPr id="43" name="Tytuł 1">
            <a:extLst>
              <a:ext uri="{FF2B5EF4-FFF2-40B4-BE49-F238E27FC236}">
                <a16:creationId xmlns:a16="http://schemas.microsoft.com/office/drawing/2014/main" id="{98989C55-F598-62D5-7F7B-6D913D4A9CC1}"/>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Detector design summary</a:t>
            </a:r>
            <a:endParaRPr lang="pl-PL" sz="2800" dirty="0" err="1"/>
          </a:p>
        </p:txBody>
      </p:sp>
      <p:sp>
        <p:nvSpPr>
          <p:cNvPr id="44" name="Prostokąt 43">
            <a:extLst>
              <a:ext uri="{FF2B5EF4-FFF2-40B4-BE49-F238E27FC236}">
                <a16:creationId xmlns:a16="http://schemas.microsoft.com/office/drawing/2014/main" id="{059DAE93-6758-EF03-57C7-EC98ACD6B592}"/>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5" name="Symbol zastępczy numeru slajdu 4">
            <a:extLst>
              <a:ext uri="{FF2B5EF4-FFF2-40B4-BE49-F238E27FC236}">
                <a16:creationId xmlns:a16="http://schemas.microsoft.com/office/drawing/2014/main" id="{37812570-6EBC-1B2E-D44F-7AA13F1B0F7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7</a:t>
            </a:fld>
            <a:endParaRPr lang="pl-PL" sz="2400">
              <a:solidFill>
                <a:schemeClr val="tx1"/>
              </a:solidFill>
              <a:cs typeface="Helvetica"/>
            </a:endParaRPr>
          </a:p>
        </p:txBody>
      </p:sp>
      <p:sp>
        <p:nvSpPr>
          <p:cNvPr id="4" name="pole tekstowe 3">
            <a:extLst>
              <a:ext uri="{FF2B5EF4-FFF2-40B4-BE49-F238E27FC236}">
                <a16:creationId xmlns:a16="http://schemas.microsoft.com/office/drawing/2014/main" id="{DF66390D-4E0E-9C1C-337C-A03DB59B0921}"/>
              </a:ext>
            </a:extLst>
          </p:cNvPr>
          <p:cNvSpPr txBox="1"/>
          <p:nvPr/>
        </p:nvSpPr>
        <p:spPr>
          <a:xfrm>
            <a:off x="9597497" y="5666595"/>
            <a:ext cx="2308645" cy="461665"/>
          </a:xfrm>
          <a:prstGeom prst="rect">
            <a:avLst/>
          </a:prstGeom>
          <a:noFill/>
        </p:spPr>
        <p:txBody>
          <a:bodyPr wrap="none" rtlCol="0">
            <a:spAutoFit/>
          </a:bodyPr>
          <a:lstStyle/>
          <a:p>
            <a:r>
              <a:rPr lang="pl-PL" sz="1200"/>
              <a:t>More at:</a:t>
            </a:r>
          </a:p>
          <a:p>
            <a:r>
              <a:rPr lang="en-GB" sz="1200">
                <a:hlinkClick r:id="rId16"/>
              </a:rPr>
              <a:t>youtube.com/KM3NeTneutrino</a:t>
            </a:r>
            <a:endParaRPr lang="pl-PL" sz="1200"/>
          </a:p>
        </p:txBody>
      </p:sp>
      <p:pic>
        <p:nvPicPr>
          <p:cNvPr id="7" name="Obraz 6">
            <a:extLst>
              <a:ext uri="{FF2B5EF4-FFF2-40B4-BE49-F238E27FC236}">
                <a16:creationId xmlns:a16="http://schemas.microsoft.com/office/drawing/2014/main" id="{962EDFBC-0D01-8934-2157-DF1683CB5C75}"/>
              </a:ext>
            </a:extLst>
          </p:cNvPr>
          <p:cNvPicPr>
            <a:picLocks noChangeAspect="1"/>
          </p:cNvPicPr>
          <p:nvPr/>
        </p:nvPicPr>
        <p:blipFill>
          <a:blip r:embed="rId17"/>
          <a:stretch>
            <a:fillRect/>
          </a:stretch>
        </p:blipFill>
        <p:spPr>
          <a:xfrm>
            <a:off x="9664537" y="6094355"/>
            <a:ext cx="2144004" cy="696460"/>
          </a:xfrm>
          <a:prstGeom prst="rect">
            <a:avLst/>
          </a:prstGeom>
        </p:spPr>
      </p:pic>
    </p:spTree>
    <p:extLst>
      <p:ext uri="{BB962C8B-B14F-4D97-AF65-F5344CB8AC3E}">
        <p14:creationId xmlns:p14="http://schemas.microsoft.com/office/powerpoint/2010/main" val="275300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8"/>
                                        </p:tgtEl>
                                      </p:cBhvr>
                                    </p:cmd>
                                  </p:childTnLst>
                                </p:cTn>
                              </p:par>
                            </p:childTnLst>
                          </p:cTn>
                        </p:par>
                      </p:childTnLst>
                    </p:cTn>
                  </p:par>
                </p:childTnLst>
              </p:cTn>
              <p:nextCondLst>
                <p:cond evt="onClick" delay="0">
                  <p:tgtEl>
                    <p:spTgt spid="38"/>
                  </p:tgtEl>
                </p:cond>
              </p:nextCondLst>
            </p:seq>
            <p:video>
              <p:cMediaNode vol="80000">
                <p:cTn id="16" fill="hold" display="0">
                  <p:stCondLst>
                    <p:cond delay="indefinite"/>
                  </p:stCondLst>
                </p:cTn>
                <p:tgtEl>
                  <p:spTgt spid="38"/>
                </p:tgtEl>
              </p:cMediaNode>
            </p:video>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0"/>
                                        </p:tgtEl>
                                      </p:cBhvr>
                                    </p:cmd>
                                  </p:childTnLst>
                                </p:cTn>
                              </p:par>
                            </p:childTnLst>
                          </p:cTn>
                        </p:par>
                      </p:childTnLst>
                    </p:cTn>
                  </p:par>
                </p:childTnLst>
              </p:cTn>
              <p:nextCondLst>
                <p:cond evt="onClick" delay="0">
                  <p:tgtEl>
                    <p:spTgt spid="40"/>
                  </p:tgtEl>
                </p:cond>
              </p:nextCondLst>
            </p:seq>
            <p:video>
              <p:cMediaNode vol="80000">
                <p:cTn id="22" fill="hold" display="0">
                  <p:stCondLst>
                    <p:cond delay="indefinite"/>
                  </p:stCondLst>
                </p:cTn>
                <p:tgtEl>
                  <p:spTgt spid="40"/>
                </p:tgtEl>
              </p:cMediaNode>
            </p:video>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9"/>
                                        </p:tgtEl>
                                      </p:cBhvr>
                                    </p:cmd>
                                  </p:childTnLst>
                                </p:cTn>
                              </p:par>
                            </p:childTnLst>
                          </p:cTn>
                        </p:par>
                      </p:childTnLst>
                    </p:cTn>
                  </p:par>
                </p:childTnLst>
              </p:cTn>
              <p:nextCondLst>
                <p:cond evt="onClick" delay="0">
                  <p:tgtEl>
                    <p:spTgt spid="39"/>
                  </p:tgtEl>
                </p:cond>
              </p:nextCondLst>
            </p:seq>
            <p:video>
              <p:cMediaNode vol="80000">
                <p:cTn id="28" fill="hold" display="0">
                  <p:stCondLst>
                    <p:cond delay="indefinite"/>
                  </p:stCondLst>
                </p:cTn>
                <p:tgtEl>
                  <p:spTgt spid="39"/>
                </p:tgtEl>
              </p:cMediaNode>
            </p:video>
          </p:childTnLst>
        </p:cTn>
      </p:par>
    </p:tnLst>
    <p:bldLst>
      <p:bldP spid="37" grpId="0"/>
      <p:bldP spid="41" grpId="0"/>
      <p:bldP spid="4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ML </a:t>
            </a:r>
            <a:r>
              <a:rPr lang="pl-PL" sz="2800" dirty="0" err="1">
                <a:solidFill>
                  <a:schemeClr val="bg1"/>
                </a:solidFill>
                <a:latin typeface="Helvetica" panose="020B0604020202020204" pitchFamily="34" charset="0"/>
                <a:cs typeface="Helvetica" panose="020B0604020202020204" pitchFamily="34" charset="0"/>
              </a:rPr>
              <a:t>reco</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feature</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clustering</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70</a:t>
            </a:fld>
            <a:endParaRPr lang="pl-PL" sz="2400">
              <a:solidFill>
                <a:schemeClr val="tx1"/>
              </a:solidFill>
              <a:cs typeface="Helvetica"/>
            </a:endParaRPr>
          </a:p>
        </p:txBody>
      </p:sp>
      <p:pic>
        <p:nvPicPr>
          <p:cNvPr id="11" name="Obraz 10">
            <a:extLst>
              <a:ext uri="{FF2B5EF4-FFF2-40B4-BE49-F238E27FC236}">
                <a16:creationId xmlns:a16="http://schemas.microsoft.com/office/drawing/2014/main" id="{39278C39-9BFA-B9F6-ED70-7959E0D46C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09" y="579710"/>
            <a:ext cx="8113349" cy="6260641"/>
          </a:xfrm>
          <a:prstGeom prst="rect">
            <a:avLst/>
          </a:prstGeom>
        </p:spPr>
      </p:pic>
      <p:sp>
        <p:nvSpPr>
          <p:cNvPr id="2" name="pole tekstowe 1">
            <a:extLst>
              <a:ext uri="{FF2B5EF4-FFF2-40B4-BE49-F238E27FC236}">
                <a16:creationId xmlns:a16="http://schemas.microsoft.com/office/drawing/2014/main" id="{03361D1D-FADB-1B5A-89B8-81425CE2E1A5}"/>
              </a:ext>
            </a:extLst>
          </p:cNvPr>
          <p:cNvSpPr txBox="1"/>
          <p:nvPr/>
        </p:nvSpPr>
        <p:spPr>
          <a:xfrm>
            <a:off x="8770697" y="5934670"/>
            <a:ext cx="3544625" cy="923330"/>
          </a:xfrm>
          <a:prstGeom prst="rect">
            <a:avLst/>
          </a:prstGeom>
          <a:noFill/>
        </p:spPr>
        <p:txBody>
          <a:bodyPr wrap="none" rtlCol="0">
            <a:spAutoFit/>
          </a:bodyPr>
          <a:lstStyle/>
          <a:p>
            <a:r>
              <a:rPr lang="pl-PL"/>
              <a:t>Example for ARCA115</a:t>
            </a:r>
          </a:p>
          <a:p>
            <a:r>
              <a:rPr lang="pl-PL">
                <a:solidFill>
                  <a:schemeClr val="bg1">
                    <a:lumMod val="50000"/>
                  </a:schemeClr>
                </a:solidFill>
              </a:rPr>
              <a:t>(the same was done for ARCA6, </a:t>
            </a:r>
          </a:p>
          <a:p>
            <a:r>
              <a:rPr lang="pl-PL">
                <a:solidFill>
                  <a:schemeClr val="bg1">
                    <a:lumMod val="50000"/>
                  </a:schemeClr>
                </a:solidFill>
              </a:rPr>
              <a:t>ORCA115 and ORCA6)</a:t>
            </a:r>
          </a:p>
        </p:txBody>
      </p:sp>
      <p:sp>
        <p:nvSpPr>
          <p:cNvPr id="3" name="pole tekstowe 2">
            <a:extLst>
              <a:ext uri="{FF2B5EF4-FFF2-40B4-BE49-F238E27FC236}">
                <a16:creationId xmlns:a16="http://schemas.microsoft.com/office/drawing/2014/main" id="{A58FF0AD-EFD6-5A7C-364A-65FB916B5C57}"/>
              </a:ext>
            </a:extLst>
          </p:cNvPr>
          <p:cNvSpPr txBox="1"/>
          <p:nvPr/>
        </p:nvSpPr>
        <p:spPr>
          <a:xfrm>
            <a:off x="8032099" y="2828835"/>
            <a:ext cx="4143122" cy="1200329"/>
          </a:xfrm>
          <a:prstGeom prst="rect">
            <a:avLst/>
          </a:prstGeom>
          <a:noFill/>
        </p:spPr>
        <p:txBody>
          <a:bodyPr wrap="none" rtlCol="0">
            <a:spAutoFit/>
          </a:bodyPr>
          <a:lstStyle/>
          <a:p>
            <a:r>
              <a:rPr lang="pl-PL"/>
              <a:t>Cluster distance cutoff is arbitrary</a:t>
            </a:r>
          </a:p>
          <a:p>
            <a:endParaRPr lang="pl-PL"/>
          </a:p>
          <a:p>
            <a:endParaRPr lang="pl-PL"/>
          </a:p>
          <a:p>
            <a:r>
              <a:rPr lang="pl-PL"/>
              <a:t>Clusters are marked by different colors</a:t>
            </a:r>
          </a:p>
        </p:txBody>
      </p:sp>
    </p:spTree>
    <p:extLst>
      <p:ext uri="{BB962C8B-B14F-4D97-AF65-F5344CB8AC3E}">
        <p14:creationId xmlns:p14="http://schemas.microsoft.com/office/powerpoint/2010/main" val="39278724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Bundle </a:t>
            </a:r>
            <a:r>
              <a:rPr lang="pl-PL" sz="2800" dirty="0" err="1">
                <a:solidFill>
                  <a:schemeClr val="bg1"/>
                </a:solidFill>
                <a:latin typeface="Helvetica" panose="020B0604020202020204" pitchFamily="34" charset="0"/>
                <a:cs typeface="Helvetica" panose="020B0604020202020204" pitchFamily="34" charset="0"/>
              </a:rPr>
              <a:t>energy</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reco</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best</a:t>
            </a:r>
            <a:r>
              <a:rPr lang="pl-PL" sz="2800" dirty="0">
                <a:solidFill>
                  <a:schemeClr val="bg1"/>
                </a:solidFill>
                <a:latin typeface="Helvetica" panose="020B0604020202020204" pitchFamily="34" charset="0"/>
                <a:cs typeface="Helvetica" panose="020B0604020202020204" pitchFamily="34" charset="0"/>
              </a:rPr>
              <a:t> ML model </a:t>
            </a:r>
            <a:r>
              <a:rPr lang="pl-PL" sz="2800" dirty="0" err="1">
                <a:solidFill>
                  <a:schemeClr val="bg1"/>
                </a:solidFill>
                <a:latin typeface="Helvetica" panose="020B0604020202020204" pitchFamily="34" charset="0"/>
                <a:cs typeface="Helvetica" panose="020B0604020202020204" pitchFamily="34" charset="0"/>
              </a:rPr>
              <a:t>selection</a:t>
            </a:r>
            <a:r>
              <a:rPr lang="pl-PL" sz="2800" dirty="0">
                <a:solidFill>
                  <a:schemeClr val="bg1"/>
                </a:solidFill>
                <a:latin typeface="Helvetica" panose="020B0604020202020204" pitchFamily="34" charset="0"/>
                <a:cs typeface="Helvetica" panose="020B0604020202020204" pitchFamily="34" charset="0"/>
              </a:rPr>
              <a:t> </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71</a:t>
            </a:fld>
            <a:endParaRPr lang="pl-PL" sz="2400">
              <a:solidFill>
                <a:schemeClr val="tx1"/>
              </a:solidFill>
              <a:cs typeface="Helvetica"/>
            </a:endParaRPr>
          </a:p>
        </p:txBody>
      </p:sp>
      <p:sp>
        <p:nvSpPr>
          <p:cNvPr id="6" name="pole tekstowe 5">
            <a:extLst>
              <a:ext uri="{FF2B5EF4-FFF2-40B4-BE49-F238E27FC236}">
                <a16:creationId xmlns:a16="http://schemas.microsoft.com/office/drawing/2014/main" id="{45D80641-2513-8F77-E370-1A8CC29D3080}"/>
              </a:ext>
            </a:extLst>
          </p:cNvPr>
          <p:cNvSpPr txBox="1"/>
          <p:nvPr/>
        </p:nvSpPr>
        <p:spPr>
          <a:xfrm>
            <a:off x="371475" y="814388"/>
            <a:ext cx="7776488" cy="369332"/>
          </a:xfrm>
          <a:prstGeom prst="rect">
            <a:avLst/>
          </a:prstGeom>
          <a:noFill/>
        </p:spPr>
        <p:txBody>
          <a:bodyPr wrap="none" rtlCol="0">
            <a:spAutoFit/>
          </a:bodyPr>
          <a:lstStyle/>
          <a:p>
            <a:r>
              <a:rPr lang="pl-PL" dirty="0"/>
              <a:t>Performance </a:t>
            </a:r>
            <a:r>
              <a:rPr lang="pl-PL" dirty="0" err="1"/>
              <a:t>comparison</a:t>
            </a:r>
            <a:r>
              <a:rPr lang="pl-PL" dirty="0"/>
              <a:t> on a </a:t>
            </a:r>
            <a:r>
              <a:rPr lang="pl-PL" dirty="0" err="1"/>
              <a:t>fraction</a:t>
            </a:r>
            <a:r>
              <a:rPr lang="pl-PL" dirty="0"/>
              <a:t> (50k </a:t>
            </a:r>
            <a:r>
              <a:rPr lang="pl-PL" dirty="0" err="1"/>
              <a:t>events</a:t>
            </a:r>
            <a:r>
              <a:rPr lang="pl-PL" dirty="0"/>
              <a:t>) of the </a:t>
            </a:r>
            <a:r>
              <a:rPr lang="pl-PL" dirty="0" err="1"/>
              <a:t>training</a:t>
            </a:r>
            <a:r>
              <a:rPr lang="pl-PL" dirty="0"/>
              <a:t> </a:t>
            </a:r>
            <a:r>
              <a:rPr lang="pl-PL" dirty="0" err="1"/>
              <a:t>dataset</a:t>
            </a:r>
            <a:r>
              <a:rPr lang="pl-PL" dirty="0"/>
              <a:t>:</a:t>
            </a:r>
          </a:p>
        </p:txBody>
      </p:sp>
      <p:sp>
        <p:nvSpPr>
          <p:cNvPr id="11" name="pole tekstowe 10">
            <a:extLst>
              <a:ext uri="{FF2B5EF4-FFF2-40B4-BE49-F238E27FC236}">
                <a16:creationId xmlns:a16="http://schemas.microsoft.com/office/drawing/2014/main" id="{2C43739D-ABB5-FDC2-D50F-FA9AD1C72ABE}"/>
              </a:ext>
            </a:extLst>
          </p:cNvPr>
          <p:cNvSpPr txBox="1"/>
          <p:nvPr/>
        </p:nvSpPr>
        <p:spPr>
          <a:xfrm>
            <a:off x="8147963" y="2472987"/>
            <a:ext cx="3910687" cy="307777"/>
          </a:xfrm>
          <a:prstGeom prst="rect">
            <a:avLst/>
          </a:prstGeom>
          <a:noFill/>
        </p:spPr>
        <p:txBody>
          <a:bodyPr wrap="square">
            <a:spAutoFit/>
          </a:bodyPr>
          <a:lstStyle/>
          <a:p>
            <a:r>
              <a:rPr lang="pl-PL" sz="1400" dirty="0">
                <a:effectLst/>
                <a:latin typeface="Helvetica" pitchFamily="2" charset="0"/>
              </a:rPr>
              <a:t>The (</a:t>
            </a:r>
            <a:r>
              <a:rPr lang="pl-PL" sz="1400" dirty="0" err="1">
                <a:effectLst/>
                <a:latin typeface="Helvetica" pitchFamily="2" charset="0"/>
              </a:rPr>
              <a:t>weighted</a:t>
            </a:r>
            <a:r>
              <a:rPr lang="pl-PL" sz="1400" dirty="0">
                <a:effectLst/>
                <a:latin typeface="Helvetica" pitchFamily="2" charset="0"/>
              </a:rPr>
              <a:t>) Pearson </a:t>
            </a:r>
            <a:r>
              <a:rPr lang="pl-PL" sz="1400" dirty="0" err="1">
                <a:effectLst/>
                <a:latin typeface="Helvetica" pitchFamily="2" charset="0"/>
              </a:rPr>
              <a:t>correlation</a:t>
            </a:r>
            <a:r>
              <a:rPr lang="pl-PL" sz="1400" dirty="0">
                <a:effectLst/>
                <a:latin typeface="Helvetica" pitchFamily="2" charset="0"/>
              </a:rPr>
              <a:t> </a:t>
            </a:r>
            <a:r>
              <a:rPr lang="pl-PL" sz="1400" dirty="0" err="1">
                <a:effectLst/>
                <a:latin typeface="Helvetica" pitchFamily="2" charset="0"/>
              </a:rPr>
              <a:t>coefficient</a:t>
            </a:r>
            <a:r>
              <a:rPr lang="pl-PL" sz="1400" dirty="0">
                <a:effectLst/>
                <a:latin typeface="Helvetica" pitchFamily="2" charset="0"/>
              </a:rPr>
              <a:t>:</a:t>
            </a:r>
          </a:p>
        </p:txBody>
      </p:sp>
      <p:pic>
        <p:nvPicPr>
          <p:cNvPr id="12" name="Obraz 11">
            <a:extLst>
              <a:ext uri="{FF2B5EF4-FFF2-40B4-BE49-F238E27FC236}">
                <a16:creationId xmlns:a16="http://schemas.microsoft.com/office/drawing/2014/main" id="{ECFD3581-7DA8-33A2-A37B-88453795E18A}"/>
              </a:ext>
            </a:extLst>
          </p:cNvPr>
          <p:cNvPicPr>
            <a:picLocks noChangeAspect="1"/>
          </p:cNvPicPr>
          <p:nvPr/>
        </p:nvPicPr>
        <p:blipFill>
          <a:blip r:embed="rId3"/>
          <a:stretch>
            <a:fillRect/>
          </a:stretch>
        </p:blipFill>
        <p:spPr>
          <a:xfrm>
            <a:off x="8026401" y="2897576"/>
            <a:ext cx="4032249" cy="1062848"/>
          </a:xfrm>
          <a:prstGeom prst="rect">
            <a:avLst/>
          </a:prstGeom>
          <a:ln w="25400">
            <a:solidFill>
              <a:schemeClr val="accent1"/>
            </a:solidFill>
          </a:ln>
        </p:spPr>
      </p:pic>
      <p:sp>
        <p:nvSpPr>
          <p:cNvPr id="14" name="pole tekstowe 13">
            <a:extLst>
              <a:ext uri="{FF2B5EF4-FFF2-40B4-BE49-F238E27FC236}">
                <a16:creationId xmlns:a16="http://schemas.microsoft.com/office/drawing/2014/main" id="{36F92FC5-6EBF-07ED-D627-427759218D5C}"/>
              </a:ext>
            </a:extLst>
          </p:cNvPr>
          <p:cNvSpPr txBox="1"/>
          <p:nvPr/>
        </p:nvSpPr>
        <p:spPr>
          <a:xfrm>
            <a:off x="8147963" y="4696935"/>
            <a:ext cx="3380872" cy="523220"/>
          </a:xfrm>
          <a:prstGeom prst="rect">
            <a:avLst/>
          </a:prstGeom>
          <a:noFill/>
        </p:spPr>
        <p:txBody>
          <a:bodyPr wrap="square">
            <a:spAutoFit/>
          </a:bodyPr>
          <a:lstStyle/>
          <a:p>
            <a:r>
              <a:rPr lang="pl-PL" sz="1400" dirty="0">
                <a:effectLst/>
                <a:latin typeface="Helvetica" pitchFamily="2" charset="0"/>
              </a:rPr>
              <a:t>The (</a:t>
            </a:r>
            <a:r>
              <a:rPr lang="pl-PL" sz="1400" dirty="0" err="1">
                <a:effectLst/>
                <a:latin typeface="Helvetica" pitchFamily="2" charset="0"/>
              </a:rPr>
              <a:t>weighted</a:t>
            </a:r>
            <a:r>
              <a:rPr lang="pl-PL" sz="1400" dirty="0">
                <a:effectLst/>
                <a:latin typeface="Helvetica" pitchFamily="2" charset="0"/>
              </a:rPr>
              <a:t>) R2-score</a:t>
            </a:r>
            <a:r>
              <a:rPr lang="pl-PL" sz="1400">
                <a:effectLst/>
                <a:latin typeface="Helvetica" pitchFamily="2" charset="0"/>
              </a:rPr>
              <a:t>, </a:t>
            </a:r>
            <a:br>
              <a:rPr lang="pl-PL" sz="1400">
                <a:effectLst/>
                <a:latin typeface="Helvetica" pitchFamily="2" charset="0"/>
              </a:rPr>
            </a:br>
            <a:r>
              <a:rPr lang="pl-PL" sz="1400">
                <a:effectLst/>
                <a:latin typeface="Helvetica" pitchFamily="2" charset="0"/>
              </a:rPr>
              <a:t>called </a:t>
            </a:r>
            <a:r>
              <a:rPr lang="pl-PL" sz="1400" dirty="0">
                <a:effectLst/>
                <a:latin typeface="Helvetica" pitchFamily="2" charset="0"/>
              </a:rPr>
              <a:t>the </a:t>
            </a:r>
            <a:r>
              <a:rPr lang="pl-PL" sz="1400" dirty="0" err="1">
                <a:effectLst/>
                <a:latin typeface="Helvetica" pitchFamily="2" charset="0"/>
              </a:rPr>
              <a:t>coefficient</a:t>
            </a:r>
            <a:r>
              <a:rPr lang="pl-PL" sz="1400" dirty="0">
                <a:effectLst/>
                <a:latin typeface="Helvetica" pitchFamily="2" charset="0"/>
              </a:rPr>
              <a:t> of </a:t>
            </a:r>
            <a:r>
              <a:rPr lang="pl-PL" sz="1400" dirty="0" err="1">
                <a:effectLst/>
                <a:latin typeface="Helvetica" pitchFamily="2" charset="0"/>
              </a:rPr>
              <a:t>determination</a:t>
            </a:r>
            <a:r>
              <a:rPr lang="pl-PL" sz="1400" dirty="0">
                <a:effectLst/>
                <a:latin typeface="Helvetica" pitchFamily="2" charset="0"/>
              </a:rPr>
              <a:t>:</a:t>
            </a:r>
          </a:p>
        </p:txBody>
      </p:sp>
      <p:pic>
        <p:nvPicPr>
          <p:cNvPr id="5" name="Obraz 4">
            <a:extLst>
              <a:ext uri="{FF2B5EF4-FFF2-40B4-BE49-F238E27FC236}">
                <a16:creationId xmlns:a16="http://schemas.microsoft.com/office/drawing/2014/main" id="{01131EB3-EEB2-F092-F09D-3E3528B6E3C8}"/>
              </a:ext>
            </a:extLst>
          </p:cNvPr>
          <p:cNvPicPr>
            <a:picLocks noChangeAspect="1"/>
          </p:cNvPicPr>
          <p:nvPr/>
        </p:nvPicPr>
        <p:blipFill>
          <a:blip r:embed="rId4"/>
          <a:stretch>
            <a:fillRect/>
          </a:stretch>
        </p:blipFill>
        <p:spPr>
          <a:xfrm>
            <a:off x="8026401" y="5341482"/>
            <a:ext cx="4032249" cy="937530"/>
          </a:xfrm>
          <a:prstGeom prst="rect">
            <a:avLst/>
          </a:prstGeom>
          <a:ln w="25400">
            <a:solidFill>
              <a:schemeClr val="accent2"/>
            </a:solidFill>
          </a:ln>
        </p:spPr>
      </p:pic>
      <p:pic>
        <p:nvPicPr>
          <p:cNvPr id="1026" name="Picture 2">
            <a:extLst>
              <a:ext uri="{FF2B5EF4-FFF2-40B4-BE49-F238E27FC236}">
                <a16:creationId xmlns:a16="http://schemas.microsoft.com/office/drawing/2014/main" id="{EC688418-7691-A334-566D-0E9FE18F16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421" y="1440662"/>
            <a:ext cx="7937865" cy="5412721"/>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zaokrąglone rogi 1">
            <a:extLst>
              <a:ext uri="{FF2B5EF4-FFF2-40B4-BE49-F238E27FC236}">
                <a16:creationId xmlns:a16="http://schemas.microsoft.com/office/drawing/2014/main" id="{9B9ECF4B-E4F1-708A-55CD-3BD818FF3932}"/>
              </a:ext>
            </a:extLst>
          </p:cNvPr>
          <p:cNvSpPr/>
          <p:nvPr/>
        </p:nvSpPr>
        <p:spPr>
          <a:xfrm>
            <a:off x="1048623" y="1979802"/>
            <a:ext cx="5578680" cy="201336"/>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ole tekstowe 2">
            <a:extLst>
              <a:ext uri="{FF2B5EF4-FFF2-40B4-BE49-F238E27FC236}">
                <a16:creationId xmlns:a16="http://schemas.microsoft.com/office/drawing/2014/main" id="{2D226499-25DB-3731-07A5-8CA0650F8D8B}"/>
              </a:ext>
            </a:extLst>
          </p:cNvPr>
          <p:cNvSpPr txBox="1"/>
          <p:nvPr/>
        </p:nvSpPr>
        <p:spPr>
          <a:xfrm>
            <a:off x="6627303" y="1975184"/>
            <a:ext cx="2005677" cy="369332"/>
          </a:xfrm>
          <a:prstGeom prst="rect">
            <a:avLst/>
          </a:prstGeom>
          <a:noFill/>
        </p:spPr>
        <p:txBody>
          <a:bodyPr wrap="none" rtlCol="0">
            <a:spAutoFit/>
          </a:bodyPr>
          <a:lstStyle/>
          <a:p>
            <a:r>
              <a:rPr lang="pl-PL">
                <a:solidFill>
                  <a:schemeClr val="accent6"/>
                </a:solidFill>
              </a:rPr>
              <a:t>Best performance</a:t>
            </a:r>
            <a:endParaRPr lang="en-GB">
              <a:solidFill>
                <a:schemeClr val="accent6"/>
              </a:solidFill>
            </a:endParaRPr>
          </a:p>
        </p:txBody>
      </p:sp>
    </p:spTree>
    <p:extLst>
      <p:ext uri="{BB962C8B-B14F-4D97-AF65-F5344CB8AC3E}">
        <p14:creationId xmlns:p14="http://schemas.microsoft.com/office/powerpoint/2010/main" val="4246553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Bundle </a:t>
            </a:r>
            <a:r>
              <a:rPr lang="pl-PL" sz="2800" dirty="0" err="1">
                <a:solidFill>
                  <a:schemeClr val="bg1"/>
                </a:solidFill>
                <a:latin typeface="Helvetica" panose="020B0604020202020204" pitchFamily="34" charset="0"/>
                <a:cs typeface="Helvetica" panose="020B0604020202020204" pitchFamily="34" charset="0"/>
              </a:rPr>
              <a:t>energy</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reco</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best</a:t>
            </a:r>
            <a:r>
              <a:rPr lang="pl-PL" sz="2800" dirty="0">
                <a:solidFill>
                  <a:schemeClr val="bg1"/>
                </a:solidFill>
                <a:latin typeface="Helvetica" panose="020B0604020202020204" pitchFamily="34" charset="0"/>
                <a:cs typeface="Helvetica" panose="020B0604020202020204" pitchFamily="34" charset="0"/>
              </a:rPr>
              <a:t> ML model </a:t>
            </a:r>
            <a:r>
              <a:rPr lang="pl-PL" sz="2800" dirty="0" err="1">
                <a:solidFill>
                  <a:schemeClr val="bg1"/>
                </a:solidFill>
                <a:latin typeface="Helvetica" panose="020B0604020202020204" pitchFamily="34" charset="0"/>
                <a:cs typeface="Helvetica" panose="020B0604020202020204" pitchFamily="34" charset="0"/>
              </a:rPr>
              <a:t>selection</a:t>
            </a:r>
            <a:r>
              <a:rPr lang="pl-PL" sz="2800" dirty="0">
                <a:solidFill>
                  <a:schemeClr val="bg1"/>
                </a:solidFill>
                <a:latin typeface="Helvetica" panose="020B0604020202020204" pitchFamily="34" charset="0"/>
                <a:cs typeface="Helvetica" panose="020B0604020202020204" pitchFamily="34" charset="0"/>
              </a:rPr>
              <a:t> </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72</a:t>
            </a:fld>
            <a:endParaRPr lang="pl-PL" sz="2400">
              <a:solidFill>
                <a:schemeClr val="tx1"/>
              </a:solidFill>
              <a:cs typeface="Helvetica"/>
            </a:endParaRPr>
          </a:p>
        </p:txBody>
      </p:sp>
      <p:sp>
        <p:nvSpPr>
          <p:cNvPr id="6" name="pole tekstowe 5">
            <a:extLst>
              <a:ext uri="{FF2B5EF4-FFF2-40B4-BE49-F238E27FC236}">
                <a16:creationId xmlns:a16="http://schemas.microsoft.com/office/drawing/2014/main" id="{45D80641-2513-8F77-E370-1A8CC29D3080}"/>
              </a:ext>
            </a:extLst>
          </p:cNvPr>
          <p:cNvSpPr txBox="1"/>
          <p:nvPr/>
        </p:nvSpPr>
        <p:spPr>
          <a:xfrm>
            <a:off x="371475" y="814388"/>
            <a:ext cx="7276351" cy="369332"/>
          </a:xfrm>
          <a:prstGeom prst="rect">
            <a:avLst/>
          </a:prstGeom>
          <a:noFill/>
        </p:spPr>
        <p:txBody>
          <a:bodyPr wrap="none" rtlCol="0">
            <a:spAutoFit/>
          </a:bodyPr>
          <a:lstStyle/>
          <a:p>
            <a:r>
              <a:rPr lang="pl-PL"/>
              <a:t>Speed </a:t>
            </a:r>
            <a:r>
              <a:rPr lang="pl-PL" dirty="0" err="1"/>
              <a:t>comparison</a:t>
            </a:r>
            <a:r>
              <a:rPr lang="pl-PL" dirty="0"/>
              <a:t> on a </a:t>
            </a:r>
            <a:r>
              <a:rPr lang="pl-PL" dirty="0" err="1"/>
              <a:t>fraction</a:t>
            </a:r>
            <a:r>
              <a:rPr lang="pl-PL" dirty="0"/>
              <a:t> (50k </a:t>
            </a:r>
            <a:r>
              <a:rPr lang="pl-PL" dirty="0" err="1"/>
              <a:t>events</a:t>
            </a:r>
            <a:r>
              <a:rPr lang="pl-PL" dirty="0"/>
              <a:t>) of the </a:t>
            </a:r>
            <a:r>
              <a:rPr lang="pl-PL" dirty="0" err="1"/>
              <a:t>training</a:t>
            </a:r>
            <a:r>
              <a:rPr lang="pl-PL" dirty="0"/>
              <a:t> </a:t>
            </a:r>
            <a:r>
              <a:rPr lang="pl-PL" dirty="0" err="1"/>
              <a:t>dataset</a:t>
            </a:r>
            <a:r>
              <a:rPr lang="pl-PL" dirty="0"/>
              <a:t>:</a:t>
            </a:r>
          </a:p>
        </p:txBody>
      </p:sp>
      <p:sp>
        <p:nvSpPr>
          <p:cNvPr id="7" name="pole tekstowe 6">
            <a:extLst>
              <a:ext uri="{FF2B5EF4-FFF2-40B4-BE49-F238E27FC236}">
                <a16:creationId xmlns:a16="http://schemas.microsoft.com/office/drawing/2014/main" id="{1F613DCB-0E9A-1841-F003-1356C749FF26}"/>
              </a:ext>
            </a:extLst>
          </p:cNvPr>
          <p:cNvSpPr txBox="1"/>
          <p:nvPr/>
        </p:nvSpPr>
        <p:spPr>
          <a:xfrm>
            <a:off x="8403783" y="6211669"/>
            <a:ext cx="3916457" cy="646331"/>
          </a:xfrm>
          <a:prstGeom prst="rect">
            <a:avLst/>
          </a:prstGeom>
          <a:noFill/>
        </p:spPr>
        <p:txBody>
          <a:bodyPr wrap="none" rtlCol="0">
            <a:spAutoFit/>
          </a:bodyPr>
          <a:lstStyle/>
          <a:p>
            <a:r>
              <a:rPr lang="pl-PL">
                <a:solidFill>
                  <a:schemeClr val="bg1">
                    <a:lumMod val="50000"/>
                  </a:schemeClr>
                </a:solidFill>
              </a:rPr>
              <a:t>These times were obtained running</a:t>
            </a:r>
            <a:br>
              <a:rPr lang="pl-PL">
                <a:solidFill>
                  <a:schemeClr val="bg1">
                    <a:lumMod val="50000"/>
                  </a:schemeClr>
                </a:solidFill>
              </a:rPr>
            </a:br>
            <a:r>
              <a:rPr lang="pl-PL">
                <a:solidFill>
                  <a:schemeClr val="bg1">
                    <a:lumMod val="50000"/>
                  </a:schemeClr>
                </a:solidFill>
              </a:rPr>
              <a:t>with 20 CPU cores in parallel</a:t>
            </a:r>
            <a:endParaRPr lang="en-GB">
              <a:solidFill>
                <a:schemeClr val="bg1">
                  <a:lumMod val="50000"/>
                </a:schemeClr>
              </a:solidFill>
            </a:endParaRPr>
          </a:p>
        </p:txBody>
      </p:sp>
      <p:pic>
        <p:nvPicPr>
          <p:cNvPr id="2050" name="Picture 2">
            <a:extLst>
              <a:ext uri="{FF2B5EF4-FFF2-40B4-BE49-F238E27FC236}">
                <a16:creationId xmlns:a16="http://schemas.microsoft.com/office/drawing/2014/main" id="{261D6310-A8C0-EE3F-61D4-3779B6082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1457483"/>
            <a:ext cx="8169328" cy="5379079"/>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948B517E-D6D6-6F80-D8F0-E040446B627B}"/>
              </a:ext>
            </a:extLst>
          </p:cNvPr>
          <p:cNvSpPr txBox="1"/>
          <p:nvPr/>
        </p:nvSpPr>
        <p:spPr>
          <a:xfrm>
            <a:off x="8169328" y="2001870"/>
            <a:ext cx="4031873" cy="1477328"/>
          </a:xfrm>
          <a:prstGeom prst="rect">
            <a:avLst/>
          </a:prstGeom>
          <a:noFill/>
        </p:spPr>
        <p:txBody>
          <a:bodyPr wrap="none" rtlCol="0">
            <a:spAutoFit/>
          </a:bodyPr>
          <a:lstStyle/>
          <a:p>
            <a:r>
              <a:rPr lang="pl-PL"/>
              <a:t>LightGBM:</a:t>
            </a:r>
          </a:p>
          <a:p>
            <a:pPr marL="285750" indent="-285750">
              <a:buFont typeface="Wingdings" panose="05000000000000000000" pitchFamily="2" charset="2"/>
              <a:buChar char="v"/>
            </a:pPr>
            <a:r>
              <a:rPr lang="pl-PL"/>
              <a:t>not the fastest, but still very decent</a:t>
            </a:r>
          </a:p>
          <a:p>
            <a:pPr marL="285750" indent="-285750">
              <a:buFont typeface="Wingdings" panose="05000000000000000000" pitchFamily="2" charset="2"/>
              <a:buChar char="v"/>
            </a:pPr>
            <a:r>
              <a:rPr lang="pl-PL"/>
              <a:t>+ it turned out to scale up very well</a:t>
            </a:r>
            <a:br>
              <a:rPr lang="pl-PL"/>
            </a:br>
            <a:r>
              <a:rPr lang="pl-PL">
                <a:solidFill>
                  <a:schemeClr val="bg1">
                    <a:lumMod val="50000"/>
                  </a:schemeClr>
                </a:solidFill>
              </a:rPr>
              <a:t>(entire dataset is orders of </a:t>
            </a:r>
            <a:br>
              <a:rPr lang="pl-PL">
                <a:solidFill>
                  <a:schemeClr val="bg1">
                    <a:lumMod val="50000"/>
                  </a:schemeClr>
                </a:solidFill>
              </a:rPr>
            </a:br>
            <a:r>
              <a:rPr lang="pl-PL">
                <a:solidFill>
                  <a:schemeClr val="bg1">
                    <a:lumMod val="50000"/>
                  </a:schemeClr>
                </a:solidFill>
              </a:rPr>
              <a:t>magnitude larger)</a:t>
            </a:r>
            <a:endParaRPr lang="en-GB">
              <a:solidFill>
                <a:schemeClr val="bg1">
                  <a:lumMod val="50000"/>
                </a:schemeClr>
              </a:solidFill>
            </a:endParaRPr>
          </a:p>
        </p:txBody>
      </p:sp>
    </p:spTree>
    <p:extLst>
      <p:ext uri="{BB962C8B-B14F-4D97-AF65-F5344CB8AC3E}">
        <p14:creationId xmlns:p14="http://schemas.microsoft.com/office/powerpoint/2010/main" val="4193935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Bundle </a:t>
            </a:r>
            <a:r>
              <a:rPr lang="pl-PL" sz="2800" dirty="0" err="1">
                <a:solidFill>
                  <a:schemeClr val="bg1"/>
                </a:solidFill>
                <a:latin typeface="Helvetica" panose="020B0604020202020204" pitchFamily="34" charset="0"/>
                <a:cs typeface="Helvetica" panose="020B0604020202020204" pitchFamily="34" charset="0"/>
              </a:rPr>
              <a:t>energy</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reco</a:t>
            </a:r>
            <a:r>
              <a:rPr lang="pl-PL" sz="2800">
                <a:solidFill>
                  <a:schemeClr val="bg1"/>
                </a:solidFill>
                <a:latin typeface="Helvetica" panose="020B0604020202020204" pitchFamily="34" charset="0"/>
                <a:cs typeface="Helvetica" panose="020B0604020202020204" pitchFamily="34" charset="0"/>
              </a:rPr>
              <a:t>: learning inspection</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73</a:t>
            </a:fld>
            <a:endParaRPr lang="pl-PL" sz="2400">
              <a:solidFill>
                <a:schemeClr val="tx1"/>
              </a:solidFill>
              <a:cs typeface="Helvetica"/>
            </a:endParaRPr>
          </a:p>
        </p:txBody>
      </p:sp>
      <p:pic>
        <p:nvPicPr>
          <p:cNvPr id="15" name="Obraz 14">
            <a:extLst>
              <a:ext uri="{FF2B5EF4-FFF2-40B4-BE49-F238E27FC236}">
                <a16:creationId xmlns:a16="http://schemas.microsoft.com/office/drawing/2014/main" id="{FCA9C9AC-C231-D224-1AB7-9C0048C6BC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74" y="571612"/>
            <a:ext cx="9184441" cy="6276838"/>
          </a:xfrm>
          <a:prstGeom prst="rect">
            <a:avLst/>
          </a:prstGeom>
        </p:spPr>
      </p:pic>
      <p:sp>
        <p:nvSpPr>
          <p:cNvPr id="2" name="pole tekstowe 1">
            <a:extLst>
              <a:ext uri="{FF2B5EF4-FFF2-40B4-BE49-F238E27FC236}">
                <a16:creationId xmlns:a16="http://schemas.microsoft.com/office/drawing/2014/main" id="{74488B8B-6D6D-EE80-B06C-78D561CCAE0A}"/>
              </a:ext>
            </a:extLst>
          </p:cNvPr>
          <p:cNvSpPr txBox="1"/>
          <p:nvPr/>
        </p:nvSpPr>
        <p:spPr>
          <a:xfrm>
            <a:off x="9188015" y="2799761"/>
            <a:ext cx="3003985" cy="923330"/>
          </a:xfrm>
          <a:prstGeom prst="rect">
            <a:avLst/>
          </a:prstGeom>
          <a:noFill/>
        </p:spPr>
        <p:txBody>
          <a:bodyPr wrap="square" rtlCol="0">
            <a:spAutoFit/>
          </a:bodyPr>
          <a:lstStyle/>
          <a:p>
            <a:r>
              <a:rPr lang="pl-PL"/>
              <a:t>Here we see why 50k events were fine for testing</a:t>
            </a:r>
            <a:br>
              <a:rPr lang="pl-PL"/>
            </a:br>
            <a:r>
              <a:rPr lang="pl-PL"/>
              <a:t>(but e.g. 5k would not be)</a:t>
            </a:r>
            <a:endParaRPr lang="en-GB"/>
          </a:p>
        </p:txBody>
      </p:sp>
      <p:sp>
        <p:nvSpPr>
          <p:cNvPr id="3" name="pole tekstowe 2">
            <a:extLst>
              <a:ext uri="{FF2B5EF4-FFF2-40B4-BE49-F238E27FC236}">
                <a16:creationId xmlns:a16="http://schemas.microsoft.com/office/drawing/2014/main" id="{8B08CE91-7F99-E8C1-D02A-D5044A3EEC0A}"/>
              </a:ext>
            </a:extLst>
          </p:cNvPr>
          <p:cNvSpPr txBox="1"/>
          <p:nvPr/>
        </p:nvSpPr>
        <p:spPr>
          <a:xfrm>
            <a:off x="4462943" y="5335182"/>
            <a:ext cx="1300356" cy="369332"/>
          </a:xfrm>
          <a:prstGeom prst="rect">
            <a:avLst/>
          </a:prstGeom>
          <a:noFill/>
        </p:spPr>
        <p:txBody>
          <a:bodyPr wrap="none" rtlCol="0">
            <a:spAutoFit/>
          </a:bodyPr>
          <a:lstStyle/>
          <a:p>
            <a:r>
              <a:rPr lang="pl-PL"/>
              <a:t>50k events</a:t>
            </a:r>
            <a:endParaRPr lang="en-GB"/>
          </a:p>
        </p:txBody>
      </p:sp>
      <p:cxnSp>
        <p:nvCxnSpPr>
          <p:cNvPr id="7" name="Łącznik prosty ze strzałką 6">
            <a:extLst>
              <a:ext uri="{FF2B5EF4-FFF2-40B4-BE49-F238E27FC236}">
                <a16:creationId xmlns:a16="http://schemas.microsoft.com/office/drawing/2014/main" id="{91699ABD-CB43-CA5E-D1FA-6D51D357712A}"/>
              </a:ext>
            </a:extLst>
          </p:cNvPr>
          <p:cNvCxnSpPr>
            <a:cxnSpLocks/>
          </p:cNvCxnSpPr>
          <p:nvPr/>
        </p:nvCxnSpPr>
        <p:spPr>
          <a:xfrm>
            <a:off x="5007302" y="5696125"/>
            <a:ext cx="0" cy="630289"/>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446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Bundle </a:t>
            </a:r>
            <a:r>
              <a:rPr lang="pl-PL" sz="2800" dirty="0" err="1">
                <a:solidFill>
                  <a:schemeClr val="bg1"/>
                </a:solidFill>
                <a:latin typeface="Helvetica" panose="020B0604020202020204" pitchFamily="34" charset="0"/>
                <a:cs typeface="Helvetica" panose="020B0604020202020204" pitchFamily="34" charset="0"/>
              </a:rPr>
              <a:t>energy</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reco</a:t>
            </a:r>
            <a:r>
              <a:rPr lang="pl-PL" sz="2800">
                <a:solidFill>
                  <a:schemeClr val="bg1"/>
                </a:solidFill>
                <a:latin typeface="Helvetica" panose="020B0604020202020204" pitchFamily="34" charset="0"/>
                <a:cs typeface="Helvetica" panose="020B0604020202020204" pitchFamily="34" charset="0"/>
              </a:rPr>
              <a:t>: basic comparison with JMuon</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74</a:t>
            </a:fld>
            <a:endParaRPr lang="pl-PL" sz="2400">
              <a:solidFill>
                <a:schemeClr val="tx1"/>
              </a:solidFill>
              <a:cs typeface="Helvetica"/>
            </a:endParaRPr>
          </a:p>
        </p:txBody>
      </p:sp>
      <p:sp>
        <p:nvSpPr>
          <p:cNvPr id="6" name="pole tekstowe 5">
            <a:extLst>
              <a:ext uri="{FF2B5EF4-FFF2-40B4-BE49-F238E27FC236}">
                <a16:creationId xmlns:a16="http://schemas.microsoft.com/office/drawing/2014/main" id="{7FD819B8-CC54-EB7A-7BD8-89B6F260DEC9}"/>
              </a:ext>
            </a:extLst>
          </p:cNvPr>
          <p:cNvSpPr txBox="1"/>
          <p:nvPr/>
        </p:nvSpPr>
        <p:spPr>
          <a:xfrm>
            <a:off x="218661" y="861041"/>
            <a:ext cx="7417415" cy="369332"/>
          </a:xfrm>
          <a:prstGeom prst="rect">
            <a:avLst/>
          </a:prstGeom>
          <a:noFill/>
        </p:spPr>
        <p:txBody>
          <a:bodyPr wrap="none" rtlCol="0">
            <a:spAutoFit/>
          </a:bodyPr>
          <a:lstStyle/>
          <a:p>
            <a:r>
              <a:rPr lang="pl-PL"/>
              <a:t>Here I just compare LightGBM (no tuning whatsoever) and JMuon reco</a:t>
            </a:r>
          </a:p>
        </p:txBody>
      </p:sp>
      <p:pic>
        <p:nvPicPr>
          <p:cNvPr id="14" name="Obraz 13">
            <a:extLst>
              <a:ext uri="{FF2B5EF4-FFF2-40B4-BE49-F238E27FC236}">
                <a16:creationId xmlns:a16="http://schemas.microsoft.com/office/drawing/2014/main" id="{4989E3FA-467C-983C-CD27-EE0C04492E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5" y="2031100"/>
            <a:ext cx="6065514" cy="4826895"/>
          </a:xfrm>
          <a:prstGeom prst="rect">
            <a:avLst/>
          </a:prstGeom>
        </p:spPr>
      </p:pic>
      <p:pic>
        <p:nvPicPr>
          <p:cNvPr id="18" name="Obraz 17">
            <a:extLst>
              <a:ext uri="{FF2B5EF4-FFF2-40B4-BE49-F238E27FC236}">
                <a16:creationId xmlns:a16="http://schemas.microsoft.com/office/drawing/2014/main" id="{F6C229C1-9D31-5B1B-2269-0F34637C96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28243" y="2031100"/>
            <a:ext cx="6054789" cy="4826895"/>
          </a:xfrm>
          <a:prstGeom prst="rect">
            <a:avLst/>
          </a:prstGeom>
        </p:spPr>
      </p:pic>
      <p:sp>
        <p:nvSpPr>
          <p:cNvPr id="23" name="pole tekstowe 22">
            <a:extLst>
              <a:ext uri="{FF2B5EF4-FFF2-40B4-BE49-F238E27FC236}">
                <a16:creationId xmlns:a16="http://schemas.microsoft.com/office/drawing/2014/main" id="{90903857-C3AB-52D6-5387-973242C7F906}"/>
              </a:ext>
            </a:extLst>
          </p:cNvPr>
          <p:cNvSpPr txBox="1"/>
          <p:nvPr/>
        </p:nvSpPr>
        <p:spPr>
          <a:xfrm>
            <a:off x="2256963" y="1623077"/>
            <a:ext cx="982744" cy="369332"/>
          </a:xfrm>
          <a:prstGeom prst="rect">
            <a:avLst/>
          </a:prstGeom>
          <a:noFill/>
        </p:spPr>
        <p:txBody>
          <a:bodyPr wrap="square">
            <a:spAutoFit/>
          </a:bodyPr>
          <a:lstStyle/>
          <a:p>
            <a:r>
              <a:rPr lang="pl-PL"/>
              <a:t>JMuon</a:t>
            </a:r>
            <a:endParaRPr lang="en-GB"/>
          </a:p>
        </p:txBody>
      </p:sp>
      <p:sp>
        <p:nvSpPr>
          <p:cNvPr id="24" name="pole tekstowe 23">
            <a:extLst>
              <a:ext uri="{FF2B5EF4-FFF2-40B4-BE49-F238E27FC236}">
                <a16:creationId xmlns:a16="http://schemas.microsoft.com/office/drawing/2014/main" id="{8DE98469-D5C9-FC4B-FAB9-01FF03164662}"/>
              </a:ext>
            </a:extLst>
          </p:cNvPr>
          <p:cNvSpPr txBox="1"/>
          <p:nvPr/>
        </p:nvSpPr>
        <p:spPr>
          <a:xfrm>
            <a:off x="8238113" y="1623077"/>
            <a:ext cx="1428363" cy="369332"/>
          </a:xfrm>
          <a:prstGeom prst="rect">
            <a:avLst/>
          </a:prstGeom>
          <a:noFill/>
        </p:spPr>
        <p:txBody>
          <a:bodyPr wrap="square">
            <a:spAutoFit/>
          </a:bodyPr>
          <a:lstStyle/>
          <a:p>
            <a:r>
              <a:rPr lang="pl-PL"/>
              <a:t>LightGBM</a:t>
            </a:r>
            <a:endParaRPr lang="en-GB"/>
          </a:p>
        </p:txBody>
      </p:sp>
      <p:sp>
        <p:nvSpPr>
          <p:cNvPr id="2" name="pole tekstowe 1">
            <a:extLst>
              <a:ext uri="{FF2B5EF4-FFF2-40B4-BE49-F238E27FC236}">
                <a16:creationId xmlns:a16="http://schemas.microsoft.com/office/drawing/2014/main" id="{BD46C484-FD71-4FDD-8DCE-30596BB5AF79}"/>
              </a:ext>
            </a:extLst>
          </p:cNvPr>
          <p:cNvSpPr txBox="1"/>
          <p:nvPr/>
        </p:nvSpPr>
        <p:spPr>
          <a:xfrm>
            <a:off x="6072724" y="1084398"/>
            <a:ext cx="1689309" cy="369332"/>
          </a:xfrm>
          <a:prstGeom prst="rect">
            <a:avLst/>
          </a:prstGeom>
          <a:noFill/>
        </p:spPr>
        <p:txBody>
          <a:bodyPr wrap="none" rtlCol="0">
            <a:spAutoFit/>
          </a:bodyPr>
          <a:lstStyle/>
          <a:p>
            <a:r>
              <a:rPr lang="pl-PL">
                <a:solidFill>
                  <a:schemeClr val="bg1">
                    <a:lumMod val="50000"/>
                  </a:schemeClr>
                </a:solidFill>
              </a:rPr>
              <a:t>(non-ML reco)</a:t>
            </a:r>
            <a:endParaRPr lang="en-GB">
              <a:solidFill>
                <a:schemeClr val="bg1">
                  <a:lumMod val="50000"/>
                </a:schemeClr>
              </a:solidFill>
            </a:endParaRPr>
          </a:p>
        </p:txBody>
      </p:sp>
    </p:spTree>
    <p:extLst>
      <p:ext uri="{BB962C8B-B14F-4D97-AF65-F5344CB8AC3E}">
        <p14:creationId xmlns:p14="http://schemas.microsoft.com/office/powerpoint/2010/main" val="5434489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Bundle </a:t>
            </a:r>
            <a:r>
              <a:rPr lang="pl-PL" sz="2800" dirty="0" err="1">
                <a:solidFill>
                  <a:schemeClr val="bg1"/>
                </a:solidFill>
                <a:latin typeface="Helvetica" panose="020B0604020202020204" pitchFamily="34" charset="0"/>
                <a:cs typeface="Helvetica" panose="020B0604020202020204" pitchFamily="34" charset="0"/>
              </a:rPr>
              <a:t>energy</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reco</a:t>
            </a:r>
            <a:r>
              <a:rPr lang="pl-PL" sz="2800">
                <a:solidFill>
                  <a:schemeClr val="bg1"/>
                </a:solidFill>
                <a:latin typeface="Helvetica" panose="020B0604020202020204" pitchFamily="34" charset="0"/>
                <a:cs typeface="Helvetica" panose="020B0604020202020204" pitchFamily="34" charset="0"/>
              </a:rPr>
              <a:t>: basic result in 1D</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75</a:t>
            </a:fld>
            <a:endParaRPr lang="pl-PL" sz="2400">
              <a:solidFill>
                <a:schemeClr val="tx1"/>
              </a:solidFill>
              <a:cs typeface="Helvetica"/>
            </a:endParaRPr>
          </a:p>
        </p:txBody>
      </p:sp>
      <p:sp>
        <p:nvSpPr>
          <p:cNvPr id="6" name="pole tekstowe 5">
            <a:extLst>
              <a:ext uri="{FF2B5EF4-FFF2-40B4-BE49-F238E27FC236}">
                <a16:creationId xmlns:a16="http://schemas.microsoft.com/office/drawing/2014/main" id="{7FD819B8-CC54-EB7A-7BD8-89B6F260DEC9}"/>
              </a:ext>
            </a:extLst>
          </p:cNvPr>
          <p:cNvSpPr txBox="1"/>
          <p:nvPr/>
        </p:nvSpPr>
        <p:spPr>
          <a:xfrm>
            <a:off x="228088" y="1067924"/>
            <a:ext cx="2095445" cy="369332"/>
          </a:xfrm>
          <a:prstGeom prst="rect">
            <a:avLst/>
          </a:prstGeom>
          <a:noFill/>
        </p:spPr>
        <p:txBody>
          <a:bodyPr wrap="none" rtlCol="0">
            <a:spAutoFit/>
          </a:bodyPr>
          <a:lstStyle/>
          <a:p>
            <a:r>
              <a:rPr lang="pl-PL"/>
              <a:t>Comparison in 1D:</a:t>
            </a:r>
          </a:p>
        </p:txBody>
      </p:sp>
      <p:pic>
        <p:nvPicPr>
          <p:cNvPr id="5" name="Obraz 4">
            <a:extLst>
              <a:ext uri="{FF2B5EF4-FFF2-40B4-BE49-F238E27FC236}">
                <a16:creationId xmlns:a16="http://schemas.microsoft.com/office/drawing/2014/main" id="{0A4EED62-4CCA-8135-A24A-85A4769A9F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55" y="1550638"/>
            <a:ext cx="7889339" cy="5306207"/>
          </a:xfrm>
          <a:prstGeom prst="rect">
            <a:avLst/>
          </a:prstGeom>
        </p:spPr>
      </p:pic>
      <p:sp>
        <p:nvSpPr>
          <p:cNvPr id="2" name="pole tekstowe 1">
            <a:extLst>
              <a:ext uri="{FF2B5EF4-FFF2-40B4-BE49-F238E27FC236}">
                <a16:creationId xmlns:a16="http://schemas.microsoft.com/office/drawing/2014/main" id="{937BE3FC-E291-93E2-D6DB-21E736024EE2}"/>
              </a:ext>
            </a:extLst>
          </p:cNvPr>
          <p:cNvSpPr txBox="1"/>
          <p:nvPr/>
        </p:nvSpPr>
        <p:spPr>
          <a:xfrm>
            <a:off x="7835318" y="3429000"/>
            <a:ext cx="4429418" cy="646331"/>
          </a:xfrm>
          <a:prstGeom prst="rect">
            <a:avLst/>
          </a:prstGeom>
          <a:noFill/>
        </p:spPr>
        <p:txBody>
          <a:bodyPr wrap="none" rtlCol="0">
            <a:spAutoFit/>
          </a:bodyPr>
          <a:lstStyle/>
          <a:p>
            <a:r>
              <a:rPr lang="pl-PL"/>
              <a:t>Clearly even untuned ML approach </a:t>
            </a:r>
          </a:p>
          <a:p>
            <a:r>
              <a:rPr lang="pl-PL"/>
              <a:t>reproduces the distribution much closer </a:t>
            </a:r>
            <a:endParaRPr lang="en-GB"/>
          </a:p>
        </p:txBody>
      </p:sp>
    </p:spTree>
    <p:extLst>
      <p:ext uri="{BB962C8B-B14F-4D97-AF65-F5344CB8AC3E}">
        <p14:creationId xmlns:p14="http://schemas.microsoft.com/office/powerpoint/2010/main" val="4984766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Bundle </a:t>
            </a:r>
            <a:r>
              <a:rPr lang="pl-PL" sz="2800" dirty="0" err="1">
                <a:solidFill>
                  <a:schemeClr val="bg1"/>
                </a:solidFill>
                <a:latin typeface="Helvetica" panose="020B0604020202020204" pitchFamily="34" charset="0"/>
                <a:cs typeface="Helvetica" panose="020B0604020202020204" pitchFamily="34" charset="0"/>
              </a:rPr>
              <a:t>energy</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reco</a:t>
            </a:r>
            <a:r>
              <a:rPr lang="pl-PL" sz="2800">
                <a:solidFill>
                  <a:schemeClr val="bg1"/>
                </a:solidFill>
                <a:latin typeface="Helvetica" panose="020B0604020202020204" pitchFamily="34" charset="0"/>
                <a:cs typeface="Helvetica" panose="020B0604020202020204" pitchFamily="34" charset="0"/>
              </a:rPr>
              <a:t>: feature importance</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76</a:t>
            </a:fld>
            <a:endParaRPr lang="pl-PL" sz="2400">
              <a:solidFill>
                <a:schemeClr val="tx1"/>
              </a:solidFill>
              <a:cs typeface="Helvetica"/>
            </a:endParaRPr>
          </a:p>
        </p:txBody>
      </p:sp>
      <p:pic>
        <p:nvPicPr>
          <p:cNvPr id="3074" name="Picture 2">
            <a:extLst>
              <a:ext uri="{FF2B5EF4-FFF2-40B4-BE49-F238E27FC236}">
                <a16:creationId xmlns:a16="http://schemas.microsoft.com/office/drawing/2014/main" id="{453F9FC1-1202-72D9-0C13-F9B82376B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380" y="562062"/>
            <a:ext cx="7214095" cy="6295938"/>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5C947698-E28D-18A3-0B09-D79ABD42E627}"/>
              </a:ext>
            </a:extLst>
          </p:cNvPr>
          <p:cNvSpPr txBox="1"/>
          <p:nvPr/>
        </p:nvSpPr>
        <p:spPr>
          <a:xfrm>
            <a:off x="7413889" y="2212795"/>
            <a:ext cx="4741426" cy="2308324"/>
          </a:xfrm>
          <a:prstGeom prst="rect">
            <a:avLst/>
          </a:prstGeom>
          <a:noFill/>
        </p:spPr>
        <p:txBody>
          <a:bodyPr wrap="none" rtlCol="0">
            <a:spAutoFit/>
          </a:bodyPr>
          <a:lstStyle/>
          <a:p>
            <a:r>
              <a:rPr lang="pl-PL"/>
              <a:t>Colors here are not random!</a:t>
            </a:r>
          </a:p>
          <a:p>
            <a:endParaRPr lang="pl-PL"/>
          </a:p>
          <a:p>
            <a:r>
              <a:rPr lang="pl-PL"/>
              <a:t>They match the feature clustering</a:t>
            </a:r>
          </a:p>
          <a:p>
            <a:endParaRPr lang="pl-PL"/>
          </a:p>
          <a:p>
            <a:endParaRPr lang="pl-PL"/>
          </a:p>
          <a:p>
            <a:r>
              <a:rPr lang="pl-PL"/>
              <a:t>The idea:</a:t>
            </a:r>
          </a:p>
          <a:p>
            <a:r>
              <a:rPr lang="pl-PL"/>
              <a:t>Try to select only the most important feature </a:t>
            </a:r>
          </a:p>
          <a:p>
            <a:r>
              <a:rPr lang="pl-PL"/>
              <a:t>in each cluster</a:t>
            </a:r>
          </a:p>
        </p:txBody>
      </p:sp>
    </p:spTree>
    <p:extLst>
      <p:ext uri="{BB962C8B-B14F-4D97-AF65-F5344CB8AC3E}">
        <p14:creationId xmlns:p14="http://schemas.microsoft.com/office/powerpoint/2010/main" val="1531814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Bundle </a:t>
            </a:r>
            <a:r>
              <a:rPr lang="pl-PL" sz="2800" dirty="0" err="1">
                <a:solidFill>
                  <a:schemeClr val="bg1"/>
                </a:solidFill>
                <a:latin typeface="Helvetica" panose="020B0604020202020204" pitchFamily="34" charset="0"/>
                <a:cs typeface="Helvetica" panose="020B0604020202020204" pitchFamily="34" charset="0"/>
              </a:rPr>
              <a:t>energy</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reco</a:t>
            </a:r>
            <a:r>
              <a:rPr lang="pl-PL" sz="2800">
                <a:solidFill>
                  <a:schemeClr val="bg1"/>
                </a:solidFill>
                <a:latin typeface="Helvetica" panose="020B0604020202020204" pitchFamily="34" charset="0"/>
                <a:cs typeface="Helvetica" panose="020B0604020202020204" pitchFamily="34" charset="0"/>
              </a:rPr>
              <a:t>: feature selection</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77</a:t>
            </a:fld>
            <a:endParaRPr lang="pl-PL" sz="2400">
              <a:solidFill>
                <a:schemeClr val="tx1"/>
              </a:solidFill>
              <a:cs typeface="Helvetica"/>
            </a:endParaRPr>
          </a:p>
        </p:txBody>
      </p:sp>
      <p:pic>
        <p:nvPicPr>
          <p:cNvPr id="5" name="Obraz 4">
            <a:extLst>
              <a:ext uri="{FF2B5EF4-FFF2-40B4-BE49-F238E27FC236}">
                <a16:creationId xmlns:a16="http://schemas.microsoft.com/office/drawing/2014/main" id="{46547D5F-3428-9419-7D0E-CE2DD96C57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101147"/>
            <a:ext cx="5975757" cy="4761368"/>
          </a:xfrm>
          <a:prstGeom prst="rect">
            <a:avLst/>
          </a:prstGeom>
        </p:spPr>
      </p:pic>
      <p:pic>
        <p:nvPicPr>
          <p:cNvPr id="8" name="Obraz 7">
            <a:extLst>
              <a:ext uri="{FF2B5EF4-FFF2-40B4-BE49-F238E27FC236}">
                <a16:creationId xmlns:a16="http://schemas.microsoft.com/office/drawing/2014/main" id="{AEBA3B0E-8365-3411-4D1A-D840D695B5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16242" y="2109051"/>
            <a:ext cx="5975757" cy="4748077"/>
          </a:xfrm>
          <a:prstGeom prst="rect">
            <a:avLst/>
          </a:prstGeom>
        </p:spPr>
      </p:pic>
      <p:sp>
        <p:nvSpPr>
          <p:cNvPr id="12" name="pole tekstowe 11">
            <a:extLst>
              <a:ext uri="{FF2B5EF4-FFF2-40B4-BE49-F238E27FC236}">
                <a16:creationId xmlns:a16="http://schemas.microsoft.com/office/drawing/2014/main" id="{D57AC748-A8F6-749B-034E-D6DFDF5CAAA1}"/>
              </a:ext>
            </a:extLst>
          </p:cNvPr>
          <p:cNvSpPr txBox="1"/>
          <p:nvPr/>
        </p:nvSpPr>
        <p:spPr>
          <a:xfrm>
            <a:off x="1858681" y="1736481"/>
            <a:ext cx="1692110" cy="369332"/>
          </a:xfrm>
          <a:prstGeom prst="rect">
            <a:avLst/>
          </a:prstGeom>
          <a:solidFill>
            <a:schemeClr val="accent6"/>
          </a:solidFill>
        </p:spPr>
        <p:txBody>
          <a:bodyPr wrap="square">
            <a:spAutoFit/>
          </a:bodyPr>
          <a:lstStyle/>
          <a:p>
            <a:r>
              <a:rPr lang="pl-PL">
                <a:solidFill>
                  <a:schemeClr val="bg1"/>
                </a:solidFill>
              </a:rPr>
              <a:t>1. All features</a:t>
            </a:r>
          </a:p>
        </p:txBody>
      </p:sp>
      <p:sp>
        <p:nvSpPr>
          <p:cNvPr id="14" name="pole tekstowe 13">
            <a:extLst>
              <a:ext uri="{FF2B5EF4-FFF2-40B4-BE49-F238E27FC236}">
                <a16:creationId xmlns:a16="http://schemas.microsoft.com/office/drawing/2014/main" id="{FCB7C286-9DC0-98BF-9D36-B13648EF9F9C}"/>
              </a:ext>
            </a:extLst>
          </p:cNvPr>
          <p:cNvSpPr txBox="1"/>
          <p:nvPr/>
        </p:nvSpPr>
        <p:spPr>
          <a:xfrm>
            <a:off x="7188122" y="1736481"/>
            <a:ext cx="3208899" cy="369332"/>
          </a:xfrm>
          <a:prstGeom prst="rect">
            <a:avLst/>
          </a:prstGeom>
          <a:solidFill>
            <a:schemeClr val="accent6"/>
          </a:solidFill>
        </p:spPr>
        <p:txBody>
          <a:bodyPr wrap="square">
            <a:spAutoFit/>
          </a:bodyPr>
          <a:lstStyle/>
          <a:p>
            <a:r>
              <a:rPr lang="pl-PL">
                <a:solidFill>
                  <a:schemeClr val="bg1"/>
                </a:solidFill>
              </a:rPr>
              <a:t>2. importance&gt;0 &amp; clustering</a:t>
            </a:r>
          </a:p>
        </p:txBody>
      </p:sp>
      <p:sp>
        <p:nvSpPr>
          <p:cNvPr id="2" name="pole tekstowe 1">
            <a:extLst>
              <a:ext uri="{FF2B5EF4-FFF2-40B4-BE49-F238E27FC236}">
                <a16:creationId xmlns:a16="http://schemas.microsoft.com/office/drawing/2014/main" id="{4555FFBC-2E76-3558-095C-C1E662C17960}"/>
              </a:ext>
            </a:extLst>
          </p:cNvPr>
          <p:cNvSpPr txBox="1"/>
          <p:nvPr/>
        </p:nvSpPr>
        <p:spPr>
          <a:xfrm>
            <a:off x="1" y="562062"/>
            <a:ext cx="12191999" cy="923330"/>
          </a:xfrm>
          <a:prstGeom prst="rect">
            <a:avLst/>
          </a:prstGeom>
          <a:solidFill>
            <a:schemeClr val="bg1">
              <a:lumMod val="95000"/>
            </a:schemeClr>
          </a:solidFill>
        </p:spPr>
        <p:txBody>
          <a:bodyPr wrap="square" numCol="2" rtlCol="0">
            <a:spAutoFit/>
          </a:bodyPr>
          <a:lstStyle/>
          <a:p>
            <a:r>
              <a:rPr lang="pl-PL"/>
              <a:t>I considered 4 options:</a:t>
            </a:r>
          </a:p>
          <a:p>
            <a:pPr marL="342900" indent="-342900">
              <a:buFont typeface="+mj-lt"/>
              <a:buAutoNum type="arabicPeriod"/>
            </a:pPr>
            <a:r>
              <a:rPr lang="pl-PL"/>
              <a:t>All features</a:t>
            </a:r>
          </a:p>
          <a:p>
            <a:pPr marL="342900" indent="-342900">
              <a:buFont typeface="+mj-lt"/>
              <a:buAutoNum type="arabicPeriod"/>
            </a:pPr>
            <a:r>
              <a:rPr lang="pl-PL"/>
              <a:t>Features with importance&gt;0 &amp; only the most important one from each cluster</a:t>
            </a:r>
          </a:p>
          <a:p>
            <a:pPr marL="342900" indent="-342900">
              <a:buFont typeface="+mj-lt"/>
              <a:buAutoNum type="arabicPeriod"/>
            </a:pPr>
            <a:r>
              <a:rPr lang="pl-PL"/>
              <a:t>The most important feature only</a:t>
            </a:r>
          </a:p>
          <a:p>
            <a:pPr marL="342900" indent="-342900">
              <a:buFont typeface="+mj-lt"/>
              <a:buAutoNum type="arabicPeriod"/>
            </a:pPr>
            <a:r>
              <a:rPr lang="pl-PL"/>
              <a:t>Features with importance&gt;0</a:t>
            </a:r>
          </a:p>
        </p:txBody>
      </p:sp>
    </p:spTree>
    <p:extLst>
      <p:ext uri="{BB962C8B-B14F-4D97-AF65-F5344CB8AC3E}">
        <p14:creationId xmlns:p14="http://schemas.microsoft.com/office/powerpoint/2010/main" val="18551134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a:solidFill>
                  <a:schemeClr val="bg1"/>
                </a:solidFill>
                <a:latin typeface="Helvetica" panose="020B0604020202020204" pitchFamily="34" charset="0"/>
                <a:cs typeface="Helvetica" panose="020B0604020202020204" pitchFamily="34" charset="0"/>
              </a:rPr>
              <a:t>Bundle </a:t>
            </a:r>
            <a:r>
              <a:rPr lang="pl-PL" sz="2800" dirty="0" err="1">
                <a:solidFill>
                  <a:schemeClr val="bg1"/>
                </a:solidFill>
                <a:latin typeface="Helvetica" panose="020B0604020202020204" pitchFamily="34" charset="0"/>
                <a:cs typeface="Helvetica" panose="020B0604020202020204" pitchFamily="34" charset="0"/>
              </a:rPr>
              <a:t>energy</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reco</a:t>
            </a:r>
            <a:r>
              <a:rPr lang="pl-PL" sz="2800">
                <a:solidFill>
                  <a:schemeClr val="bg1"/>
                </a:solidFill>
                <a:latin typeface="Helvetica" panose="020B0604020202020204" pitchFamily="34" charset="0"/>
                <a:cs typeface="Helvetica" panose="020B0604020202020204" pitchFamily="34" charset="0"/>
              </a:rPr>
              <a:t>: feature selection</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78</a:t>
            </a:fld>
            <a:endParaRPr lang="pl-PL" sz="2400">
              <a:solidFill>
                <a:schemeClr val="tx1"/>
              </a:solidFill>
              <a:cs typeface="Helvetica"/>
            </a:endParaRPr>
          </a:p>
        </p:txBody>
      </p:sp>
      <p:sp>
        <p:nvSpPr>
          <p:cNvPr id="6" name="pole tekstowe 5">
            <a:extLst>
              <a:ext uri="{FF2B5EF4-FFF2-40B4-BE49-F238E27FC236}">
                <a16:creationId xmlns:a16="http://schemas.microsoft.com/office/drawing/2014/main" id="{7FD819B8-CC54-EB7A-7BD8-89B6F260DEC9}"/>
              </a:ext>
            </a:extLst>
          </p:cNvPr>
          <p:cNvSpPr txBox="1"/>
          <p:nvPr/>
        </p:nvSpPr>
        <p:spPr>
          <a:xfrm>
            <a:off x="1" y="562062"/>
            <a:ext cx="12191999" cy="923330"/>
          </a:xfrm>
          <a:prstGeom prst="rect">
            <a:avLst/>
          </a:prstGeom>
          <a:solidFill>
            <a:schemeClr val="bg1">
              <a:lumMod val="95000"/>
            </a:schemeClr>
          </a:solidFill>
        </p:spPr>
        <p:txBody>
          <a:bodyPr wrap="square" numCol="2" rtlCol="0">
            <a:spAutoFit/>
          </a:bodyPr>
          <a:lstStyle/>
          <a:p>
            <a:r>
              <a:rPr lang="pl-PL"/>
              <a:t>I considered 4 options:</a:t>
            </a:r>
          </a:p>
          <a:p>
            <a:pPr marL="342900" indent="-342900">
              <a:buFont typeface="+mj-lt"/>
              <a:buAutoNum type="arabicPeriod"/>
            </a:pPr>
            <a:r>
              <a:rPr lang="pl-PL"/>
              <a:t>All features</a:t>
            </a:r>
          </a:p>
          <a:p>
            <a:pPr marL="342900" indent="-342900">
              <a:buFont typeface="+mj-lt"/>
              <a:buAutoNum type="arabicPeriod"/>
            </a:pPr>
            <a:r>
              <a:rPr lang="pl-PL"/>
              <a:t>Features with importance&gt;0 &amp; only the most important one from each cluster</a:t>
            </a:r>
          </a:p>
          <a:p>
            <a:pPr marL="342900" indent="-342900">
              <a:buFont typeface="+mj-lt"/>
              <a:buAutoNum type="arabicPeriod"/>
            </a:pPr>
            <a:r>
              <a:rPr lang="pl-PL"/>
              <a:t>The most important feature only</a:t>
            </a:r>
          </a:p>
          <a:p>
            <a:pPr marL="342900" indent="-342900">
              <a:buFont typeface="+mj-lt"/>
              <a:buAutoNum type="arabicPeriod"/>
            </a:pPr>
            <a:r>
              <a:rPr lang="pl-PL">
                <a:solidFill>
                  <a:schemeClr val="accent6"/>
                </a:solidFill>
              </a:rPr>
              <a:t>Features with importance&gt;0</a:t>
            </a:r>
          </a:p>
        </p:txBody>
      </p:sp>
      <p:sp>
        <p:nvSpPr>
          <p:cNvPr id="12" name="pole tekstowe 11">
            <a:extLst>
              <a:ext uri="{FF2B5EF4-FFF2-40B4-BE49-F238E27FC236}">
                <a16:creationId xmlns:a16="http://schemas.microsoft.com/office/drawing/2014/main" id="{D57AC748-A8F6-749B-034E-D6DFDF5CAAA1}"/>
              </a:ext>
            </a:extLst>
          </p:cNvPr>
          <p:cNvSpPr txBox="1"/>
          <p:nvPr/>
        </p:nvSpPr>
        <p:spPr>
          <a:xfrm>
            <a:off x="611230" y="1756886"/>
            <a:ext cx="4304719" cy="369332"/>
          </a:xfrm>
          <a:prstGeom prst="rect">
            <a:avLst/>
          </a:prstGeom>
          <a:solidFill>
            <a:schemeClr val="accent6"/>
          </a:solidFill>
        </p:spPr>
        <p:txBody>
          <a:bodyPr wrap="square">
            <a:spAutoFit/>
          </a:bodyPr>
          <a:lstStyle/>
          <a:p>
            <a:r>
              <a:rPr lang="pl-PL">
                <a:solidFill>
                  <a:schemeClr val="bg1"/>
                </a:solidFill>
              </a:rPr>
              <a:t>3. 3DMUON_3DSHOWER_trig_hits only</a:t>
            </a:r>
          </a:p>
        </p:txBody>
      </p:sp>
      <p:sp>
        <p:nvSpPr>
          <p:cNvPr id="14" name="pole tekstowe 13">
            <a:extLst>
              <a:ext uri="{FF2B5EF4-FFF2-40B4-BE49-F238E27FC236}">
                <a16:creationId xmlns:a16="http://schemas.microsoft.com/office/drawing/2014/main" id="{FCB7C286-9DC0-98BF-9D36-B13648EF9F9C}"/>
              </a:ext>
            </a:extLst>
          </p:cNvPr>
          <p:cNvSpPr txBox="1"/>
          <p:nvPr/>
        </p:nvSpPr>
        <p:spPr>
          <a:xfrm>
            <a:off x="8072538" y="1756886"/>
            <a:ext cx="1855832" cy="369332"/>
          </a:xfrm>
          <a:prstGeom prst="rect">
            <a:avLst/>
          </a:prstGeom>
          <a:solidFill>
            <a:schemeClr val="accent6"/>
          </a:solidFill>
        </p:spPr>
        <p:txBody>
          <a:bodyPr wrap="square">
            <a:spAutoFit/>
          </a:bodyPr>
          <a:lstStyle/>
          <a:p>
            <a:r>
              <a:rPr lang="pl-PL">
                <a:solidFill>
                  <a:schemeClr val="bg1"/>
                </a:solidFill>
              </a:rPr>
              <a:t>4. importance&gt;0</a:t>
            </a:r>
          </a:p>
        </p:txBody>
      </p:sp>
      <p:pic>
        <p:nvPicPr>
          <p:cNvPr id="7" name="Obraz 6">
            <a:extLst>
              <a:ext uri="{FF2B5EF4-FFF2-40B4-BE49-F238E27FC236}">
                <a16:creationId xmlns:a16="http://schemas.microsoft.com/office/drawing/2014/main" id="{961030D8-E90B-7D6D-DA73-ADF079EACE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26218"/>
            <a:ext cx="5957357" cy="4728391"/>
          </a:xfrm>
          <a:prstGeom prst="rect">
            <a:avLst/>
          </a:prstGeom>
        </p:spPr>
      </p:pic>
      <p:pic>
        <p:nvPicPr>
          <p:cNvPr id="13" name="Obraz 12">
            <a:extLst>
              <a:ext uri="{FF2B5EF4-FFF2-40B4-BE49-F238E27FC236}">
                <a16:creationId xmlns:a16="http://schemas.microsoft.com/office/drawing/2014/main" id="{ABEF8BB7-C86C-5267-64E0-46F3D55243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22863" y="2121571"/>
            <a:ext cx="5969140" cy="4728392"/>
          </a:xfrm>
          <a:prstGeom prst="rect">
            <a:avLst/>
          </a:prstGeom>
        </p:spPr>
      </p:pic>
    </p:spTree>
    <p:extLst>
      <p:ext uri="{BB962C8B-B14F-4D97-AF65-F5344CB8AC3E}">
        <p14:creationId xmlns:p14="http://schemas.microsoft.com/office/powerpoint/2010/main" val="34225016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ML reco: general overview</a:t>
            </a:r>
            <a:endParaRPr lang="pl-PL" sz="2800" dirty="0" err="1"/>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79</a:t>
            </a:fld>
            <a:endParaRPr lang="pl-PL" sz="2400">
              <a:solidFill>
                <a:schemeClr val="tx1"/>
              </a:solidFill>
              <a:cs typeface="Helvetica"/>
            </a:endParaRPr>
          </a:p>
        </p:txBody>
      </p:sp>
      <p:sp>
        <p:nvSpPr>
          <p:cNvPr id="3" name="pole tekstowe 2">
            <a:extLst>
              <a:ext uri="{FF2B5EF4-FFF2-40B4-BE49-F238E27FC236}">
                <a16:creationId xmlns:a16="http://schemas.microsoft.com/office/drawing/2014/main" id="{1DBA04BD-FA26-9121-F15C-208A0687E82C}"/>
              </a:ext>
            </a:extLst>
          </p:cNvPr>
          <p:cNvSpPr txBox="1"/>
          <p:nvPr/>
        </p:nvSpPr>
        <p:spPr>
          <a:xfrm>
            <a:off x="43560" y="1197141"/>
            <a:ext cx="4492930" cy="461665"/>
          </a:xfrm>
          <a:prstGeom prst="rect">
            <a:avLst/>
          </a:prstGeom>
          <a:noFill/>
        </p:spPr>
        <p:txBody>
          <a:bodyPr wrap="square" rtlCol="0">
            <a:spAutoFit/>
          </a:bodyPr>
          <a:lstStyle/>
          <a:p>
            <a:r>
              <a:rPr lang="pl-PL" sz="2400"/>
              <a:t>Workflow of the reconstruction:</a:t>
            </a:r>
          </a:p>
        </p:txBody>
      </p:sp>
      <p:sp>
        <p:nvSpPr>
          <p:cNvPr id="15" name="Prostokąt: zaokrąglone rogi 14">
            <a:extLst>
              <a:ext uri="{FF2B5EF4-FFF2-40B4-BE49-F238E27FC236}">
                <a16:creationId xmlns:a16="http://schemas.microsoft.com/office/drawing/2014/main" id="{D3478F4A-CBAA-3542-C189-A1FF165685F9}"/>
              </a:ext>
            </a:extLst>
          </p:cNvPr>
          <p:cNvSpPr/>
          <p:nvPr/>
        </p:nvSpPr>
        <p:spPr>
          <a:xfrm>
            <a:off x="596205" y="6098902"/>
            <a:ext cx="1828798" cy="59001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Final result</a:t>
            </a:r>
            <a:endParaRPr lang="en-GB">
              <a:solidFill>
                <a:schemeClr val="bg1"/>
              </a:solidFill>
            </a:endParaRPr>
          </a:p>
        </p:txBody>
      </p:sp>
      <p:sp>
        <p:nvSpPr>
          <p:cNvPr id="16" name="Prostokąt: zaokrąglone rogi 15">
            <a:extLst>
              <a:ext uri="{FF2B5EF4-FFF2-40B4-BE49-F238E27FC236}">
                <a16:creationId xmlns:a16="http://schemas.microsoft.com/office/drawing/2014/main" id="{94443308-4C2C-C5E5-282D-7364802B5DE1}"/>
              </a:ext>
            </a:extLst>
          </p:cNvPr>
          <p:cNvSpPr/>
          <p:nvPr/>
        </p:nvSpPr>
        <p:spPr>
          <a:xfrm>
            <a:off x="596205" y="5237067"/>
            <a:ext cx="1828798" cy="59001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Model tuning</a:t>
            </a:r>
            <a:endParaRPr lang="en-GB">
              <a:solidFill>
                <a:schemeClr val="bg1"/>
              </a:solidFill>
            </a:endParaRPr>
          </a:p>
        </p:txBody>
      </p:sp>
      <p:sp>
        <p:nvSpPr>
          <p:cNvPr id="17" name="Strzałka: w dół 16">
            <a:extLst>
              <a:ext uri="{FF2B5EF4-FFF2-40B4-BE49-F238E27FC236}">
                <a16:creationId xmlns:a16="http://schemas.microsoft.com/office/drawing/2014/main" id="{6F965EB7-A47E-645E-B433-63BB4837B563}"/>
              </a:ext>
            </a:extLst>
          </p:cNvPr>
          <p:cNvSpPr/>
          <p:nvPr/>
        </p:nvSpPr>
        <p:spPr>
          <a:xfrm>
            <a:off x="1262028" y="5740507"/>
            <a:ext cx="497149" cy="46166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8" name="Prostokąt: zaokrąglone rogi 17">
            <a:extLst>
              <a:ext uri="{FF2B5EF4-FFF2-40B4-BE49-F238E27FC236}">
                <a16:creationId xmlns:a16="http://schemas.microsoft.com/office/drawing/2014/main" id="{ACA413DE-FC9A-609F-985E-5D44087C1325}"/>
              </a:ext>
            </a:extLst>
          </p:cNvPr>
          <p:cNvSpPr/>
          <p:nvPr/>
        </p:nvSpPr>
        <p:spPr>
          <a:xfrm>
            <a:off x="596210" y="1789730"/>
            <a:ext cx="1828798" cy="59001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Data extraction</a:t>
            </a:r>
            <a:endParaRPr lang="en-GB">
              <a:solidFill>
                <a:schemeClr val="bg1"/>
              </a:solidFill>
            </a:endParaRPr>
          </a:p>
        </p:txBody>
      </p:sp>
      <p:sp>
        <p:nvSpPr>
          <p:cNvPr id="19" name="Prostokąt: zaokrąglone rogi 18">
            <a:extLst>
              <a:ext uri="{FF2B5EF4-FFF2-40B4-BE49-F238E27FC236}">
                <a16:creationId xmlns:a16="http://schemas.microsoft.com/office/drawing/2014/main" id="{3781023E-5300-3914-E7A5-99FFABF1ED78}"/>
              </a:ext>
            </a:extLst>
          </p:cNvPr>
          <p:cNvSpPr/>
          <p:nvPr/>
        </p:nvSpPr>
        <p:spPr>
          <a:xfrm>
            <a:off x="596210" y="2651565"/>
            <a:ext cx="1828798" cy="59001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Preprocessing</a:t>
            </a:r>
            <a:endParaRPr lang="en-GB">
              <a:solidFill>
                <a:schemeClr val="bg1"/>
              </a:solidFill>
            </a:endParaRPr>
          </a:p>
        </p:txBody>
      </p:sp>
      <p:sp>
        <p:nvSpPr>
          <p:cNvPr id="20" name="Prostokąt: zaokrąglone rogi 19">
            <a:extLst>
              <a:ext uri="{FF2B5EF4-FFF2-40B4-BE49-F238E27FC236}">
                <a16:creationId xmlns:a16="http://schemas.microsoft.com/office/drawing/2014/main" id="{049A305F-329F-7315-8E8E-448967DDA9A7}"/>
              </a:ext>
            </a:extLst>
          </p:cNvPr>
          <p:cNvSpPr/>
          <p:nvPr/>
        </p:nvSpPr>
        <p:spPr>
          <a:xfrm>
            <a:off x="596210" y="3513399"/>
            <a:ext cx="1828798" cy="59001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Training</a:t>
            </a:r>
            <a:endParaRPr lang="en-GB">
              <a:solidFill>
                <a:schemeClr val="bg1"/>
              </a:solidFill>
            </a:endParaRPr>
          </a:p>
        </p:txBody>
      </p:sp>
      <p:sp>
        <p:nvSpPr>
          <p:cNvPr id="21" name="Strzałka: w dół 20">
            <a:extLst>
              <a:ext uri="{FF2B5EF4-FFF2-40B4-BE49-F238E27FC236}">
                <a16:creationId xmlns:a16="http://schemas.microsoft.com/office/drawing/2014/main" id="{A886F4BD-2F38-F260-5C0C-18B68F6509CF}"/>
              </a:ext>
            </a:extLst>
          </p:cNvPr>
          <p:cNvSpPr/>
          <p:nvPr/>
        </p:nvSpPr>
        <p:spPr>
          <a:xfrm>
            <a:off x="1262033" y="2311843"/>
            <a:ext cx="497149" cy="46166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2" name="Prostokąt: zaokrąglone rogi 21">
            <a:extLst>
              <a:ext uri="{FF2B5EF4-FFF2-40B4-BE49-F238E27FC236}">
                <a16:creationId xmlns:a16="http://schemas.microsoft.com/office/drawing/2014/main" id="{DB46D5E2-08C6-2B85-662C-6E5D33BB1302}"/>
              </a:ext>
            </a:extLst>
          </p:cNvPr>
          <p:cNvSpPr/>
          <p:nvPr/>
        </p:nvSpPr>
        <p:spPr>
          <a:xfrm>
            <a:off x="596210" y="4375233"/>
            <a:ext cx="1828798" cy="59001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a:solidFill>
                  <a:schemeClr val="bg1"/>
                </a:solidFill>
              </a:rPr>
              <a:t>Validation</a:t>
            </a:r>
            <a:endParaRPr lang="en-GB">
              <a:solidFill>
                <a:schemeClr val="bg1"/>
              </a:solidFill>
            </a:endParaRPr>
          </a:p>
        </p:txBody>
      </p:sp>
      <p:sp>
        <p:nvSpPr>
          <p:cNvPr id="23" name="Strzałka: w dół 22">
            <a:extLst>
              <a:ext uri="{FF2B5EF4-FFF2-40B4-BE49-F238E27FC236}">
                <a16:creationId xmlns:a16="http://schemas.microsoft.com/office/drawing/2014/main" id="{766DDE83-ADF6-FFE2-4CD5-91F28A73EA88}"/>
              </a:ext>
            </a:extLst>
          </p:cNvPr>
          <p:cNvSpPr/>
          <p:nvPr/>
        </p:nvSpPr>
        <p:spPr>
          <a:xfrm>
            <a:off x="1262033" y="3167453"/>
            <a:ext cx="497149" cy="46166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4" name="Strzałka: w dół 23">
            <a:extLst>
              <a:ext uri="{FF2B5EF4-FFF2-40B4-BE49-F238E27FC236}">
                <a16:creationId xmlns:a16="http://schemas.microsoft.com/office/drawing/2014/main" id="{B6ED6C25-116A-684D-23B5-BB51A9E3DA57}"/>
              </a:ext>
            </a:extLst>
          </p:cNvPr>
          <p:cNvSpPr/>
          <p:nvPr/>
        </p:nvSpPr>
        <p:spPr>
          <a:xfrm>
            <a:off x="1262033" y="4023063"/>
            <a:ext cx="497149" cy="46166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5" name="Strzałka: zawracanie 24">
            <a:extLst>
              <a:ext uri="{FF2B5EF4-FFF2-40B4-BE49-F238E27FC236}">
                <a16:creationId xmlns:a16="http://schemas.microsoft.com/office/drawing/2014/main" id="{5FCB89AA-ED1D-FFC8-C75C-15B4EDE50F04}"/>
              </a:ext>
            </a:extLst>
          </p:cNvPr>
          <p:cNvSpPr/>
          <p:nvPr/>
        </p:nvSpPr>
        <p:spPr>
          <a:xfrm rot="16200000" flipV="1">
            <a:off x="1811295" y="3344937"/>
            <a:ext cx="2047782" cy="820365"/>
          </a:xfrm>
          <a:prstGeom prst="uturnArrow">
            <a:avLst>
              <a:gd name="adj1" fmla="val 25000"/>
              <a:gd name="adj2" fmla="val 25000"/>
              <a:gd name="adj3" fmla="val 25000"/>
              <a:gd name="adj4" fmla="val 43750"/>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Strzałka: w dół 25">
            <a:extLst>
              <a:ext uri="{FF2B5EF4-FFF2-40B4-BE49-F238E27FC236}">
                <a16:creationId xmlns:a16="http://schemas.microsoft.com/office/drawing/2014/main" id="{52302147-4FB1-2BA7-D3A9-129B7A61E880}"/>
              </a:ext>
            </a:extLst>
          </p:cNvPr>
          <p:cNvSpPr/>
          <p:nvPr/>
        </p:nvSpPr>
        <p:spPr>
          <a:xfrm>
            <a:off x="1262033" y="4878673"/>
            <a:ext cx="497149" cy="461665"/>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7" name="Prostokąt 26">
            <a:extLst>
              <a:ext uri="{FF2B5EF4-FFF2-40B4-BE49-F238E27FC236}">
                <a16:creationId xmlns:a16="http://schemas.microsoft.com/office/drawing/2014/main" id="{CAB37D32-75F0-F527-15FF-A11FA77B66B5}"/>
              </a:ext>
            </a:extLst>
          </p:cNvPr>
          <p:cNvSpPr/>
          <p:nvPr/>
        </p:nvSpPr>
        <p:spPr>
          <a:xfrm>
            <a:off x="498021" y="5163795"/>
            <a:ext cx="2025162" cy="732089"/>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30" name="pole tekstowe 29">
            <a:extLst>
              <a:ext uri="{FF2B5EF4-FFF2-40B4-BE49-F238E27FC236}">
                <a16:creationId xmlns:a16="http://schemas.microsoft.com/office/drawing/2014/main" id="{2B39B07F-9493-1471-14AC-3D683F3E87C8}"/>
              </a:ext>
            </a:extLst>
          </p:cNvPr>
          <p:cNvSpPr txBox="1"/>
          <p:nvPr/>
        </p:nvSpPr>
        <p:spPr>
          <a:xfrm>
            <a:off x="3354930" y="3016455"/>
            <a:ext cx="1181560" cy="1477328"/>
          </a:xfrm>
          <a:prstGeom prst="rect">
            <a:avLst/>
          </a:prstGeom>
          <a:noFill/>
        </p:spPr>
        <p:txBody>
          <a:bodyPr wrap="square" rtlCol="0">
            <a:spAutoFit/>
          </a:bodyPr>
          <a:lstStyle/>
          <a:p>
            <a:r>
              <a:rPr lang="pl-PL"/>
              <a:t>feature/</a:t>
            </a:r>
          </a:p>
          <a:p>
            <a:r>
              <a:rPr lang="pl-PL"/>
              <a:t>model/</a:t>
            </a:r>
          </a:p>
          <a:p>
            <a:r>
              <a:rPr lang="pl-PL"/>
              <a:t>target/</a:t>
            </a:r>
          </a:p>
          <a:p>
            <a:r>
              <a:rPr lang="pl-PL"/>
              <a:t>method/</a:t>
            </a:r>
          </a:p>
          <a:p>
            <a:r>
              <a:rPr lang="pl-PL"/>
              <a:t>selection</a:t>
            </a:r>
            <a:endParaRPr lang="en-GB"/>
          </a:p>
        </p:txBody>
      </p:sp>
      <p:pic>
        <p:nvPicPr>
          <p:cNvPr id="7" name="Obraz 6" descr="Obraz zawierający tekst, zrzut ekranu, oprogramowanie, numer&#10;&#10;Opis wygenerowany automatycznie">
            <a:extLst>
              <a:ext uri="{FF2B5EF4-FFF2-40B4-BE49-F238E27FC236}">
                <a16:creationId xmlns:a16="http://schemas.microsoft.com/office/drawing/2014/main" id="{B2026B17-422D-9453-15B3-C3BD2E829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830" y="562062"/>
            <a:ext cx="6182170" cy="3091086"/>
          </a:xfrm>
          <a:prstGeom prst="rect">
            <a:avLst/>
          </a:prstGeom>
        </p:spPr>
      </p:pic>
      <p:pic>
        <p:nvPicPr>
          <p:cNvPr id="8" name="Picture 2">
            <a:extLst>
              <a:ext uri="{FF2B5EF4-FFF2-40B4-BE49-F238E27FC236}">
                <a16:creationId xmlns:a16="http://schemas.microsoft.com/office/drawing/2014/main" id="{9C5E7237-BF68-B7F2-816E-4E9FC27E0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425" y="3968855"/>
            <a:ext cx="2714661" cy="570079"/>
          </a:xfrm>
          <a:prstGeom prst="rect">
            <a:avLst/>
          </a:prstGeom>
          <a:noFill/>
          <a:extLst>
            <a:ext uri="{909E8E84-426E-40DD-AFC4-6F175D3DCCD1}">
              <a14:hiddenFill xmlns:a14="http://schemas.microsoft.com/office/drawing/2010/main">
                <a:solidFill>
                  <a:srgbClr val="FFFFFF"/>
                </a:solidFill>
              </a14:hiddenFill>
            </a:ext>
          </a:extLst>
        </p:spPr>
      </p:pic>
      <p:pic>
        <p:nvPicPr>
          <p:cNvPr id="14" name="Obraz 13" descr="Obraz zawierający tekst, linia, Czcionka, Wykres&#10;&#10;Opis wygenerowany automatycznie">
            <a:extLst>
              <a:ext uri="{FF2B5EF4-FFF2-40B4-BE49-F238E27FC236}">
                <a16:creationId xmlns:a16="http://schemas.microsoft.com/office/drawing/2014/main" id="{2AB0381D-65C3-6B96-7602-DA68A8876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5222" y="5151305"/>
            <a:ext cx="6826778" cy="1706695"/>
          </a:xfrm>
          <a:prstGeom prst="rect">
            <a:avLst/>
          </a:prstGeom>
        </p:spPr>
      </p:pic>
      <p:pic>
        <p:nvPicPr>
          <p:cNvPr id="5" name="Obraz 4" descr="Obraz zawierający tekst, zrzut ekranu, linia, Wykres&#10;&#10;Opis wygenerowany automatycznie">
            <a:extLst>
              <a:ext uri="{FF2B5EF4-FFF2-40B4-BE49-F238E27FC236}">
                <a16:creationId xmlns:a16="http://schemas.microsoft.com/office/drawing/2014/main" id="{D1EBA69F-2685-15D8-322F-92F2F9041E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7021" y="3471638"/>
            <a:ext cx="4171205" cy="2085603"/>
          </a:xfrm>
          <a:prstGeom prst="rect">
            <a:avLst/>
          </a:prstGeom>
        </p:spPr>
      </p:pic>
    </p:spTree>
    <p:extLst>
      <p:ext uri="{BB962C8B-B14F-4D97-AF65-F5344CB8AC3E}">
        <p14:creationId xmlns:p14="http://schemas.microsoft.com/office/powerpoint/2010/main" val="2501522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ole tekstowe 42">
            <a:extLst>
              <a:ext uri="{FF2B5EF4-FFF2-40B4-BE49-F238E27FC236}">
                <a16:creationId xmlns:a16="http://schemas.microsoft.com/office/drawing/2014/main" id="{2EFB26C9-973D-41CC-86F1-6E4107A53A83}"/>
              </a:ext>
            </a:extLst>
          </p:cNvPr>
          <p:cNvSpPr txBox="1"/>
          <p:nvPr/>
        </p:nvSpPr>
        <p:spPr>
          <a:xfrm>
            <a:off x="4351873" y="3753854"/>
            <a:ext cx="4163063" cy="338554"/>
          </a:xfrm>
          <a:prstGeom prst="rect">
            <a:avLst/>
          </a:prstGeom>
          <a:noFill/>
        </p:spPr>
        <p:txBody>
          <a:bodyPr wrap="none" rtlCol="0">
            <a:spAutoFit/>
          </a:bodyPr>
          <a:lstStyle/>
          <a:p>
            <a:r>
              <a:rPr lang="pl-PL" sz="1600">
                <a:solidFill>
                  <a:schemeClr val="bg1">
                    <a:lumMod val="50000"/>
                  </a:schemeClr>
                </a:solidFill>
                <a:latin typeface="Helvetica" panose="020B0604020202020204" pitchFamily="34" charset="0"/>
                <a:cs typeface="Helvetica" panose="020B0604020202020204" pitchFamily="34" charset="0"/>
              </a:rPr>
              <a:t>*RCA : Research with Cosmics in the Abyss</a:t>
            </a:r>
            <a:endParaRPr lang="en-GB" sz="1600">
              <a:solidFill>
                <a:schemeClr val="bg1">
                  <a:lumMod val="50000"/>
                </a:schemeClr>
              </a:solidFill>
              <a:latin typeface="Helvetica" panose="020B0604020202020204" pitchFamily="34" charset="0"/>
              <a:cs typeface="Helvetica" panose="020B0604020202020204" pitchFamily="34" charset="0"/>
            </a:endParaRPr>
          </a:p>
        </p:txBody>
      </p:sp>
      <mc:AlternateContent xmlns:mc="http://schemas.openxmlformats.org/markup-compatibility/2006" xmlns:a14="http://schemas.microsoft.com/office/drawing/2010/main">
        <mc:Choice Requires="a14">
          <p:graphicFrame>
            <p:nvGraphicFramePr>
              <p:cNvPr id="44" name="Tabela 14">
                <a:extLst>
                  <a:ext uri="{FF2B5EF4-FFF2-40B4-BE49-F238E27FC236}">
                    <a16:creationId xmlns:a16="http://schemas.microsoft.com/office/drawing/2014/main" id="{66320DDD-C40F-458C-A13F-7C0ADC9CC596}"/>
                  </a:ext>
                </a:extLst>
              </p:cNvPr>
              <p:cNvGraphicFramePr>
                <a:graphicFrameLocks noGrp="1"/>
              </p:cNvGraphicFramePr>
              <p:nvPr/>
            </p:nvGraphicFramePr>
            <p:xfrm>
              <a:off x="4351873" y="722924"/>
              <a:ext cx="6349787" cy="2879118"/>
            </p:xfrm>
            <a:graphic>
              <a:graphicData uri="http://schemas.openxmlformats.org/drawingml/2006/table">
                <a:tbl>
                  <a:tblPr firstRow="1" bandRow="1">
                    <a:tableStyleId>{93296810-A885-4BE3-A3E7-6D5BEEA58F35}</a:tableStyleId>
                  </a:tblPr>
                  <a:tblGrid>
                    <a:gridCol w="1201311">
                      <a:extLst>
                        <a:ext uri="{9D8B030D-6E8A-4147-A177-3AD203B41FA5}">
                          <a16:colId xmlns:a16="http://schemas.microsoft.com/office/drawing/2014/main" val="3034100063"/>
                        </a:ext>
                      </a:extLst>
                    </a:gridCol>
                    <a:gridCol w="2574238">
                      <a:extLst>
                        <a:ext uri="{9D8B030D-6E8A-4147-A177-3AD203B41FA5}">
                          <a16:colId xmlns:a16="http://schemas.microsoft.com/office/drawing/2014/main" val="3119210981"/>
                        </a:ext>
                      </a:extLst>
                    </a:gridCol>
                    <a:gridCol w="2574238">
                      <a:extLst>
                        <a:ext uri="{9D8B030D-6E8A-4147-A177-3AD203B41FA5}">
                          <a16:colId xmlns:a16="http://schemas.microsoft.com/office/drawing/2014/main" val="2924800638"/>
                        </a:ext>
                      </a:extLst>
                    </a:gridCol>
                  </a:tblGrid>
                  <a:tr h="479853">
                    <a:tc>
                      <a:txBody>
                        <a:bodyPr/>
                        <a:lstStyle/>
                        <a:p>
                          <a:pPr algn="ctr"/>
                          <a:r>
                            <a:rPr lang="pl-PL" dirty="0" err="1">
                              <a:latin typeface="Helvetica"/>
                              <a:cs typeface="Helvetica"/>
                            </a:rPr>
                            <a:t>Detector</a:t>
                          </a:r>
                          <a:endParaRPr lang="en-GB" dirty="0" err="1">
                            <a:latin typeface="Helvetica"/>
                            <a:cs typeface="Helvetica"/>
                          </a:endParaRPr>
                        </a:p>
                      </a:txBody>
                      <a:tcPr anchor="ctr"/>
                    </a:tc>
                    <a:tc>
                      <a:txBody>
                        <a:bodyPr/>
                        <a:lstStyle/>
                        <a:p>
                          <a:pPr algn="ctr"/>
                          <a:r>
                            <a:rPr lang="pl-PL" dirty="0">
                              <a:solidFill>
                                <a:schemeClr val="bg1"/>
                              </a:solidFill>
                              <a:latin typeface="Helvetica"/>
                              <a:cs typeface="Helvetica"/>
                            </a:rPr>
                            <a:t>ARCA</a:t>
                          </a:r>
                          <a:endParaRPr lang="en-GB" dirty="0">
                            <a:solidFill>
                              <a:schemeClr val="bg1"/>
                            </a:solidFill>
                            <a:latin typeface="Helvetica"/>
                            <a:cs typeface="Helvetica"/>
                          </a:endParaRPr>
                        </a:p>
                      </a:txBody>
                      <a:tcPr anchor="ctr">
                        <a:solidFill>
                          <a:schemeClr val="accent4"/>
                        </a:solidFill>
                      </a:tcPr>
                    </a:tc>
                    <a:tc>
                      <a:txBody>
                        <a:bodyPr/>
                        <a:lstStyle/>
                        <a:p>
                          <a:pPr algn="ctr"/>
                          <a:r>
                            <a:rPr lang="pl-PL" dirty="0">
                              <a:latin typeface="Helvetica"/>
                              <a:cs typeface="Helvetica"/>
                            </a:rPr>
                            <a:t>ORCA</a:t>
                          </a:r>
                          <a:endParaRPr lang="en-GB" dirty="0">
                            <a:latin typeface="Helvetica"/>
                            <a:cs typeface="Helvetica"/>
                          </a:endParaRPr>
                        </a:p>
                      </a:txBody>
                      <a:tcPr anchor="ctr">
                        <a:solidFill>
                          <a:schemeClr val="accent1"/>
                        </a:solidFill>
                      </a:tcPr>
                    </a:tc>
                    <a:extLst>
                      <a:ext uri="{0D108BD9-81ED-4DB2-BD59-A6C34878D82A}">
                        <a16:rowId xmlns:a16="http://schemas.microsoft.com/office/drawing/2014/main" val="1124803922"/>
                      </a:ext>
                    </a:extLst>
                  </a:tr>
                  <a:tr h="479853">
                    <a:tc>
                      <a:txBody>
                        <a:bodyPr/>
                        <a:lstStyle/>
                        <a:p>
                          <a:pPr algn="ctr"/>
                          <a:r>
                            <a:rPr lang="pl-PL" dirty="0">
                              <a:latin typeface="Helvetica"/>
                              <a:cs typeface="Helvetica"/>
                            </a:rPr>
                            <a:t>Depth</a:t>
                          </a:r>
                          <a:endParaRPr lang="en-GB" dirty="0">
                            <a:latin typeface="Helvetica"/>
                            <a:cs typeface="Helvetica"/>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pl-PL" b="0" i="1" dirty="0" smtClean="0">
                                    <a:solidFill>
                                      <a:schemeClr val="tx1"/>
                                    </a:solidFill>
                                    <a:latin typeface="Cambria Math" panose="02040503050406030204" pitchFamily="18" charset="0"/>
                                  </a:rPr>
                                  <m:t>3</m:t>
                                </m:r>
                                <m:r>
                                  <a:rPr lang="pl-PL" b="0" i="1" smtClean="0">
                                    <a:latin typeface="Cambria Math" panose="02040503050406030204" pitchFamily="18" charset="0"/>
                                  </a:rPr>
                                  <m:t>.5 </m:t>
                                </m:r>
                                <m:r>
                                  <m:rPr>
                                    <m:sty m:val="p"/>
                                  </m:rPr>
                                  <a:rPr lang="pl-PL" b="0" i="0" smtClean="0">
                                    <a:latin typeface="Cambria Math" panose="02040503050406030204" pitchFamily="18" charset="0"/>
                                  </a:rPr>
                                  <m:t>km</m:t>
                                </m:r>
                              </m:oMath>
                            </m:oMathPara>
                          </a14:m>
                          <a:endParaRPr lang="en-GB" i="0">
                            <a:latin typeface="Helvetica" panose="020B0604020202020204" pitchFamily="34" charset="0"/>
                            <a:cs typeface="Helvetica" panose="020B0604020202020204" pitchFamily="34" charset="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l-PL" b="0" i="1" dirty="0" smtClean="0">
                                    <a:solidFill>
                                      <a:schemeClr val="tx1"/>
                                    </a:solidFill>
                                    <a:latin typeface="Cambria Math" panose="02040503050406030204" pitchFamily="18" charset="0"/>
                                  </a:rPr>
                                  <m:t>2</m:t>
                                </m:r>
                                <m:r>
                                  <a:rPr lang="pl-PL" b="0" i="1" smtClean="0">
                                    <a:solidFill>
                                      <a:schemeClr val="tx1"/>
                                    </a:solidFill>
                                    <a:latin typeface="Cambria Math" panose="02040503050406030204" pitchFamily="18" charset="0"/>
                                  </a:rPr>
                                  <m:t>.45 </m:t>
                                </m:r>
                                <m:r>
                                  <m:rPr>
                                    <m:sty m:val="p"/>
                                  </m:rPr>
                                  <a:rPr lang="pl-PL" b="0" i="0" smtClean="0">
                                    <a:solidFill>
                                      <a:schemeClr val="tx1"/>
                                    </a:solidFill>
                                    <a:latin typeface="Cambria Math" panose="02040503050406030204" pitchFamily="18" charset="0"/>
                                  </a:rPr>
                                  <m:t>km</m:t>
                                </m:r>
                              </m:oMath>
                            </m:oMathPara>
                          </a14:m>
                          <a:endParaRPr lang="en-GB" i="0" dirty="0">
                            <a:solidFill>
                              <a:schemeClr val="tx1"/>
                            </a:solidFill>
                            <a:latin typeface="Helvetica" panose="020B0604020202020204" pitchFamily="34" charset="0"/>
                            <a:cs typeface="Helvetica" panose="020B0604020202020204" pitchFamily="34" charset="0"/>
                          </a:endParaRPr>
                        </a:p>
                      </a:txBody>
                      <a:tcPr anchor="ctr">
                        <a:solidFill>
                          <a:schemeClr val="accent1">
                            <a:lumMod val="40000"/>
                            <a:lumOff val="60000"/>
                          </a:schemeClr>
                        </a:solidFill>
                      </a:tcPr>
                    </a:tc>
                    <a:extLst>
                      <a:ext uri="{0D108BD9-81ED-4DB2-BD59-A6C34878D82A}">
                        <a16:rowId xmlns:a16="http://schemas.microsoft.com/office/drawing/2014/main" val="3314135"/>
                      </a:ext>
                    </a:extLst>
                  </a:tr>
                  <a:tr h="479853">
                    <a:tc>
                      <a:txBody>
                        <a:bodyPr/>
                        <a:lstStyle/>
                        <a:p>
                          <a:pPr algn="ctr"/>
                          <a:r>
                            <a:rPr lang="pl-PL" dirty="0">
                              <a:latin typeface="Helvetica"/>
                              <a:cs typeface="Helvetica"/>
                            </a:rPr>
                            <a:t>Volume</a:t>
                          </a:r>
                          <a:endParaRPr lang="en-GB" dirty="0">
                            <a:latin typeface="Helvetica"/>
                            <a:cs typeface="Helvetica"/>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pl-PL" b="0" i="0" dirty="0" smtClean="0">
                                    <a:solidFill>
                                      <a:schemeClr val="tx1"/>
                                    </a:solidFill>
                                    <a:latin typeface="Cambria Math" panose="02040503050406030204" pitchFamily="18" charset="0"/>
                                  </a:rPr>
                                  <m:t>1</m:t>
                                </m:r>
                                <m:r>
                                  <a:rPr lang="pl-PL" b="0" i="0" smtClean="0">
                                    <a:solidFill>
                                      <a:schemeClr val="tx1"/>
                                    </a:solidFill>
                                    <a:latin typeface="Cambria Math" panose="02040503050406030204" pitchFamily="18" charset="0"/>
                                  </a:rPr>
                                  <m:t> </m:t>
                                </m:r>
                                <m:r>
                                  <m:rPr>
                                    <m:sty m:val="p"/>
                                  </m:rPr>
                                  <a:rPr lang="pl-PL" i="0" smtClean="0">
                                    <a:solidFill>
                                      <a:schemeClr val="tx1"/>
                                    </a:solidFill>
                                    <a:latin typeface="Cambria Math" panose="02040503050406030204" pitchFamily="18" charset="0"/>
                                  </a:rPr>
                                  <m:t>k</m:t>
                                </m:r>
                                <m:sSup>
                                  <m:sSupPr>
                                    <m:ctrlPr>
                                      <a:rPr lang="pl-PL" i="1" smtClean="0">
                                        <a:solidFill>
                                          <a:schemeClr val="tx1"/>
                                        </a:solidFill>
                                        <a:latin typeface="Cambria Math" panose="02040503050406030204" pitchFamily="18" charset="0"/>
                                      </a:rPr>
                                    </m:ctrlPr>
                                  </m:sSupPr>
                                  <m:e>
                                    <m:r>
                                      <m:rPr>
                                        <m:sty m:val="p"/>
                                      </m:rPr>
                                      <a:rPr lang="pl-PL" i="0" smtClean="0">
                                        <a:solidFill>
                                          <a:schemeClr val="tx1"/>
                                        </a:solidFill>
                                        <a:latin typeface="Cambria Math" panose="02040503050406030204" pitchFamily="18" charset="0"/>
                                      </a:rPr>
                                      <m:t>m</m:t>
                                    </m:r>
                                  </m:e>
                                  <m:sup>
                                    <m:r>
                                      <a:rPr lang="pl-PL" b="0" i="0" smtClean="0">
                                        <a:solidFill>
                                          <a:schemeClr val="tx1"/>
                                        </a:solidFill>
                                        <a:latin typeface="Cambria Math" panose="02040503050406030204" pitchFamily="18" charset="0"/>
                                      </a:rPr>
                                      <m:t>3</m:t>
                                    </m:r>
                                  </m:sup>
                                </m:sSup>
                                <m:r>
                                  <a:rPr lang="pl-PL" i="1" smtClean="0">
                                    <a:solidFill>
                                      <a:schemeClr val="tx1"/>
                                    </a:solidFill>
                                    <a:latin typeface="Cambria Math" panose="02040503050406030204" pitchFamily="18" charset="0"/>
                                  </a:rPr>
                                  <m:t> </m:t>
                                </m:r>
                                <m:r>
                                  <a:rPr lang="pl-PL" b="0" i="1" smtClean="0">
                                    <a:solidFill>
                                      <a:schemeClr val="tx1"/>
                                    </a:solidFill>
                                    <a:latin typeface="Cambria Math" panose="02040503050406030204" pitchFamily="18" charset="0"/>
                                  </a:rPr>
                                  <m:t> </m:t>
                                </m:r>
                                <m:r>
                                  <a:rPr lang="pl-PL" b="0" i="0" smtClean="0">
                                    <a:solidFill>
                                      <a:schemeClr val="tx1"/>
                                    </a:solidFill>
                                    <a:latin typeface="Cambria Math" panose="02040503050406030204" pitchFamily="18" charset="0"/>
                                  </a:rPr>
                                  <m:t>(1</m:t>
                                </m:r>
                                <m:r>
                                  <m:rPr>
                                    <m:sty m:val="p"/>
                                  </m:rPr>
                                  <a:rPr lang="pl-PL" b="0" i="0" smtClean="0">
                                    <a:solidFill>
                                      <a:schemeClr val="tx1"/>
                                    </a:solidFill>
                                    <a:latin typeface="Cambria Math" panose="02040503050406030204" pitchFamily="18" charset="0"/>
                                  </a:rPr>
                                  <m:t>Gton</m:t>
                                </m:r>
                                <m:r>
                                  <a:rPr lang="pl-PL" b="0" i="0" smtClean="0">
                                    <a:solidFill>
                                      <a:schemeClr val="tx1"/>
                                    </a:solidFill>
                                    <a:latin typeface="Cambria Math" panose="02040503050406030204" pitchFamily="18" charset="0"/>
                                  </a:rPr>
                                  <m:t>)</m:t>
                                </m:r>
                              </m:oMath>
                            </m:oMathPara>
                          </a14:m>
                          <a:endParaRPr lang="en-GB" i="0">
                            <a:solidFill>
                              <a:schemeClr val="tx1"/>
                            </a:solidFill>
                            <a:latin typeface="Helvetica" panose="020B0604020202020204" pitchFamily="34" charset="0"/>
                            <a:cs typeface="Helvetica" panose="020B0604020202020204" pitchFamily="34" charset="0"/>
                          </a:endParaRP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l-PL" b="0" i="0" dirty="0" smtClean="0">
                                    <a:solidFill>
                                      <a:schemeClr val="tx1"/>
                                    </a:solidFill>
                                    <a:latin typeface="Cambria Math" panose="02040503050406030204" pitchFamily="18" charset="0"/>
                                  </a:rPr>
                                  <m:t>0</m:t>
                                </m:r>
                                <m:r>
                                  <a:rPr lang="pl-PL" b="0" i="0" smtClean="0">
                                    <a:solidFill>
                                      <a:schemeClr val="tx1"/>
                                    </a:solidFill>
                                    <a:latin typeface="Cambria Math" panose="02040503050406030204" pitchFamily="18" charset="0"/>
                                  </a:rPr>
                                  <m:t>.007 </m:t>
                                </m:r>
                                <m:r>
                                  <m:rPr>
                                    <m:sty m:val="p"/>
                                  </m:rPr>
                                  <a:rPr lang="pl-PL" i="0" smtClean="0">
                                    <a:solidFill>
                                      <a:schemeClr val="tx1"/>
                                    </a:solidFill>
                                    <a:latin typeface="Cambria Math" panose="02040503050406030204" pitchFamily="18" charset="0"/>
                                  </a:rPr>
                                  <m:t>k</m:t>
                                </m:r>
                                <m:sSup>
                                  <m:sSupPr>
                                    <m:ctrlPr>
                                      <a:rPr lang="pl-PL" i="1" smtClean="0">
                                        <a:solidFill>
                                          <a:schemeClr val="tx1"/>
                                        </a:solidFill>
                                        <a:latin typeface="Cambria Math" panose="02040503050406030204" pitchFamily="18" charset="0"/>
                                      </a:rPr>
                                    </m:ctrlPr>
                                  </m:sSupPr>
                                  <m:e>
                                    <m:r>
                                      <m:rPr>
                                        <m:sty m:val="p"/>
                                      </m:rPr>
                                      <a:rPr lang="pl-PL" i="0" smtClean="0">
                                        <a:solidFill>
                                          <a:schemeClr val="tx1"/>
                                        </a:solidFill>
                                        <a:latin typeface="Cambria Math" panose="02040503050406030204" pitchFamily="18" charset="0"/>
                                      </a:rPr>
                                      <m:t>m</m:t>
                                    </m:r>
                                  </m:e>
                                  <m:sup>
                                    <m:r>
                                      <a:rPr lang="pl-PL" b="0" i="0" smtClean="0">
                                        <a:solidFill>
                                          <a:schemeClr val="tx1"/>
                                        </a:solidFill>
                                        <a:latin typeface="Cambria Math" panose="02040503050406030204" pitchFamily="18" charset="0"/>
                                      </a:rPr>
                                      <m:t>3</m:t>
                                    </m:r>
                                  </m:sup>
                                </m:sSup>
                                <m:r>
                                  <a:rPr lang="pl-PL" i="1" smtClean="0">
                                    <a:solidFill>
                                      <a:schemeClr val="tx1"/>
                                    </a:solidFill>
                                    <a:latin typeface="Cambria Math" panose="02040503050406030204" pitchFamily="18" charset="0"/>
                                  </a:rPr>
                                  <m:t> </m:t>
                                </m:r>
                                <m:r>
                                  <a:rPr lang="pl-PL" b="0" i="1" smtClean="0">
                                    <a:solidFill>
                                      <a:schemeClr val="tx1"/>
                                    </a:solidFill>
                                    <a:latin typeface="Cambria Math" panose="02040503050406030204" pitchFamily="18" charset="0"/>
                                  </a:rPr>
                                  <m:t> </m:t>
                                </m:r>
                                <m:r>
                                  <a:rPr lang="pl-PL" b="0" i="0" smtClean="0">
                                    <a:solidFill>
                                      <a:schemeClr val="tx1"/>
                                    </a:solidFill>
                                    <a:latin typeface="Cambria Math" panose="02040503050406030204" pitchFamily="18" charset="0"/>
                                  </a:rPr>
                                  <m:t>(7</m:t>
                                </m:r>
                                <m:r>
                                  <m:rPr>
                                    <m:sty m:val="p"/>
                                  </m:rPr>
                                  <a:rPr lang="pl-PL" b="0" i="0" smtClean="0">
                                    <a:solidFill>
                                      <a:schemeClr val="tx1"/>
                                    </a:solidFill>
                                    <a:latin typeface="Cambria Math" panose="02040503050406030204" pitchFamily="18" charset="0"/>
                                  </a:rPr>
                                  <m:t>Mton</m:t>
                                </m:r>
                                <m:r>
                                  <a:rPr lang="pl-PL" b="0" i="0" smtClean="0">
                                    <a:solidFill>
                                      <a:schemeClr val="tx1"/>
                                    </a:solidFill>
                                    <a:latin typeface="Cambria Math" panose="02040503050406030204" pitchFamily="18" charset="0"/>
                                  </a:rPr>
                                  <m:t>)</m:t>
                                </m:r>
                              </m:oMath>
                            </m:oMathPara>
                          </a14:m>
                          <a:endParaRPr lang="en-GB" i="0" dirty="0">
                            <a:solidFill>
                              <a:schemeClr val="tx1"/>
                            </a:solidFill>
                            <a:latin typeface="Helvetica" panose="020B0604020202020204" pitchFamily="34" charset="0"/>
                            <a:cs typeface="Helvetica"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872417076"/>
                      </a:ext>
                    </a:extLst>
                  </a:tr>
                  <a:tr h="479853">
                    <a:tc>
                      <a:txBody>
                        <a:bodyPr/>
                        <a:lstStyle/>
                        <a:p>
                          <a:pPr algn="ctr"/>
                          <a:r>
                            <a:rPr lang="pl-PL" dirty="0">
                              <a:latin typeface="Helvetica"/>
                              <a:cs typeface="Helvetica"/>
                            </a:rPr>
                            <a:t># </a:t>
                          </a:r>
                          <a:r>
                            <a:rPr lang="pl-PL" dirty="0" err="1">
                              <a:latin typeface="Helvetica"/>
                              <a:cs typeface="Helvetica"/>
                            </a:rPr>
                            <a:t>strings</a:t>
                          </a:r>
                          <a:endParaRPr lang="en-GB" dirty="0" err="1">
                            <a:latin typeface="Helvetica"/>
                            <a:cs typeface="Helvetica"/>
                          </a:endParaRPr>
                        </a:p>
                      </a:txBody>
                      <a:tcPr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pl-PL">
                              <a:solidFill>
                                <a:schemeClr val="tx1"/>
                              </a:solidFill>
                              <a:latin typeface="Helvetica"/>
                              <a:cs typeface="Helvetica"/>
                            </a:rPr>
                            <a:t>28 / 2x115</a:t>
                          </a:r>
                          <a:endParaRPr lang="en-GB" dirty="0">
                            <a:solidFill>
                              <a:schemeClr val="tx1"/>
                            </a:solidFill>
                            <a:latin typeface="Helvetica"/>
                            <a:cs typeface="Helvetica"/>
                          </a:endParaRPr>
                        </a:p>
                      </a:txBody>
                      <a:tcPr anchor="ctr">
                        <a:solidFill>
                          <a:schemeClr val="accent4">
                            <a:lumMod val="40000"/>
                            <a:lumOff val="60000"/>
                          </a:schemeClr>
                        </a:solidFill>
                      </a:tcPr>
                    </a:tc>
                    <a:tc>
                      <a:txBody>
                        <a:bodyPr/>
                        <a:lstStyle/>
                        <a:p>
                          <a:pPr marL="0" marR="0" lvl="0" indent="0" algn="ctr">
                            <a:lnSpc>
                              <a:spcPct val="100000"/>
                            </a:lnSpc>
                            <a:spcBef>
                              <a:spcPts val="0"/>
                            </a:spcBef>
                            <a:spcAft>
                              <a:spcPts val="0"/>
                            </a:spcAft>
                            <a:buNone/>
                          </a:pPr>
                          <a:r>
                            <a:rPr lang="pl-PL" sz="1800" b="0" i="0" u="none" strike="noStrike" noProof="0">
                              <a:solidFill>
                                <a:schemeClr val="tx1"/>
                              </a:solidFill>
                              <a:latin typeface="Helvetica"/>
                            </a:rPr>
                            <a:t>16 / 115</a:t>
                          </a:r>
                          <a:endParaRPr lang="en-GB" dirty="0">
                            <a:solidFill>
                              <a:schemeClr val="tx1"/>
                            </a:solidFill>
                          </a:endParaRPr>
                        </a:p>
                      </a:txBody>
                      <a:tcPr anchor="ctr">
                        <a:solidFill>
                          <a:schemeClr val="accent1">
                            <a:lumMod val="40000"/>
                            <a:lumOff val="60000"/>
                          </a:schemeClr>
                        </a:solidFill>
                      </a:tcPr>
                    </a:tc>
                    <a:extLst>
                      <a:ext uri="{0D108BD9-81ED-4DB2-BD59-A6C34878D82A}">
                        <a16:rowId xmlns:a16="http://schemas.microsoft.com/office/drawing/2014/main" val="3417740626"/>
                      </a:ext>
                    </a:extLst>
                  </a:tr>
                  <a:tr h="479853">
                    <a:tc>
                      <a:txBody>
                        <a:bodyPr/>
                        <a:lstStyle/>
                        <a:p>
                          <a:pPr algn="ctr"/>
                          <a:r>
                            <a:rPr lang="pl-PL" dirty="0" err="1">
                              <a:latin typeface="Helvetica"/>
                              <a:cs typeface="Helvetica"/>
                            </a:rPr>
                            <a:t>Topic</a:t>
                          </a:r>
                          <a:endParaRPr lang="en-GB" dirty="0" err="1">
                            <a:latin typeface="Helvetica"/>
                            <a:cs typeface="Helvetica"/>
                          </a:endParaRPr>
                        </a:p>
                      </a:txBody>
                      <a:tcPr anchor="ctr"/>
                    </a:tc>
                    <a:tc>
                      <a:txBody>
                        <a:bodyPr/>
                        <a:lstStyle/>
                        <a:p>
                          <a:pPr algn="ctr"/>
                          <a:r>
                            <a:rPr lang="en-GB" sz="1800" dirty="0" err="1">
                              <a:solidFill>
                                <a:schemeClr val="tx1"/>
                              </a:solidFill>
                              <a:latin typeface="Helvetica"/>
                              <a:cs typeface="Helvetica"/>
                            </a:rPr>
                            <a:t>Astroparticle</a:t>
                          </a:r>
                          <a:r>
                            <a:rPr lang="pl-PL" sz="1800" dirty="0">
                              <a:solidFill>
                                <a:schemeClr val="tx1"/>
                              </a:solidFill>
                              <a:latin typeface="Helvetica"/>
                              <a:cs typeface="Helvetica"/>
                            </a:rPr>
                            <a:t> </a:t>
                          </a:r>
                          <a:r>
                            <a:rPr lang="pl-PL" sz="1800" b="0" i="0" dirty="0">
                              <a:solidFill>
                                <a:schemeClr val="tx1"/>
                              </a:solidFill>
                              <a:effectLst/>
                              <a:latin typeface="Helvetica"/>
                              <a:cs typeface="Helvetica"/>
                            </a:rPr>
                            <a:t>RCA*</a:t>
                          </a:r>
                          <a:endParaRPr lang="en-GB">
                            <a:solidFill>
                              <a:schemeClr val="tx1"/>
                            </a:solidFill>
                            <a:latin typeface="Helvetica"/>
                            <a:cs typeface="Helvetica"/>
                          </a:endParaRPr>
                        </a:p>
                      </a:txBody>
                      <a:tcPr anchor="ctr">
                        <a:solidFill>
                          <a:schemeClr val="accent4">
                            <a:lumMod val="20000"/>
                            <a:lumOff val="80000"/>
                          </a:schemeClr>
                        </a:solidFill>
                      </a:tcPr>
                    </a:tc>
                    <a:tc>
                      <a:txBody>
                        <a:bodyPr/>
                        <a:lstStyle/>
                        <a:p>
                          <a:pPr algn="ctr"/>
                          <a:r>
                            <a:rPr lang="en-GB" sz="1800" b="0" i="0" dirty="0">
                              <a:solidFill>
                                <a:schemeClr val="tx1"/>
                              </a:solidFill>
                              <a:effectLst/>
                              <a:latin typeface="Helvetica"/>
                              <a:cs typeface="Helvetica"/>
                            </a:rPr>
                            <a:t>Oscillation</a:t>
                          </a:r>
                          <a:r>
                            <a:rPr lang="pl-PL" sz="1800" b="0" i="0" dirty="0">
                              <a:solidFill>
                                <a:schemeClr val="tx1"/>
                              </a:solidFill>
                              <a:effectLst/>
                              <a:latin typeface="Helvetica"/>
                              <a:cs typeface="Helvetica"/>
                            </a:rPr>
                            <a:t> RCA*</a:t>
                          </a:r>
                          <a:endParaRPr lang="en-GB" dirty="0">
                            <a:solidFill>
                              <a:schemeClr val="tx1"/>
                            </a:solidFill>
                            <a:latin typeface="Helvetica"/>
                            <a:cs typeface="Helvetica"/>
                          </a:endParaRPr>
                        </a:p>
                      </a:txBody>
                      <a:tcPr anchor="ctr">
                        <a:solidFill>
                          <a:schemeClr val="accent1">
                            <a:lumMod val="20000"/>
                            <a:lumOff val="80000"/>
                          </a:schemeClr>
                        </a:solidFill>
                      </a:tcPr>
                    </a:tc>
                    <a:extLst>
                      <a:ext uri="{0D108BD9-81ED-4DB2-BD59-A6C34878D82A}">
                        <a16:rowId xmlns:a16="http://schemas.microsoft.com/office/drawing/2014/main" val="1340592044"/>
                      </a:ext>
                    </a:extLst>
                  </a:tr>
                  <a:tr h="479853">
                    <a:tc>
                      <a:txBody>
                        <a:bodyPr/>
                        <a:lstStyle/>
                        <a:p>
                          <a:pPr algn="ctr"/>
                          <a:r>
                            <a:rPr lang="pl-PL" dirty="0" err="1">
                              <a:latin typeface="Helvetica"/>
                              <a:cs typeface="Helvetica"/>
                            </a:rPr>
                            <a:t>Goal</a:t>
                          </a:r>
                          <a:endParaRPr lang="en-GB" dirty="0" err="1">
                            <a:latin typeface="Helvetica"/>
                            <a:cs typeface="Helvetica"/>
                          </a:endParaRPr>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pl-PL" sz="1800" b="0" i="1" dirty="0" smtClean="0">
                                        <a:solidFill>
                                          <a:schemeClr val="tx1"/>
                                        </a:solidFill>
                                        <a:effectLst/>
                                        <a:latin typeface="Cambria Math" panose="02040503050406030204" pitchFamily="18" charset="0"/>
                                      </a:rPr>
                                    </m:ctrlPr>
                                  </m:sSubPr>
                                  <m:e>
                                    <m:r>
                                      <a:rPr lang="pl-PL" sz="1800" b="0" i="1" smtClean="0">
                                        <a:solidFill>
                                          <a:schemeClr val="tx1"/>
                                        </a:solidFill>
                                        <a:effectLst/>
                                        <a:latin typeface="Cambria Math" panose="02040503050406030204" pitchFamily="18" charset="0"/>
                                      </a:rPr>
                                      <m:t>𝜈</m:t>
                                    </m:r>
                                  </m:e>
                                  <m:sub>
                                    <m:r>
                                      <m:rPr>
                                        <m:sty m:val="p"/>
                                      </m:rPr>
                                      <a:rPr lang="pl-PL" sz="1800" b="0" i="0" smtClean="0">
                                        <a:solidFill>
                                          <a:schemeClr val="tx1"/>
                                        </a:solidFill>
                                        <a:effectLst/>
                                        <a:latin typeface="Cambria Math" panose="02040503050406030204" pitchFamily="18" charset="0"/>
                                      </a:rPr>
                                      <m:t>astro</m:t>
                                    </m:r>
                                  </m:sub>
                                </m:sSub>
                              </m:oMath>
                            </m:oMathPara>
                          </a14:m>
                          <a:endParaRPr lang="en-GB">
                            <a:solidFill>
                              <a:schemeClr val="tx1"/>
                            </a:solidFill>
                            <a:latin typeface="Helvetica" panose="020B0604020202020204" pitchFamily="34" charset="0"/>
                            <a:cs typeface="Helvetica" panose="020B0604020202020204" pitchFamily="34" charset="0"/>
                          </a:endParaRPr>
                        </a:p>
                      </a:txBody>
                      <a:tcPr anchor="ctr">
                        <a:solidFill>
                          <a:schemeClr val="accent4">
                            <a:lumMod val="40000"/>
                            <a:lumOff val="60000"/>
                          </a:schemeClr>
                        </a:solidFill>
                      </a:tcPr>
                    </a:tc>
                    <a:tc>
                      <a:txBody>
                        <a:bodyPr/>
                        <a:lstStyle/>
                        <a:p>
                          <a:pPr algn="ctr"/>
                          <a14:m>
                            <m:oMath xmlns:m="http://schemas.openxmlformats.org/officeDocument/2006/math">
                              <m:sSub>
                                <m:sSubPr>
                                  <m:ctrlPr>
                                    <a:rPr lang="pl-PL" sz="1800" b="0" i="1" dirty="0" smtClean="0">
                                      <a:solidFill>
                                        <a:schemeClr val="tx1"/>
                                      </a:solidFill>
                                      <a:effectLst/>
                                      <a:latin typeface="Cambria Math" panose="02040503050406030204" pitchFamily="18" charset="0"/>
                                    </a:rPr>
                                  </m:ctrlPr>
                                </m:sSubPr>
                                <m:e>
                                  <m:r>
                                    <a:rPr lang="pl-PL" sz="1800" b="0" i="1" dirty="0" smtClean="0">
                                      <a:solidFill>
                                        <a:schemeClr val="tx1"/>
                                      </a:solidFill>
                                      <a:effectLst/>
                                      <a:latin typeface="Cambria Math" panose="02040503050406030204" pitchFamily="18" charset="0"/>
                                    </a:rPr>
                                    <m:t>𝑚</m:t>
                                  </m:r>
                                </m:e>
                                <m:sub>
                                  <m:r>
                                    <a:rPr lang="en-GB" sz="1800" i="1" dirty="0">
                                      <a:solidFill>
                                        <a:schemeClr val="tx1"/>
                                      </a:solidFill>
                                      <a:latin typeface="Cambria Math" panose="02040503050406030204" pitchFamily="18" charset="0"/>
                                    </a:rPr>
                                    <m:t>𝜈</m:t>
                                  </m:r>
                                </m:sub>
                              </m:sSub>
                              <m:r>
                                <a:rPr lang="en-GB" sz="1800" b="0" i="1" dirty="0" smtClean="0">
                                  <a:solidFill>
                                    <a:schemeClr val="tx1"/>
                                  </a:solidFill>
                                  <a:effectLst/>
                                  <a:latin typeface="Cambria Math" panose="02040503050406030204" pitchFamily="18" charset="0"/>
                                </a:rPr>
                                <m:t> </m:t>
                              </m:r>
                            </m:oMath>
                          </a14:m>
                          <a:r>
                            <a:rPr lang="en-GB" sz="1800" b="0" i="0" dirty="0">
                              <a:solidFill>
                                <a:schemeClr val="tx1"/>
                              </a:solidFill>
                              <a:effectLst/>
                              <a:latin typeface="Helvetica"/>
                              <a:cs typeface="Helvetica"/>
                            </a:rPr>
                            <a:t>hi</a:t>
                          </a:r>
                          <a:r>
                            <a:rPr lang="en-GB" sz="1800" b="0" i="0" dirty="0">
                              <a:solidFill>
                                <a:schemeClr val="tx1"/>
                              </a:solidFill>
                              <a:effectLst/>
                              <a:latin typeface="Helvetica" panose="020B0604020202020204" pitchFamily="34" charset="0"/>
                              <a:cs typeface="Helvetica" panose="020B0604020202020204" pitchFamily="34" charset="0"/>
                            </a:rPr>
                            <a:t>erarchy</a:t>
                          </a:r>
                          <a:endParaRPr lang="en-GB" dirty="0">
                            <a:solidFill>
                              <a:schemeClr val="tx1"/>
                            </a:solidFill>
                            <a:latin typeface="Helvetica" panose="020B0604020202020204" pitchFamily="34" charset="0"/>
                            <a:cs typeface="Helvetica" panose="020B0604020202020204" pitchFamily="34" charset="0"/>
                          </a:endParaRPr>
                        </a:p>
                      </a:txBody>
                      <a:tcPr anchor="ctr">
                        <a:solidFill>
                          <a:schemeClr val="accent1">
                            <a:lumMod val="40000"/>
                            <a:lumOff val="60000"/>
                          </a:schemeClr>
                        </a:solidFill>
                      </a:tcPr>
                    </a:tc>
                    <a:extLst>
                      <a:ext uri="{0D108BD9-81ED-4DB2-BD59-A6C34878D82A}">
                        <a16:rowId xmlns:a16="http://schemas.microsoft.com/office/drawing/2014/main" val="4118279973"/>
                      </a:ext>
                    </a:extLst>
                  </a:tr>
                </a:tbl>
              </a:graphicData>
            </a:graphic>
          </p:graphicFrame>
        </mc:Choice>
        <mc:Fallback xmlns="">
          <p:graphicFrame>
            <p:nvGraphicFramePr>
              <p:cNvPr id="44" name="Tabela 14">
                <a:extLst>
                  <a:ext uri="{FF2B5EF4-FFF2-40B4-BE49-F238E27FC236}">
                    <a16:creationId xmlns:a16="http://schemas.microsoft.com/office/drawing/2014/main" id="{66320DDD-C40F-458C-A13F-7C0ADC9CC596}"/>
                  </a:ext>
                </a:extLst>
              </p:cNvPr>
              <p:cNvGraphicFramePr>
                <a:graphicFrameLocks noGrp="1"/>
              </p:cNvGraphicFramePr>
              <p:nvPr>
                <p:extLst>
                  <p:ext uri="{D42A27DB-BD31-4B8C-83A1-F6EECF244321}">
                    <p14:modId xmlns:p14="http://schemas.microsoft.com/office/powerpoint/2010/main" val="2296548618"/>
                  </p:ext>
                </p:extLst>
              </p:nvPr>
            </p:nvGraphicFramePr>
            <p:xfrm>
              <a:off x="4351873" y="722924"/>
              <a:ext cx="6349787" cy="3039345"/>
            </p:xfrm>
            <a:graphic>
              <a:graphicData uri="http://schemas.openxmlformats.org/drawingml/2006/table">
                <a:tbl>
                  <a:tblPr firstRow="1" bandRow="1">
                    <a:tableStyleId>{93296810-A885-4BE3-A3E7-6D5BEEA58F35}</a:tableStyleId>
                  </a:tblPr>
                  <a:tblGrid>
                    <a:gridCol w="1201311">
                      <a:extLst>
                        <a:ext uri="{9D8B030D-6E8A-4147-A177-3AD203B41FA5}">
                          <a16:colId xmlns:a16="http://schemas.microsoft.com/office/drawing/2014/main" val="3034100063"/>
                        </a:ext>
                      </a:extLst>
                    </a:gridCol>
                    <a:gridCol w="2574238">
                      <a:extLst>
                        <a:ext uri="{9D8B030D-6E8A-4147-A177-3AD203B41FA5}">
                          <a16:colId xmlns:a16="http://schemas.microsoft.com/office/drawing/2014/main" val="3119210981"/>
                        </a:ext>
                      </a:extLst>
                    </a:gridCol>
                    <a:gridCol w="2574238">
                      <a:extLst>
                        <a:ext uri="{9D8B030D-6E8A-4147-A177-3AD203B41FA5}">
                          <a16:colId xmlns:a16="http://schemas.microsoft.com/office/drawing/2014/main" val="2924800638"/>
                        </a:ext>
                      </a:extLst>
                    </a:gridCol>
                  </a:tblGrid>
                  <a:tr h="479853">
                    <a:tc>
                      <a:txBody>
                        <a:bodyPr/>
                        <a:lstStyle/>
                        <a:p>
                          <a:pPr algn="ctr"/>
                          <a:r>
                            <a:rPr lang="pl-PL" dirty="0" err="1">
                              <a:latin typeface="Helvetica"/>
                              <a:cs typeface="Helvetica"/>
                            </a:rPr>
                            <a:t>Detector</a:t>
                          </a:r>
                          <a:endParaRPr lang="en-GB" dirty="0" err="1">
                            <a:latin typeface="Helvetica"/>
                            <a:cs typeface="Helvetica"/>
                          </a:endParaRPr>
                        </a:p>
                      </a:txBody>
                      <a:tcPr anchor="ctr"/>
                    </a:tc>
                    <a:tc>
                      <a:txBody>
                        <a:bodyPr/>
                        <a:lstStyle/>
                        <a:p>
                          <a:pPr algn="ctr"/>
                          <a:r>
                            <a:rPr lang="pl-PL" dirty="0">
                              <a:solidFill>
                                <a:schemeClr val="bg1"/>
                              </a:solidFill>
                              <a:latin typeface="Helvetica"/>
                              <a:cs typeface="Helvetica"/>
                            </a:rPr>
                            <a:t>ARCA</a:t>
                          </a:r>
                          <a:endParaRPr lang="en-GB" dirty="0">
                            <a:solidFill>
                              <a:schemeClr val="bg1"/>
                            </a:solidFill>
                            <a:latin typeface="Helvetica"/>
                            <a:cs typeface="Helvetica"/>
                          </a:endParaRPr>
                        </a:p>
                      </a:txBody>
                      <a:tcPr anchor="ctr">
                        <a:solidFill>
                          <a:schemeClr val="accent4"/>
                        </a:solidFill>
                      </a:tcPr>
                    </a:tc>
                    <a:tc>
                      <a:txBody>
                        <a:bodyPr/>
                        <a:lstStyle/>
                        <a:p>
                          <a:pPr algn="ctr"/>
                          <a:r>
                            <a:rPr lang="pl-PL" dirty="0">
                              <a:latin typeface="Helvetica"/>
                              <a:cs typeface="Helvetica"/>
                            </a:rPr>
                            <a:t>ORCA</a:t>
                          </a:r>
                          <a:endParaRPr lang="en-GB" dirty="0">
                            <a:latin typeface="Helvetica"/>
                            <a:cs typeface="Helvetica"/>
                          </a:endParaRPr>
                        </a:p>
                      </a:txBody>
                      <a:tcPr anchor="ctr">
                        <a:solidFill>
                          <a:schemeClr val="accent1"/>
                        </a:solidFill>
                      </a:tcPr>
                    </a:tc>
                    <a:extLst>
                      <a:ext uri="{0D108BD9-81ED-4DB2-BD59-A6C34878D82A}">
                        <a16:rowId xmlns:a16="http://schemas.microsoft.com/office/drawing/2014/main" val="1124803922"/>
                      </a:ext>
                    </a:extLst>
                  </a:tr>
                  <a:tr h="479853">
                    <a:tc>
                      <a:txBody>
                        <a:bodyPr/>
                        <a:lstStyle/>
                        <a:p>
                          <a:pPr algn="ctr"/>
                          <a:r>
                            <a:rPr lang="pl-PL" dirty="0">
                              <a:latin typeface="Helvetica"/>
                              <a:cs typeface="Helvetica"/>
                            </a:rPr>
                            <a:t>Depth</a:t>
                          </a:r>
                          <a:endParaRPr lang="en-GB" dirty="0">
                            <a:latin typeface="Helvetica"/>
                            <a:cs typeface="Helvetica"/>
                          </a:endParaRPr>
                        </a:p>
                      </a:txBody>
                      <a:tcPr anchor="ctr"/>
                    </a:tc>
                    <a:tc>
                      <a:txBody>
                        <a:bodyPr/>
                        <a:lstStyle/>
                        <a:p>
                          <a:endParaRPr lang="pl-PL"/>
                        </a:p>
                      </a:txBody>
                      <a:tcPr anchor="ctr">
                        <a:blipFill>
                          <a:blip r:embed="rId3"/>
                          <a:stretch>
                            <a:fillRect l="-46809" t="-101266" r="-100946" b="-439241"/>
                          </a:stretch>
                        </a:blipFill>
                      </a:tcPr>
                    </a:tc>
                    <a:tc>
                      <a:txBody>
                        <a:bodyPr/>
                        <a:lstStyle/>
                        <a:p>
                          <a:endParaRPr lang="pl-PL"/>
                        </a:p>
                      </a:txBody>
                      <a:tcPr anchor="ctr">
                        <a:blipFill>
                          <a:blip r:embed="rId3"/>
                          <a:stretch>
                            <a:fillRect l="-146809" t="-101266" r="-946" b="-439241"/>
                          </a:stretch>
                        </a:blipFill>
                      </a:tcPr>
                    </a:tc>
                    <a:extLst>
                      <a:ext uri="{0D108BD9-81ED-4DB2-BD59-A6C34878D82A}">
                        <a16:rowId xmlns:a16="http://schemas.microsoft.com/office/drawing/2014/main" val="3314135"/>
                      </a:ext>
                    </a:extLst>
                  </a:tr>
                  <a:tr h="479853">
                    <a:tc>
                      <a:txBody>
                        <a:bodyPr/>
                        <a:lstStyle/>
                        <a:p>
                          <a:pPr algn="ctr"/>
                          <a:r>
                            <a:rPr lang="pl-PL" dirty="0">
                              <a:latin typeface="Helvetica"/>
                              <a:cs typeface="Helvetica"/>
                            </a:rPr>
                            <a:t>Volume</a:t>
                          </a:r>
                          <a:endParaRPr lang="en-GB" dirty="0">
                            <a:latin typeface="Helvetica"/>
                            <a:cs typeface="Helvetica"/>
                          </a:endParaRPr>
                        </a:p>
                      </a:txBody>
                      <a:tcPr anchor="ctr"/>
                    </a:tc>
                    <a:tc>
                      <a:txBody>
                        <a:bodyPr/>
                        <a:lstStyle/>
                        <a:p>
                          <a:endParaRPr lang="pl-PL"/>
                        </a:p>
                      </a:txBody>
                      <a:tcPr anchor="ctr">
                        <a:blipFill>
                          <a:blip r:embed="rId3"/>
                          <a:stretch>
                            <a:fillRect l="-46809" t="-201266" r="-100946" b="-339241"/>
                          </a:stretch>
                        </a:blipFill>
                      </a:tcPr>
                    </a:tc>
                    <a:tc>
                      <a:txBody>
                        <a:bodyPr/>
                        <a:lstStyle/>
                        <a:p>
                          <a:endParaRPr lang="pl-PL"/>
                        </a:p>
                      </a:txBody>
                      <a:tcPr anchor="ctr">
                        <a:blipFill>
                          <a:blip r:embed="rId3"/>
                          <a:stretch>
                            <a:fillRect l="-146809" t="-201266" r="-946" b="-339241"/>
                          </a:stretch>
                        </a:blipFill>
                      </a:tcPr>
                    </a:tc>
                    <a:extLst>
                      <a:ext uri="{0D108BD9-81ED-4DB2-BD59-A6C34878D82A}">
                        <a16:rowId xmlns:a16="http://schemas.microsoft.com/office/drawing/2014/main" val="1872417076"/>
                      </a:ext>
                    </a:extLst>
                  </a:tr>
                  <a:tr h="640080">
                    <a:tc>
                      <a:txBody>
                        <a:bodyPr/>
                        <a:lstStyle/>
                        <a:p>
                          <a:pPr algn="ctr"/>
                          <a:r>
                            <a:rPr lang="pl-PL" dirty="0">
                              <a:latin typeface="Helvetica"/>
                              <a:cs typeface="Helvetica"/>
                            </a:rPr>
                            <a:t># </a:t>
                          </a:r>
                          <a:r>
                            <a:rPr lang="pl-PL" dirty="0" err="1">
                              <a:latin typeface="Helvetica"/>
                              <a:cs typeface="Helvetica"/>
                            </a:rPr>
                            <a:t>strings</a:t>
                          </a:r>
                          <a:endParaRPr lang="en-GB" dirty="0" err="1">
                            <a:latin typeface="Helvetica"/>
                            <a:cs typeface="Helvetica"/>
                          </a:endParaRPr>
                        </a:p>
                      </a:txBody>
                      <a:tcPr anchor="ctr"/>
                    </a:tc>
                    <a:tc>
                      <a:txBody>
                        <a:bodyPr/>
                        <a:lstStyle/>
                        <a:p>
                          <a:pPr algn="ctr"/>
                          <a:r>
                            <a:rPr lang="pl-PL" dirty="0">
                              <a:solidFill>
                                <a:schemeClr val="tx1"/>
                              </a:solidFill>
                              <a:latin typeface="Helvetica"/>
                              <a:cs typeface="Helvetica"/>
                            </a:rPr>
                            <a:t>6 (</a:t>
                          </a:r>
                          <a:r>
                            <a:rPr lang="pl-PL" dirty="0" err="1">
                              <a:solidFill>
                                <a:schemeClr val="tx1"/>
                              </a:solidFill>
                              <a:latin typeface="Helvetica"/>
                              <a:cs typeface="Helvetica"/>
                            </a:rPr>
                            <a:t>results</a:t>
                          </a:r>
                          <a:r>
                            <a:rPr lang="pl-PL" dirty="0">
                              <a:solidFill>
                                <a:schemeClr val="tx1"/>
                              </a:solidFill>
                              <a:latin typeface="Helvetica"/>
                              <a:cs typeface="Helvetica"/>
                            </a:rPr>
                            <a:t>) / 2x115</a:t>
                          </a:r>
                        </a:p>
                        <a:p>
                          <a:pPr marL="0" marR="0" lvl="0" indent="0" algn="ctr" defTabSz="914400" rtl="0" eaLnBrk="1" fontAlgn="auto" latinLnBrk="0" hangingPunct="1">
                            <a:lnSpc>
                              <a:spcPct val="100000"/>
                            </a:lnSpc>
                            <a:spcBef>
                              <a:spcPts val="0"/>
                            </a:spcBef>
                            <a:spcAft>
                              <a:spcPts val="0"/>
                            </a:spcAft>
                            <a:buClrTx/>
                            <a:buSzTx/>
                            <a:buFontTx/>
                            <a:buNone/>
                            <a:tabLst/>
                            <a:defRPr/>
                          </a:pPr>
                          <a:r>
                            <a:rPr lang="pl-PL" dirty="0">
                              <a:solidFill>
                                <a:schemeClr val="tx1"/>
                              </a:solidFill>
                              <a:latin typeface="Helvetica"/>
                              <a:cs typeface="Helvetica"/>
                            </a:rPr>
                            <a:t>21 (</a:t>
                          </a:r>
                          <a:r>
                            <a:rPr lang="pl-PL" dirty="0" err="1">
                              <a:solidFill>
                                <a:schemeClr val="tx1"/>
                              </a:solidFill>
                              <a:latin typeface="Helvetica"/>
                              <a:cs typeface="Helvetica"/>
                            </a:rPr>
                            <a:t>now</a:t>
                          </a:r>
                          <a:r>
                            <a:rPr lang="pl-PL" dirty="0">
                              <a:solidFill>
                                <a:schemeClr val="tx1"/>
                              </a:solidFill>
                              <a:latin typeface="Helvetica"/>
                              <a:cs typeface="Helvetica"/>
                            </a:rPr>
                            <a:t>) / 2x115</a:t>
                          </a:r>
                          <a:endParaRPr lang="en-GB">
                            <a:solidFill>
                              <a:schemeClr val="tx1"/>
                            </a:solidFill>
                            <a:latin typeface="Helvetica"/>
                            <a:cs typeface="Helvetica"/>
                          </a:endParaRPr>
                        </a:p>
                      </a:txBody>
                      <a:tcPr anchor="ctr">
                        <a:solidFill>
                          <a:schemeClr val="accent4">
                            <a:lumMod val="40000"/>
                            <a:lumOff val="60000"/>
                          </a:schemeClr>
                        </a:solidFill>
                      </a:tcPr>
                    </a:tc>
                    <a:tc>
                      <a:txBody>
                        <a:bodyPr/>
                        <a:lstStyle/>
                        <a:p>
                          <a:pPr lvl="0" algn="ctr">
                            <a:buNone/>
                          </a:pPr>
                          <a:r>
                            <a:rPr lang="pl-PL" sz="1800" b="0" i="0" u="none" strike="noStrike" noProof="0" dirty="0">
                              <a:solidFill>
                                <a:schemeClr val="tx1"/>
                              </a:solidFill>
                              <a:latin typeface="Helvetica"/>
                            </a:rPr>
                            <a:t>6 (</a:t>
                          </a:r>
                          <a:r>
                            <a:rPr lang="pl-PL" sz="1800" b="0" i="0" u="none" strike="noStrike" noProof="0" dirty="0" err="1">
                              <a:solidFill>
                                <a:schemeClr val="tx1"/>
                              </a:solidFill>
                              <a:latin typeface="Helvetica"/>
                            </a:rPr>
                            <a:t>results</a:t>
                          </a:r>
                          <a:r>
                            <a:rPr lang="pl-PL" sz="1800" b="0" i="0" u="none" strike="noStrike" noProof="0" dirty="0">
                              <a:solidFill>
                                <a:schemeClr val="tx1"/>
                              </a:solidFill>
                              <a:latin typeface="Helvetica"/>
                            </a:rPr>
                            <a:t>) / 115</a:t>
                          </a:r>
                          <a:endParaRPr lang="en-US" sz="1800" b="0" i="0" u="none" strike="noStrike" noProof="0">
                            <a:solidFill>
                              <a:schemeClr val="tx1"/>
                            </a:solidFill>
                          </a:endParaRPr>
                        </a:p>
                        <a:p>
                          <a:pPr marL="0" marR="0" lvl="0" indent="0" algn="ctr">
                            <a:lnSpc>
                              <a:spcPct val="100000"/>
                            </a:lnSpc>
                            <a:spcBef>
                              <a:spcPts val="0"/>
                            </a:spcBef>
                            <a:spcAft>
                              <a:spcPts val="0"/>
                            </a:spcAft>
                            <a:buNone/>
                          </a:pPr>
                          <a:r>
                            <a:rPr lang="pl-PL" sz="1800" b="0" i="0" u="none" strike="noStrike" noProof="0" dirty="0">
                              <a:solidFill>
                                <a:schemeClr val="tx1"/>
                              </a:solidFill>
                              <a:latin typeface="Helvetica"/>
                            </a:rPr>
                            <a:t>11 (</a:t>
                          </a:r>
                          <a:r>
                            <a:rPr lang="pl-PL" sz="1800" b="0" i="0" u="none" strike="noStrike" noProof="0" dirty="0" err="1">
                              <a:solidFill>
                                <a:schemeClr val="tx1"/>
                              </a:solidFill>
                              <a:latin typeface="Helvetica"/>
                            </a:rPr>
                            <a:t>now</a:t>
                          </a:r>
                          <a:r>
                            <a:rPr lang="pl-PL" sz="1800" b="0" i="0" u="none" strike="noStrike" noProof="0" dirty="0">
                              <a:solidFill>
                                <a:schemeClr val="tx1"/>
                              </a:solidFill>
                              <a:latin typeface="Helvetica"/>
                            </a:rPr>
                            <a:t>) / 115</a:t>
                          </a:r>
                          <a:endParaRPr lang="en-GB">
                            <a:solidFill>
                              <a:schemeClr val="tx1"/>
                            </a:solidFill>
                          </a:endParaRPr>
                        </a:p>
                      </a:txBody>
                      <a:tcPr anchor="ctr">
                        <a:solidFill>
                          <a:schemeClr val="accent1">
                            <a:lumMod val="40000"/>
                            <a:lumOff val="60000"/>
                          </a:schemeClr>
                        </a:solidFill>
                      </a:tcPr>
                    </a:tc>
                    <a:extLst>
                      <a:ext uri="{0D108BD9-81ED-4DB2-BD59-A6C34878D82A}">
                        <a16:rowId xmlns:a16="http://schemas.microsoft.com/office/drawing/2014/main" val="3417740626"/>
                      </a:ext>
                    </a:extLst>
                  </a:tr>
                  <a:tr h="479853">
                    <a:tc>
                      <a:txBody>
                        <a:bodyPr/>
                        <a:lstStyle/>
                        <a:p>
                          <a:pPr algn="ctr"/>
                          <a:r>
                            <a:rPr lang="pl-PL" dirty="0" err="1">
                              <a:latin typeface="Helvetica"/>
                              <a:cs typeface="Helvetica"/>
                            </a:rPr>
                            <a:t>Topic</a:t>
                          </a:r>
                          <a:endParaRPr lang="en-GB" dirty="0" err="1">
                            <a:latin typeface="Helvetica"/>
                            <a:cs typeface="Helvetica"/>
                          </a:endParaRPr>
                        </a:p>
                      </a:txBody>
                      <a:tcPr anchor="ctr"/>
                    </a:tc>
                    <a:tc>
                      <a:txBody>
                        <a:bodyPr/>
                        <a:lstStyle/>
                        <a:p>
                          <a:pPr algn="ctr"/>
                          <a:r>
                            <a:rPr lang="en-GB" sz="1800" dirty="0" err="1">
                              <a:solidFill>
                                <a:schemeClr val="tx1"/>
                              </a:solidFill>
                              <a:latin typeface="Helvetica"/>
                              <a:cs typeface="Helvetica"/>
                            </a:rPr>
                            <a:t>Astroparticle</a:t>
                          </a:r>
                          <a:r>
                            <a:rPr lang="pl-PL" sz="1800" dirty="0">
                              <a:solidFill>
                                <a:schemeClr val="tx1"/>
                              </a:solidFill>
                              <a:latin typeface="Helvetica"/>
                              <a:cs typeface="Helvetica"/>
                            </a:rPr>
                            <a:t> </a:t>
                          </a:r>
                          <a:r>
                            <a:rPr lang="pl-PL" sz="1800" b="0" i="0" dirty="0">
                              <a:solidFill>
                                <a:schemeClr val="tx1"/>
                              </a:solidFill>
                              <a:effectLst/>
                              <a:latin typeface="Helvetica"/>
                              <a:cs typeface="Helvetica"/>
                            </a:rPr>
                            <a:t>RCA*</a:t>
                          </a:r>
                          <a:endParaRPr lang="en-GB">
                            <a:solidFill>
                              <a:schemeClr val="tx1"/>
                            </a:solidFill>
                            <a:latin typeface="Helvetica"/>
                            <a:cs typeface="Helvetica"/>
                          </a:endParaRPr>
                        </a:p>
                      </a:txBody>
                      <a:tcPr anchor="ctr">
                        <a:solidFill>
                          <a:schemeClr val="accent4">
                            <a:lumMod val="20000"/>
                            <a:lumOff val="80000"/>
                          </a:schemeClr>
                        </a:solidFill>
                      </a:tcPr>
                    </a:tc>
                    <a:tc>
                      <a:txBody>
                        <a:bodyPr/>
                        <a:lstStyle/>
                        <a:p>
                          <a:pPr algn="ctr"/>
                          <a:r>
                            <a:rPr lang="en-GB" sz="1800" b="0" i="0" dirty="0">
                              <a:solidFill>
                                <a:schemeClr val="tx1"/>
                              </a:solidFill>
                              <a:effectLst/>
                              <a:latin typeface="Helvetica"/>
                              <a:cs typeface="Helvetica"/>
                            </a:rPr>
                            <a:t>Oscillation</a:t>
                          </a:r>
                          <a:r>
                            <a:rPr lang="pl-PL" sz="1800" b="0" i="0" dirty="0">
                              <a:solidFill>
                                <a:schemeClr val="tx1"/>
                              </a:solidFill>
                              <a:effectLst/>
                              <a:latin typeface="Helvetica"/>
                              <a:cs typeface="Helvetica"/>
                            </a:rPr>
                            <a:t> RCA*</a:t>
                          </a:r>
                          <a:endParaRPr lang="en-GB" dirty="0">
                            <a:solidFill>
                              <a:schemeClr val="tx1"/>
                            </a:solidFill>
                            <a:latin typeface="Helvetica"/>
                            <a:cs typeface="Helvetica"/>
                          </a:endParaRPr>
                        </a:p>
                      </a:txBody>
                      <a:tcPr anchor="ctr">
                        <a:solidFill>
                          <a:schemeClr val="accent1">
                            <a:lumMod val="20000"/>
                            <a:lumOff val="80000"/>
                          </a:schemeClr>
                        </a:solidFill>
                      </a:tcPr>
                    </a:tc>
                    <a:extLst>
                      <a:ext uri="{0D108BD9-81ED-4DB2-BD59-A6C34878D82A}">
                        <a16:rowId xmlns:a16="http://schemas.microsoft.com/office/drawing/2014/main" val="1340592044"/>
                      </a:ext>
                    </a:extLst>
                  </a:tr>
                  <a:tr h="479853">
                    <a:tc>
                      <a:txBody>
                        <a:bodyPr/>
                        <a:lstStyle/>
                        <a:p>
                          <a:pPr algn="ctr"/>
                          <a:r>
                            <a:rPr lang="pl-PL" dirty="0" err="1">
                              <a:latin typeface="Helvetica"/>
                              <a:cs typeface="Helvetica"/>
                            </a:rPr>
                            <a:t>Goal</a:t>
                          </a:r>
                          <a:endParaRPr lang="en-GB" dirty="0" err="1">
                            <a:latin typeface="Helvetica"/>
                            <a:cs typeface="Helvetica"/>
                          </a:endParaRPr>
                        </a:p>
                      </a:txBody>
                      <a:tcPr anchor="ctr"/>
                    </a:tc>
                    <a:tc>
                      <a:txBody>
                        <a:bodyPr/>
                        <a:lstStyle/>
                        <a:p>
                          <a:endParaRPr lang="pl-PL"/>
                        </a:p>
                      </a:txBody>
                      <a:tcPr anchor="ctr">
                        <a:blipFill>
                          <a:blip r:embed="rId3"/>
                          <a:stretch>
                            <a:fillRect l="-46809" t="-534177" r="-100946" b="-6329"/>
                          </a:stretch>
                        </a:blipFill>
                      </a:tcPr>
                    </a:tc>
                    <a:tc>
                      <a:txBody>
                        <a:bodyPr/>
                        <a:lstStyle/>
                        <a:p>
                          <a:endParaRPr lang="pl-PL"/>
                        </a:p>
                      </a:txBody>
                      <a:tcPr anchor="ctr">
                        <a:blipFill>
                          <a:blip r:embed="rId3"/>
                          <a:stretch>
                            <a:fillRect l="-146809" t="-534177" r="-946" b="-6329"/>
                          </a:stretch>
                        </a:blipFill>
                      </a:tcPr>
                    </a:tc>
                    <a:extLst>
                      <a:ext uri="{0D108BD9-81ED-4DB2-BD59-A6C34878D82A}">
                        <a16:rowId xmlns:a16="http://schemas.microsoft.com/office/drawing/2014/main" val="4118279973"/>
                      </a:ext>
                    </a:extLst>
                  </a:tr>
                </a:tbl>
              </a:graphicData>
            </a:graphic>
          </p:graphicFrame>
        </mc:Fallback>
      </mc:AlternateContent>
      <p:pic>
        <p:nvPicPr>
          <p:cNvPr id="45" name="Obraz 44" descr="Obraz zawierający tekst, clipart, laser&#10;&#10;Opis wygenerowany automatycznie">
            <a:extLst>
              <a:ext uri="{FF2B5EF4-FFF2-40B4-BE49-F238E27FC236}">
                <a16:creationId xmlns:a16="http://schemas.microsoft.com/office/drawing/2014/main" id="{B0FC63FB-068B-4ABA-9A7A-D82A733F8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543" y="4225534"/>
            <a:ext cx="6718595" cy="2565281"/>
          </a:xfrm>
          <a:prstGeom prst="rect">
            <a:avLst/>
          </a:prstGeom>
          <a:ln>
            <a:noFill/>
          </a:ln>
        </p:spPr>
      </p:pic>
      <p:pic>
        <p:nvPicPr>
          <p:cNvPr id="46" name="Obraz 45">
            <a:extLst>
              <a:ext uri="{FF2B5EF4-FFF2-40B4-BE49-F238E27FC236}">
                <a16:creationId xmlns:a16="http://schemas.microsoft.com/office/drawing/2014/main" id="{AE0103C4-0F80-41FF-ABCC-583F482615D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781137"/>
            <a:ext cx="4277082" cy="6076863"/>
          </a:xfrm>
          <a:prstGeom prst="rect">
            <a:avLst/>
          </a:prstGeom>
        </p:spPr>
      </p:pic>
      <p:sp>
        <p:nvSpPr>
          <p:cNvPr id="47" name="pole tekstowe 46">
            <a:extLst>
              <a:ext uri="{FF2B5EF4-FFF2-40B4-BE49-F238E27FC236}">
                <a16:creationId xmlns:a16="http://schemas.microsoft.com/office/drawing/2014/main" id="{7FC4A72C-7249-47F2-854B-F0B0BD729672}"/>
              </a:ext>
            </a:extLst>
          </p:cNvPr>
          <p:cNvSpPr txBox="1"/>
          <p:nvPr/>
        </p:nvSpPr>
        <p:spPr>
          <a:xfrm>
            <a:off x="486561" y="1727071"/>
            <a:ext cx="2432808" cy="861774"/>
          </a:xfrm>
          <a:prstGeom prst="rect">
            <a:avLst/>
          </a:prstGeom>
          <a:noFill/>
        </p:spPr>
        <p:txBody>
          <a:bodyPr wrap="square">
            <a:spAutoFit/>
          </a:bodyPr>
          <a:lstStyle/>
          <a:p>
            <a:pPr algn="ctr"/>
            <a:r>
              <a:rPr lang="pl-PL" sz="3200">
                <a:solidFill>
                  <a:schemeClr val="bg1"/>
                </a:solidFill>
                <a:effectLst/>
                <a:latin typeface="Helvetica" panose="020B0604020202020204" pitchFamily="34" charset="0"/>
                <a:cs typeface="Helvetica" panose="020B0604020202020204" pitchFamily="34" charset="0"/>
              </a:rPr>
              <a:t>ARCA6</a:t>
            </a:r>
          </a:p>
          <a:p>
            <a:pPr algn="ctr"/>
            <a:r>
              <a:rPr lang="pl-PL">
                <a:solidFill>
                  <a:schemeClr val="bg1"/>
                </a:solidFill>
                <a:latin typeface="Helvetica" panose="020B0604020202020204" pitchFamily="34" charset="0"/>
                <a:cs typeface="Helvetica" panose="020B0604020202020204" pitchFamily="34" charset="0"/>
              </a:rPr>
              <a:t>(ARCA with 6 strings)</a:t>
            </a:r>
            <a:endParaRPr lang="pl-PL">
              <a:solidFill>
                <a:schemeClr val="bg1"/>
              </a:solidFill>
              <a:effectLst/>
              <a:latin typeface="Helvetica" panose="020B0604020202020204" pitchFamily="34" charset="0"/>
              <a:cs typeface="Helvetica" panose="020B0604020202020204" pitchFamily="34" charset="0"/>
            </a:endParaRPr>
          </a:p>
        </p:txBody>
      </p:sp>
      <p:sp>
        <p:nvSpPr>
          <p:cNvPr id="10" name="Tytuł 1">
            <a:extLst>
              <a:ext uri="{FF2B5EF4-FFF2-40B4-BE49-F238E27FC236}">
                <a16:creationId xmlns:a16="http://schemas.microsoft.com/office/drawing/2014/main" id="{0190BF9F-16BC-C784-AE95-0F6AB67A4C2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Detectors: details</a:t>
            </a:r>
            <a:endParaRPr lang="pl-PL" sz="2800" dirty="0" err="1"/>
          </a:p>
        </p:txBody>
      </p:sp>
      <p:sp>
        <p:nvSpPr>
          <p:cNvPr id="11" name="Prostokąt 10">
            <a:extLst>
              <a:ext uri="{FF2B5EF4-FFF2-40B4-BE49-F238E27FC236}">
                <a16:creationId xmlns:a16="http://schemas.microsoft.com/office/drawing/2014/main" id="{E5D49A84-B561-7115-7B09-F00CE5C117FF}"/>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Symbol zastępczy numeru slajdu 4">
            <a:extLst>
              <a:ext uri="{FF2B5EF4-FFF2-40B4-BE49-F238E27FC236}">
                <a16:creationId xmlns:a16="http://schemas.microsoft.com/office/drawing/2014/main" id="{04F7449E-C621-A103-B401-A82F171A023A}"/>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8</a:t>
            </a:fld>
            <a:endParaRPr lang="pl-PL" sz="2400">
              <a:solidFill>
                <a:schemeClr val="tx1"/>
              </a:solidFill>
              <a:cs typeface="Helvetica"/>
            </a:endParaRPr>
          </a:p>
        </p:txBody>
      </p:sp>
    </p:spTree>
    <p:extLst>
      <p:ext uri="{BB962C8B-B14F-4D97-AF65-F5344CB8AC3E}">
        <p14:creationId xmlns:p14="http://schemas.microsoft.com/office/powerpoint/2010/main" val="4324227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dirty="0" err="1">
                <a:solidFill>
                  <a:schemeClr val="bg1"/>
                </a:solidFill>
                <a:latin typeface="Helvetica" panose="020B0604020202020204" pitchFamily="34" charset="0"/>
                <a:cs typeface="Helvetica" panose="020B0604020202020204" pitchFamily="34" charset="0"/>
              </a:rPr>
              <a:t>Multiplicity</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reco</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muon</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selection</a:t>
            </a:r>
            <a:r>
              <a:rPr lang="pl-PL" sz="2800" dirty="0">
                <a:solidFill>
                  <a:schemeClr val="bg1"/>
                </a:solidFill>
                <a:latin typeface="Helvetica" panose="020B0604020202020204" pitchFamily="34" charset="0"/>
                <a:cs typeface="Helvetica" panose="020B0604020202020204" pitchFamily="34" charset="0"/>
              </a:rPr>
              <a:t> </a:t>
            </a:r>
            <a:r>
              <a:rPr lang="pl-PL" sz="2800" dirty="0" err="1">
                <a:solidFill>
                  <a:schemeClr val="bg1"/>
                </a:solidFill>
                <a:latin typeface="Helvetica" panose="020B0604020202020204" pitchFamily="34" charset="0"/>
                <a:cs typeface="Helvetica" panose="020B0604020202020204" pitchFamily="34" charset="0"/>
              </a:rPr>
              <a:t>check</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80</a:t>
            </a:fld>
            <a:endParaRPr lang="pl-PL" sz="2400">
              <a:solidFill>
                <a:schemeClr val="tx1"/>
              </a:solidFill>
              <a:cs typeface="Helvetica"/>
            </a:endParaRPr>
          </a:p>
        </p:txBody>
      </p:sp>
      <p:sp>
        <p:nvSpPr>
          <p:cNvPr id="8" name="pole tekstowe 7">
            <a:extLst>
              <a:ext uri="{FF2B5EF4-FFF2-40B4-BE49-F238E27FC236}">
                <a16:creationId xmlns:a16="http://schemas.microsoft.com/office/drawing/2014/main" id="{81104593-C549-3167-3659-4DD452FA8213}"/>
              </a:ext>
            </a:extLst>
          </p:cNvPr>
          <p:cNvSpPr txBox="1"/>
          <p:nvPr/>
        </p:nvSpPr>
        <p:spPr>
          <a:xfrm>
            <a:off x="1830099" y="2012264"/>
            <a:ext cx="1197764" cy="369332"/>
          </a:xfrm>
          <a:prstGeom prst="rect">
            <a:avLst/>
          </a:prstGeom>
          <a:solidFill>
            <a:schemeClr val="accent6"/>
          </a:solidFill>
        </p:spPr>
        <p:txBody>
          <a:bodyPr wrap="none" rtlCol="0">
            <a:spAutoFit/>
          </a:bodyPr>
          <a:lstStyle/>
          <a:p>
            <a:r>
              <a:rPr lang="pl-PL" dirty="0" err="1">
                <a:solidFill>
                  <a:schemeClr val="bg1"/>
                </a:solidFill>
              </a:rPr>
              <a:t>All</a:t>
            </a:r>
            <a:r>
              <a:rPr lang="pl-PL" dirty="0">
                <a:solidFill>
                  <a:schemeClr val="bg1"/>
                </a:solidFill>
              </a:rPr>
              <a:t> </a:t>
            </a:r>
            <a:r>
              <a:rPr lang="pl-PL" dirty="0" err="1">
                <a:solidFill>
                  <a:schemeClr val="bg1"/>
                </a:solidFill>
              </a:rPr>
              <a:t>muons</a:t>
            </a:r>
            <a:endParaRPr lang="pl-PL" dirty="0">
              <a:solidFill>
                <a:schemeClr val="bg1"/>
              </a:solidFill>
            </a:endParaRPr>
          </a:p>
        </p:txBody>
      </p:sp>
      <p:sp>
        <p:nvSpPr>
          <p:cNvPr id="11" name="pole tekstowe 10">
            <a:extLst>
              <a:ext uri="{FF2B5EF4-FFF2-40B4-BE49-F238E27FC236}">
                <a16:creationId xmlns:a16="http://schemas.microsoft.com/office/drawing/2014/main" id="{EB5AFAF8-E178-26A1-CD4C-46BD32359A71}"/>
              </a:ext>
            </a:extLst>
          </p:cNvPr>
          <p:cNvSpPr txBox="1"/>
          <p:nvPr/>
        </p:nvSpPr>
        <p:spPr>
          <a:xfrm>
            <a:off x="8039494" y="2012264"/>
            <a:ext cx="1838965" cy="369332"/>
          </a:xfrm>
          <a:prstGeom prst="rect">
            <a:avLst/>
          </a:prstGeom>
          <a:solidFill>
            <a:schemeClr val="accent6"/>
          </a:solidFill>
        </p:spPr>
        <p:txBody>
          <a:bodyPr wrap="none" rtlCol="0">
            <a:spAutoFit/>
          </a:bodyPr>
          <a:lstStyle/>
          <a:p>
            <a:r>
              <a:rPr lang="pl-PL" dirty="0" err="1">
                <a:solidFill>
                  <a:schemeClr val="bg1"/>
                </a:solidFill>
              </a:rPr>
              <a:t>Selected</a:t>
            </a:r>
            <a:r>
              <a:rPr lang="pl-PL" dirty="0">
                <a:solidFill>
                  <a:schemeClr val="bg1"/>
                </a:solidFill>
              </a:rPr>
              <a:t> </a:t>
            </a:r>
            <a:r>
              <a:rPr lang="pl-PL" dirty="0" err="1">
                <a:solidFill>
                  <a:schemeClr val="bg1"/>
                </a:solidFill>
              </a:rPr>
              <a:t>muons</a:t>
            </a:r>
            <a:endParaRPr lang="pl-PL" dirty="0">
              <a:solidFill>
                <a:schemeClr val="bg1"/>
              </a:solidFill>
            </a:endParaRPr>
          </a:p>
        </p:txBody>
      </p:sp>
      <p:pic>
        <p:nvPicPr>
          <p:cNvPr id="3" name="Obraz 2">
            <a:extLst>
              <a:ext uri="{FF2B5EF4-FFF2-40B4-BE49-F238E27FC236}">
                <a16:creationId xmlns:a16="http://schemas.microsoft.com/office/drawing/2014/main" id="{8FF8B679-A285-4EE5-90DF-5EF36F0795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375270"/>
            <a:ext cx="5773362" cy="4482730"/>
          </a:xfrm>
          <a:prstGeom prst="rect">
            <a:avLst/>
          </a:prstGeom>
        </p:spPr>
      </p:pic>
      <p:pic>
        <p:nvPicPr>
          <p:cNvPr id="12" name="Obraz 11">
            <a:extLst>
              <a:ext uri="{FF2B5EF4-FFF2-40B4-BE49-F238E27FC236}">
                <a16:creationId xmlns:a16="http://schemas.microsoft.com/office/drawing/2014/main" id="{A5809BE2-8A3E-7702-7E33-EFE09CCD3A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8637" y="2376371"/>
            <a:ext cx="5773362" cy="4481629"/>
          </a:xfrm>
          <a:prstGeom prst="rect">
            <a:avLst/>
          </a:prstGeom>
        </p:spPr>
      </p:pic>
      <p:sp>
        <p:nvSpPr>
          <p:cNvPr id="2" name="pole tekstowe 1">
            <a:extLst>
              <a:ext uri="{FF2B5EF4-FFF2-40B4-BE49-F238E27FC236}">
                <a16:creationId xmlns:a16="http://schemas.microsoft.com/office/drawing/2014/main" id="{F460C043-860F-B9DE-7039-8F6F5495BBE6}"/>
              </a:ext>
            </a:extLst>
          </p:cNvPr>
          <p:cNvSpPr txBox="1"/>
          <p:nvPr/>
        </p:nvSpPr>
        <p:spPr>
          <a:xfrm>
            <a:off x="2428981" y="1460879"/>
            <a:ext cx="6746719" cy="369332"/>
          </a:xfrm>
          <a:prstGeom prst="rect">
            <a:avLst/>
          </a:prstGeom>
          <a:noFill/>
        </p:spPr>
        <p:txBody>
          <a:bodyPr wrap="none" rtlCol="0">
            <a:spAutoFit/>
          </a:bodyPr>
          <a:lstStyle/>
          <a:p>
            <a:r>
              <a:rPr lang="pl-PL" dirty="0" err="1"/>
              <a:t>Example</a:t>
            </a:r>
            <a:r>
              <a:rPr lang="pl-PL" dirty="0"/>
              <a:t> of ARCA6, for </a:t>
            </a:r>
            <a:r>
              <a:rPr lang="pl-PL" dirty="0" err="1"/>
              <a:t>which</a:t>
            </a:r>
            <a:r>
              <a:rPr lang="pl-PL" dirty="0"/>
              <a:t> the </a:t>
            </a:r>
            <a:r>
              <a:rPr lang="pl-PL" dirty="0" err="1"/>
              <a:t>effect</a:t>
            </a:r>
            <a:r>
              <a:rPr lang="pl-PL" dirty="0"/>
              <a:t> </a:t>
            </a:r>
            <a:r>
              <a:rPr lang="pl-PL" dirty="0" err="1"/>
              <a:t>is</a:t>
            </a:r>
            <a:r>
              <a:rPr lang="pl-PL" dirty="0"/>
              <a:t> the most </a:t>
            </a:r>
            <a:r>
              <a:rPr lang="pl-PL" dirty="0" err="1"/>
              <a:t>pronounced</a:t>
            </a:r>
            <a:r>
              <a:rPr lang="pl-PL" dirty="0"/>
              <a:t> </a:t>
            </a:r>
            <a:endParaRPr lang="en-GB" dirty="0"/>
          </a:p>
        </p:txBody>
      </p:sp>
    </p:spTree>
    <p:extLst>
      <p:ext uri="{BB962C8B-B14F-4D97-AF65-F5344CB8AC3E}">
        <p14:creationId xmlns:p14="http://schemas.microsoft.com/office/powerpoint/2010/main" val="40396296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Multiplicity reco: final results</a:t>
            </a:r>
            <a:endParaRPr lang="pl-PL" sz="2800" dirty="0"/>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81</a:t>
            </a:fld>
            <a:endParaRPr lang="pl-PL" sz="2400">
              <a:solidFill>
                <a:schemeClr val="tx1"/>
              </a:solidFill>
              <a:cs typeface="Helvetica"/>
            </a:endParaRPr>
          </a:p>
        </p:txBody>
      </p:sp>
      <p:pic>
        <p:nvPicPr>
          <p:cNvPr id="3" name="Obraz 2">
            <a:extLst>
              <a:ext uri="{FF2B5EF4-FFF2-40B4-BE49-F238E27FC236}">
                <a16:creationId xmlns:a16="http://schemas.microsoft.com/office/drawing/2014/main" id="{E6C17898-AB5B-86BA-27B8-13AC70622A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253175"/>
            <a:ext cx="5947364" cy="4602609"/>
          </a:xfrm>
          <a:prstGeom prst="rect">
            <a:avLst/>
          </a:prstGeom>
        </p:spPr>
      </p:pic>
      <p:pic>
        <p:nvPicPr>
          <p:cNvPr id="7" name="Obraz 6">
            <a:extLst>
              <a:ext uri="{FF2B5EF4-FFF2-40B4-BE49-F238E27FC236}">
                <a16:creationId xmlns:a16="http://schemas.microsoft.com/office/drawing/2014/main" id="{3579CEA7-0436-B3FC-7045-5F7B804CAE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44638" y="2267583"/>
            <a:ext cx="5947364" cy="4590417"/>
          </a:xfrm>
          <a:prstGeom prst="rect">
            <a:avLst/>
          </a:prstGeom>
        </p:spPr>
      </p:pic>
      <p:sp>
        <p:nvSpPr>
          <p:cNvPr id="2" name="pole tekstowe 1">
            <a:extLst>
              <a:ext uri="{FF2B5EF4-FFF2-40B4-BE49-F238E27FC236}">
                <a16:creationId xmlns:a16="http://schemas.microsoft.com/office/drawing/2014/main" id="{D0C90DC8-4A19-FB1B-5D0D-5939BC1DC706}"/>
              </a:ext>
            </a:extLst>
          </p:cNvPr>
          <p:cNvSpPr txBox="1"/>
          <p:nvPr/>
        </p:nvSpPr>
        <p:spPr>
          <a:xfrm>
            <a:off x="8480323" y="711804"/>
            <a:ext cx="3711677" cy="646331"/>
          </a:xfrm>
          <a:prstGeom prst="rect">
            <a:avLst/>
          </a:prstGeom>
          <a:noFill/>
        </p:spPr>
        <p:txBody>
          <a:bodyPr wrap="square" rtlCol="0">
            <a:spAutoFit/>
          </a:bodyPr>
          <a:lstStyle/>
          <a:p>
            <a:r>
              <a:rPr lang="pl-PL" dirty="0" err="1">
                <a:solidFill>
                  <a:schemeClr val="bg1">
                    <a:lumMod val="50000"/>
                  </a:schemeClr>
                </a:solidFill>
              </a:rPr>
              <a:t>Analogical</a:t>
            </a:r>
            <a:r>
              <a:rPr lang="pl-PL" dirty="0">
                <a:solidFill>
                  <a:schemeClr val="bg1">
                    <a:lumMod val="50000"/>
                  </a:schemeClr>
                </a:solidFill>
              </a:rPr>
              <a:t> </a:t>
            </a:r>
            <a:r>
              <a:rPr lang="pl-PL" dirty="0" err="1">
                <a:solidFill>
                  <a:schemeClr val="bg1">
                    <a:lumMod val="50000"/>
                  </a:schemeClr>
                </a:solidFill>
              </a:rPr>
              <a:t>results</a:t>
            </a:r>
            <a:r>
              <a:rPr lang="pl-PL" dirty="0">
                <a:solidFill>
                  <a:schemeClr val="bg1">
                    <a:lumMod val="50000"/>
                  </a:schemeClr>
                </a:solidFill>
              </a:rPr>
              <a:t> </a:t>
            </a:r>
            <a:r>
              <a:rPr lang="pl-PL" dirty="0" err="1">
                <a:solidFill>
                  <a:schemeClr val="bg1">
                    <a:lumMod val="50000"/>
                  </a:schemeClr>
                </a:solidFill>
              </a:rPr>
              <a:t>obtained</a:t>
            </a:r>
            <a:r>
              <a:rPr lang="pl-PL" dirty="0">
                <a:solidFill>
                  <a:schemeClr val="bg1">
                    <a:lumMod val="50000"/>
                  </a:schemeClr>
                </a:solidFill>
              </a:rPr>
              <a:t> for ARCA115, ORCA115 and ORCA6</a:t>
            </a:r>
          </a:p>
        </p:txBody>
      </p:sp>
      <p:sp>
        <p:nvSpPr>
          <p:cNvPr id="5" name="pole tekstowe 4">
            <a:extLst>
              <a:ext uri="{FF2B5EF4-FFF2-40B4-BE49-F238E27FC236}">
                <a16:creationId xmlns:a16="http://schemas.microsoft.com/office/drawing/2014/main" id="{78CB1F52-9410-8DFF-3225-87776A28238A}"/>
              </a:ext>
            </a:extLst>
          </p:cNvPr>
          <p:cNvSpPr txBox="1"/>
          <p:nvPr/>
        </p:nvSpPr>
        <p:spPr>
          <a:xfrm>
            <a:off x="1655624" y="1837887"/>
            <a:ext cx="1883990" cy="369332"/>
          </a:xfrm>
          <a:prstGeom prst="rect">
            <a:avLst/>
          </a:prstGeom>
          <a:solidFill>
            <a:schemeClr val="accent6"/>
          </a:solidFill>
        </p:spPr>
        <p:txBody>
          <a:bodyPr wrap="square">
            <a:spAutoFit/>
          </a:bodyPr>
          <a:lstStyle/>
          <a:p>
            <a:r>
              <a:rPr lang="pl-PL" dirty="0">
                <a:solidFill>
                  <a:schemeClr val="bg1"/>
                </a:solidFill>
              </a:rPr>
              <a:t>2D: </a:t>
            </a:r>
            <a:r>
              <a:rPr lang="pl-PL" dirty="0" err="1">
                <a:solidFill>
                  <a:schemeClr val="bg1"/>
                </a:solidFill>
              </a:rPr>
              <a:t>pred</a:t>
            </a:r>
            <a:r>
              <a:rPr lang="pl-PL" dirty="0">
                <a:solidFill>
                  <a:schemeClr val="bg1"/>
                </a:solidFill>
              </a:rPr>
              <a:t> vs </a:t>
            </a:r>
            <a:r>
              <a:rPr lang="pl-PL" dirty="0" err="1">
                <a:solidFill>
                  <a:schemeClr val="bg1"/>
                </a:solidFill>
              </a:rPr>
              <a:t>true</a:t>
            </a:r>
            <a:endParaRPr lang="pl-PL" dirty="0">
              <a:solidFill>
                <a:schemeClr val="bg1"/>
              </a:solidFill>
            </a:endParaRPr>
          </a:p>
        </p:txBody>
      </p:sp>
      <p:sp>
        <p:nvSpPr>
          <p:cNvPr id="8" name="pole tekstowe 7">
            <a:extLst>
              <a:ext uri="{FF2B5EF4-FFF2-40B4-BE49-F238E27FC236}">
                <a16:creationId xmlns:a16="http://schemas.microsoft.com/office/drawing/2014/main" id="{423F8BF3-ABF9-AF11-0BC0-193749A2C235}"/>
              </a:ext>
            </a:extLst>
          </p:cNvPr>
          <p:cNvSpPr txBox="1"/>
          <p:nvPr/>
        </p:nvSpPr>
        <p:spPr>
          <a:xfrm>
            <a:off x="8652388" y="1841910"/>
            <a:ext cx="1715728" cy="369332"/>
          </a:xfrm>
          <a:prstGeom prst="rect">
            <a:avLst/>
          </a:prstGeom>
          <a:solidFill>
            <a:schemeClr val="accent6"/>
          </a:solidFill>
        </p:spPr>
        <p:txBody>
          <a:bodyPr wrap="square">
            <a:spAutoFit/>
          </a:bodyPr>
          <a:lstStyle/>
          <a:p>
            <a:r>
              <a:rPr lang="pl-PL" dirty="0">
                <a:solidFill>
                  <a:schemeClr val="bg1"/>
                </a:solidFill>
              </a:rPr>
              <a:t>1D </a:t>
            </a:r>
            <a:r>
              <a:rPr lang="pl-PL" dirty="0" err="1">
                <a:solidFill>
                  <a:schemeClr val="bg1"/>
                </a:solidFill>
              </a:rPr>
              <a:t>histograms</a:t>
            </a:r>
            <a:endParaRPr lang="pl-PL" dirty="0">
              <a:solidFill>
                <a:schemeClr val="bg1"/>
              </a:solidFill>
            </a:endParaRPr>
          </a:p>
        </p:txBody>
      </p:sp>
      <p:sp>
        <p:nvSpPr>
          <p:cNvPr id="11" name="pole tekstowe 10">
            <a:extLst>
              <a:ext uri="{FF2B5EF4-FFF2-40B4-BE49-F238E27FC236}">
                <a16:creationId xmlns:a16="http://schemas.microsoft.com/office/drawing/2014/main" id="{A6E1B135-1B14-098F-7360-5A9729F89DA7}"/>
              </a:ext>
            </a:extLst>
          </p:cNvPr>
          <p:cNvSpPr txBox="1"/>
          <p:nvPr/>
        </p:nvSpPr>
        <p:spPr>
          <a:xfrm>
            <a:off x="4122843" y="5958059"/>
            <a:ext cx="522900" cy="369332"/>
          </a:xfrm>
          <a:prstGeom prst="rect">
            <a:avLst/>
          </a:prstGeom>
          <a:solidFill>
            <a:schemeClr val="accent4"/>
          </a:solidFill>
        </p:spPr>
        <p:txBody>
          <a:bodyPr wrap="square">
            <a:spAutoFit/>
          </a:bodyPr>
          <a:lstStyle/>
          <a:p>
            <a:r>
              <a:rPr lang="pl-PL" dirty="0">
                <a:solidFill>
                  <a:schemeClr val="bg1"/>
                </a:solidFill>
              </a:rPr>
              <a:t>A6</a:t>
            </a:r>
          </a:p>
        </p:txBody>
      </p:sp>
      <p:sp>
        <p:nvSpPr>
          <p:cNvPr id="12" name="pole tekstowe 11">
            <a:extLst>
              <a:ext uri="{FF2B5EF4-FFF2-40B4-BE49-F238E27FC236}">
                <a16:creationId xmlns:a16="http://schemas.microsoft.com/office/drawing/2014/main" id="{8205C145-AFA3-2D89-A924-9BCD4BD4350C}"/>
              </a:ext>
            </a:extLst>
          </p:cNvPr>
          <p:cNvSpPr txBox="1"/>
          <p:nvPr/>
        </p:nvSpPr>
        <p:spPr>
          <a:xfrm>
            <a:off x="11425084" y="5906461"/>
            <a:ext cx="522900" cy="369332"/>
          </a:xfrm>
          <a:prstGeom prst="rect">
            <a:avLst/>
          </a:prstGeom>
          <a:solidFill>
            <a:schemeClr val="accent4"/>
          </a:solidFill>
        </p:spPr>
        <p:txBody>
          <a:bodyPr wrap="square">
            <a:spAutoFit/>
          </a:bodyPr>
          <a:lstStyle/>
          <a:p>
            <a:r>
              <a:rPr lang="pl-PL" dirty="0">
                <a:solidFill>
                  <a:schemeClr val="bg1"/>
                </a:solidFill>
              </a:rPr>
              <a:t>A6</a:t>
            </a:r>
          </a:p>
        </p:txBody>
      </p:sp>
      <p:sp>
        <p:nvSpPr>
          <p:cNvPr id="13" name="pole tekstowe 12">
            <a:extLst>
              <a:ext uri="{FF2B5EF4-FFF2-40B4-BE49-F238E27FC236}">
                <a16:creationId xmlns:a16="http://schemas.microsoft.com/office/drawing/2014/main" id="{2CEDEBAE-BB39-3B22-EC94-6DF5A88038BB}"/>
              </a:ext>
            </a:extLst>
          </p:cNvPr>
          <p:cNvSpPr txBox="1"/>
          <p:nvPr/>
        </p:nvSpPr>
        <p:spPr>
          <a:xfrm>
            <a:off x="3167568" y="1076782"/>
            <a:ext cx="5203657" cy="461665"/>
          </a:xfrm>
          <a:prstGeom prst="rect">
            <a:avLst/>
          </a:prstGeom>
          <a:noFill/>
        </p:spPr>
        <p:txBody>
          <a:bodyPr wrap="square" rtlCol="0">
            <a:spAutoFit/>
          </a:bodyPr>
          <a:lstStyle/>
          <a:p>
            <a:r>
              <a:rPr lang="pl-PL" sz="2400" dirty="0" err="1"/>
              <a:t>Example</a:t>
            </a:r>
            <a:r>
              <a:rPr lang="pl-PL" sz="2400" dirty="0"/>
              <a:t> of the </a:t>
            </a:r>
            <a:r>
              <a:rPr lang="pl-PL" sz="2400" dirty="0" err="1"/>
              <a:t>results</a:t>
            </a:r>
            <a:r>
              <a:rPr lang="pl-PL" sz="2400" dirty="0"/>
              <a:t> for ARCA6:</a:t>
            </a:r>
          </a:p>
        </p:txBody>
      </p:sp>
    </p:spTree>
    <p:extLst>
      <p:ext uri="{BB962C8B-B14F-4D97-AF65-F5344CB8AC3E}">
        <p14:creationId xmlns:p14="http://schemas.microsoft.com/office/powerpoint/2010/main" val="20623769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8C46ED7B-A337-8FD6-A602-D55A2AB47C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6527" y="3513966"/>
            <a:ext cx="12015472" cy="3344034"/>
          </a:xfrm>
          <a:prstGeom prst="rect">
            <a:avLst/>
          </a:prstGeom>
        </p:spPr>
      </p:pic>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solidFill>
                  <a:schemeClr val="bg1"/>
                </a:solidFill>
                <a:latin typeface="Helvetica" panose="020B0604020202020204" pitchFamily="34" charset="0"/>
                <a:cs typeface="Helvetica" panose="020B0604020202020204" pitchFamily="34" charset="0"/>
              </a:rPr>
              <a:t>Definition of the test</a:t>
            </a:r>
            <a:endParaRPr lang="pl-PL" sz="2800" dirty="0" err="1"/>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82</a:t>
            </a:fld>
            <a:endParaRPr lang="pl-PL" sz="2400">
              <a:solidFill>
                <a:schemeClr val="tx1"/>
              </a:solidFill>
              <a:cs typeface="Helvetica"/>
            </a:endParaRPr>
          </a:p>
        </p:txBody>
      </p:sp>
      <p:sp>
        <p:nvSpPr>
          <p:cNvPr id="3" name="Prostokąt: zaokrąglone rogi 2">
            <a:extLst>
              <a:ext uri="{FF2B5EF4-FFF2-40B4-BE49-F238E27FC236}">
                <a16:creationId xmlns:a16="http://schemas.microsoft.com/office/drawing/2014/main" id="{A4273082-7900-E911-A812-D35BD7CABA7E}"/>
              </a:ext>
            </a:extLst>
          </p:cNvPr>
          <p:cNvSpPr/>
          <p:nvPr/>
        </p:nvSpPr>
        <p:spPr>
          <a:xfrm>
            <a:off x="41641" y="3429000"/>
            <a:ext cx="1413745" cy="1039430"/>
          </a:xfrm>
          <a:custGeom>
            <a:avLst/>
            <a:gdLst>
              <a:gd name="connsiteX0" fmla="*/ 0 w 1413745"/>
              <a:gd name="connsiteY0" fmla="*/ 173242 h 1039430"/>
              <a:gd name="connsiteX1" fmla="*/ 173242 w 1413745"/>
              <a:gd name="connsiteY1" fmla="*/ 0 h 1039430"/>
              <a:gd name="connsiteX2" fmla="*/ 728218 w 1413745"/>
              <a:gd name="connsiteY2" fmla="*/ 0 h 1039430"/>
              <a:gd name="connsiteX3" fmla="*/ 1240503 w 1413745"/>
              <a:gd name="connsiteY3" fmla="*/ 0 h 1039430"/>
              <a:gd name="connsiteX4" fmla="*/ 1413745 w 1413745"/>
              <a:gd name="connsiteY4" fmla="*/ 173242 h 1039430"/>
              <a:gd name="connsiteX5" fmla="*/ 1413745 w 1413745"/>
              <a:gd name="connsiteY5" fmla="*/ 866188 h 1039430"/>
              <a:gd name="connsiteX6" fmla="*/ 1240503 w 1413745"/>
              <a:gd name="connsiteY6" fmla="*/ 1039430 h 1039430"/>
              <a:gd name="connsiteX7" fmla="*/ 706873 w 1413745"/>
              <a:gd name="connsiteY7" fmla="*/ 1039430 h 1039430"/>
              <a:gd name="connsiteX8" fmla="*/ 173242 w 1413745"/>
              <a:gd name="connsiteY8" fmla="*/ 1039430 h 1039430"/>
              <a:gd name="connsiteX9" fmla="*/ 0 w 1413745"/>
              <a:gd name="connsiteY9" fmla="*/ 866188 h 1039430"/>
              <a:gd name="connsiteX10" fmla="*/ 0 w 1413745"/>
              <a:gd name="connsiteY10" fmla="*/ 173242 h 10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5" h="1039430" extrusionOk="0">
                <a:moveTo>
                  <a:pt x="0" y="173242"/>
                </a:moveTo>
                <a:cubicBezTo>
                  <a:pt x="-13945" y="68961"/>
                  <a:pt x="72939" y="1735"/>
                  <a:pt x="173242" y="0"/>
                </a:cubicBezTo>
                <a:cubicBezTo>
                  <a:pt x="394775" y="11714"/>
                  <a:pt x="532994" y="-17966"/>
                  <a:pt x="728218" y="0"/>
                </a:cubicBezTo>
                <a:cubicBezTo>
                  <a:pt x="923442" y="17966"/>
                  <a:pt x="1009997" y="-4979"/>
                  <a:pt x="1240503" y="0"/>
                </a:cubicBezTo>
                <a:cubicBezTo>
                  <a:pt x="1330715" y="-2991"/>
                  <a:pt x="1434730" y="87590"/>
                  <a:pt x="1413745" y="173242"/>
                </a:cubicBezTo>
                <a:cubicBezTo>
                  <a:pt x="1434998" y="339978"/>
                  <a:pt x="1403335" y="641152"/>
                  <a:pt x="1413745" y="866188"/>
                </a:cubicBezTo>
                <a:cubicBezTo>
                  <a:pt x="1421571" y="949131"/>
                  <a:pt x="1328484" y="1046195"/>
                  <a:pt x="1240503" y="1039430"/>
                </a:cubicBezTo>
                <a:cubicBezTo>
                  <a:pt x="990812" y="1025243"/>
                  <a:pt x="838255" y="1033497"/>
                  <a:pt x="706873" y="1039430"/>
                </a:cubicBezTo>
                <a:cubicBezTo>
                  <a:pt x="575491" y="1045364"/>
                  <a:pt x="302070" y="1021355"/>
                  <a:pt x="173242" y="1039430"/>
                </a:cubicBezTo>
                <a:cubicBezTo>
                  <a:pt x="56562" y="1038229"/>
                  <a:pt x="5417" y="947012"/>
                  <a:pt x="0" y="866188"/>
                </a:cubicBezTo>
                <a:cubicBezTo>
                  <a:pt x="31727" y="571709"/>
                  <a:pt x="-33202" y="471545"/>
                  <a:pt x="0" y="173242"/>
                </a:cubicBezTo>
                <a:close/>
              </a:path>
            </a:pathLst>
          </a:custGeom>
          <a:noFill/>
          <a:ln w="76200">
            <a:solidFill>
              <a:schemeClr val="accent6"/>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 name="pole tekstowe 19">
                <a:extLst>
                  <a:ext uri="{FF2B5EF4-FFF2-40B4-BE49-F238E27FC236}">
                    <a16:creationId xmlns:a16="http://schemas.microsoft.com/office/drawing/2014/main" id="{CA2611E3-541F-06E7-4EE2-6D4B4D23720F}"/>
                  </a:ext>
                </a:extLst>
              </p:cNvPr>
              <p:cNvSpPr txBox="1"/>
              <p:nvPr/>
            </p:nvSpPr>
            <p:spPr>
              <a:xfrm>
                <a:off x="208246" y="1254650"/>
                <a:ext cx="11216838" cy="1446358"/>
              </a:xfrm>
              <a:prstGeom prst="rect">
                <a:avLst/>
              </a:prstGeom>
              <a:noFill/>
              <a:ln w="28575">
                <a:solidFill>
                  <a:schemeClr val="accent6"/>
                </a:solidFill>
              </a:ln>
            </p:spPr>
            <p:txBody>
              <a:bodyPr wrap="square" lIns="0" tIns="0" rIns="0" bIns="0" rtlCol="0">
                <a:spAutoFit/>
              </a:bodyPr>
              <a:lstStyle/>
              <a:p>
                <a:r>
                  <a:rPr lang="en-GB" b="0"/>
                  <a:t>TS: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𝑞</m:t>
                        </m:r>
                      </m:e>
                      <m:sub>
                        <m:r>
                          <a:rPr lang="en-GB" b="0" i="1" smtClean="0">
                            <a:latin typeface="Cambria Math" panose="02040503050406030204" pitchFamily="18" charset="0"/>
                          </a:rPr>
                          <m:t>0</m:t>
                        </m:r>
                      </m:sub>
                    </m:sSub>
                    <m:r>
                      <a:rPr lang="pl-PL" b="0" i="1" smtClean="0">
                        <a:latin typeface="Cambria Math" panose="02040503050406030204" pitchFamily="18" charset="0"/>
                      </a:rPr>
                      <m:t>=</m:t>
                    </m:r>
                    <m:d>
                      <m:dPr>
                        <m:begChr m:val="{"/>
                        <m:endChr m:val=""/>
                        <m:ctrlPr>
                          <a:rPr lang="pl-PL" b="0" i="1" smtClean="0">
                            <a:latin typeface="Cambria Math" panose="02040503050406030204" pitchFamily="18" charset="0"/>
                          </a:rPr>
                        </m:ctrlPr>
                      </m:dPr>
                      <m:e>
                        <m:m>
                          <m:mPr>
                            <m:mcs>
                              <m:mc>
                                <m:mcPr>
                                  <m:count m:val="2"/>
                                  <m:mcJc m:val="center"/>
                                </m:mcPr>
                              </m:mc>
                            </m:mcs>
                            <m:ctrlPr>
                              <a:rPr lang="pl-PL" i="1">
                                <a:latin typeface="Cambria Math" panose="02040503050406030204" pitchFamily="18" charset="0"/>
                              </a:rPr>
                            </m:ctrlPr>
                          </m:mPr>
                          <m:mr>
                            <m:e>
                              <m:r>
                                <a:rPr lang="pl-PL" i="1">
                                  <a:latin typeface="Cambria Math" panose="02040503050406030204" pitchFamily="18" charset="0"/>
                                </a:rPr>
                                <m:t>2⋅</m:t>
                              </m:r>
                              <m:d>
                                <m:dPr>
                                  <m:begChr m:val="["/>
                                  <m:endChr m:val="]"/>
                                  <m:ctrlPr>
                                    <a:rPr lang="pl-PL" i="1">
                                      <a:latin typeface="Cambria Math" panose="02040503050406030204" pitchFamily="18" charset="0"/>
                                    </a:rPr>
                                  </m:ctrlPr>
                                </m:dPr>
                                <m:e>
                                  <m:sSub>
                                    <m:sSubPr>
                                      <m:ctrlPr>
                                        <a:rPr lang="pl-PL" i="1">
                                          <a:latin typeface="Cambria Math" panose="02040503050406030204" pitchFamily="18" charset="0"/>
                                        </a:rPr>
                                      </m:ctrlPr>
                                    </m:sSubPr>
                                    <m:e>
                                      <m:r>
                                        <a:rPr lang="pl-PL" i="1">
                                          <a:latin typeface="Cambria Math" panose="02040503050406030204" pitchFamily="18" charset="0"/>
                                        </a:rPr>
                                        <m:t>𝑁</m:t>
                                      </m:r>
                                    </m:e>
                                    <m:sub>
                                      <m:r>
                                        <a:rPr lang="pl-PL" b="1">
                                          <a:latin typeface="Cambria Math" panose="02040503050406030204" pitchFamily="18" charset="0"/>
                                        </a:rPr>
                                        <m:t>𝐓𝐎𝐓𝐀𝐋</m:t>
                                      </m:r>
                                    </m:sub>
                                  </m:sSub>
                                  <m:r>
                                    <a:rPr lang="pl-PL" i="1">
                                      <a:latin typeface="Cambria Math" panose="02040503050406030204" pitchFamily="18" charset="0"/>
                                    </a:rPr>
                                    <m:t>⋅</m:t>
                                  </m:r>
                                  <m:func>
                                    <m:funcPr>
                                      <m:ctrlPr>
                                        <a:rPr lang="pl-PL" i="1">
                                          <a:latin typeface="Cambria Math" panose="02040503050406030204" pitchFamily="18" charset="0"/>
                                        </a:rPr>
                                      </m:ctrlPr>
                                    </m:funcPr>
                                    <m:fName>
                                      <m:r>
                                        <m:rPr>
                                          <m:sty m:val="p"/>
                                        </m:rPr>
                                        <a:rPr lang="pl-PL">
                                          <a:latin typeface="Cambria Math" panose="02040503050406030204" pitchFamily="18" charset="0"/>
                                        </a:rPr>
                                        <m:t>ln</m:t>
                                      </m:r>
                                    </m:fName>
                                    <m:e>
                                      <m:d>
                                        <m:dPr>
                                          <m:ctrlPr>
                                            <a:rPr lang="pl-PL" i="1">
                                              <a:latin typeface="Cambria Math" panose="02040503050406030204" pitchFamily="18" charset="0"/>
                                            </a:rPr>
                                          </m:ctrlPr>
                                        </m:dPr>
                                        <m:e>
                                          <m:f>
                                            <m:fPr>
                                              <m:ctrlPr>
                                                <a:rPr lang="pl-PL" i="1">
                                                  <a:latin typeface="Cambria Math" panose="02040503050406030204" pitchFamily="18" charset="0"/>
                                                </a:rPr>
                                              </m:ctrlPr>
                                            </m:fPr>
                                            <m:num>
                                              <m:sSub>
                                                <m:sSubPr>
                                                  <m:ctrlPr>
                                                    <a:rPr lang="pl-PL" i="1">
                                                      <a:latin typeface="Cambria Math" panose="02040503050406030204" pitchFamily="18" charset="0"/>
                                                    </a:rPr>
                                                  </m:ctrlPr>
                                                </m:sSubPr>
                                                <m:e>
                                                  <m:r>
                                                    <a:rPr lang="pl-PL" i="1">
                                                      <a:latin typeface="Cambria Math" panose="02040503050406030204" pitchFamily="18" charset="0"/>
                                                    </a:rPr>
                                                    <m:t>𝑁</m:t>
                                                  </m:r>
                                                </m:e>
                                                <m:sub>
                                                  <m:r>
                                                    <a:rPr lang="pl-PL" b="1">
                                                      <a:latin typeface="Cambria Math" panose="02040503050406030204" pitchFamily="18" charset="0"/>
                                                    </a:rPr>
                                                    <m:t>𝐓𝐎𝐓𝐀𝐋</m:t>
                                                  </m:r>
                                                </m:sub>
                                              </m:sSub>
                                              <m:r>
                                                <a:rPr lang="pl-PL" i="1">
                                                  <a:latin typeface="Cambria Math" panose="02040503050406030204" pitchFamily="18" charset="0"/>
                                                </a:rPr>
                                                <m:t>⋅</m:t>
                                              </m:r>
                                              <m:d>
                                                <m:dPr>
                                                  <m:ctrlPr>
                                                    <a:rPr lang="pl-PL" i="1">
                                                      <a:latin typeface="Cambria Math" panose="02040503050406030204" pitchFamily="18" charset="0"/>
                                                    </a:rPr>
                                                  </m:ctrlPr>
                                                </m:dPr>
                                                <m:e>
                                                  <m:sSub>
                                                    <m:sSubPr>
                                                      <m:ctrlPr>
                                                        <a:rPr lang="pl-PL" i="1">
                                                          <a:latin typeface="Cambria Math" panose="02040503050406030204" pitchFamily="18" charset="0"/>
                                                        </a:rPr>
                                                      </m:ctrlPr>
                                                    </m:sSubPr>
                                                    <m:e>
                                                      <m:r>
                                                        <a:rPr lang="pl-PL" i="1">
                                                          <a:latin typeface="Cambria Math" panose="02040503050406030204" pitchFamily="18" charset="0"/>
                                                        </a:rPr>
                                                        <m:t>𝑁</m:t>
                                                      </m:r>
                                                    </m:e>
                                                    <m:sub>
                                                      <m:r>
                                                        <a:rPr lang="pl-PL" b="1">
                                                          <a:solidFill>
                                                            <a:srgbClr val="0000FF"/>
                                                          </a:solidFill>
                                                          <a:latin typeface="Cambria Math" panose="02040503050406030204" pitchFamily="18" charset="0"/>
                                                        </a:rPr>
                                                        <m:t>𝐁𝐆𝐃</m:t>
                                                      </m:r>
                                                    </m:sub>
                                                  </m:sSub>
                                                  <m:r>
                                                    <a:rPr lang="pl-PL" i="1">
                                                      <a:latin typeface="Cambria Math" panose="02040503050406030204" pitchFamily="18" charset="0"/>
                                                    </a:rPr>
                                                    <m:t>+</m:t>
                                                  </m:r>
                                                  <m:sSubSup>
                                                    <m:sSubSupPr>
                                                      <m:ctrlPr>
                                                        <a:rPr lang="pl-PL" i="1">
                                                          <a:latin typeface="Cambria Math" panose="02040503050406030204" pitchFamily="18" charset="0"/>
                                                        </a:rPr>
                                                      </m:ctrlPr>
                                                    </m:sSubSupPr>
                                                    <m:e>
                                                      <m:r>
                                                        <a:rPr lang="pl-PL" i="1">
                                                          <a:latin typeface="Cambria Math" panose="02040503050406030204" pitchFamily="18" charset="0"/>
                                                        </a:rPr>
                                                        <m:t>𝜎</m:t>
                                                      </m:r>
                                                    </m:e>
                                                    <m:sub>
                                                      <m:r>
                                                        <a:rPr lang="pl-PL" b="1">
                                                          <a:solidFill>
                                                            <a:srgbClr val="0000FF"/>
                                                          </a:solidFill>
                                                          <a:latin typeface="Cambria Math" panose="02040503050406030204" pitchFamily="18" charset="0"/>
                                                        </a:rPr>
                                                        <m:t>𝐁𝐆𝐃</m:t>
                                                      </m:r>
                                                    </m:sub>
                                                    <m:sup>
                                                      <m:r>
                                                        <a:rPr lang="pl-PL" i="1">
                                                          <a:latin typeface="Cambria Math" panose="02040503050406030204" pitchFamily="18" charset="0"/>
                                                        </a:rPr>
                                                        <m:t>2</m:t>
                                                      </m:r>
                                                    </m:sup>
                                                  </m:sSubSup>
                                                </m:e>
                                              </m:d>
                                            </m:num>
                                            <m:den>
                                              <m:sSubSup>
                                                <m:sSubSupPr>
                                                  <m:ctrlPr>
                                                    <a:rPr lang="pl-PL" i="1">
                                                      <a:latin typeface="Cambria Math" panose="02040503050406030204" pitchFamily="18" charset="0"/>
                                                    </a:rPr>
                                                  </m:ctrlPr>
                                                </m:sSubSupPr>
                                                <m:e>
                                                  <m:r>
                                                    <a:rPr lang="pl-PL" i="1">
                                                      <a:latin typeface="Cambria Math" panose="02040503050406030204" pitchFamily="18" charset="0"/>
                                                    </a:rPr>
                                                    <m:t>𝑁</m:t>
                                                  </m:r>
                                                </m:e>
                                                <m:sub>
                                                  <m:r>
                                                    <a:rPr lang="pl-PL" b="1">
                                                      <a:solidFill>
                                                        <a:srgbClr val="0000FF"/>
                                                      </a:solidFill>
                                                      <a:latin typeface="Cambria Math" panose="02040503050406030204" pitchFamily="18" charset="0"/>
                                                    </a:rPr>
                                                    <m:t>𝐁𝐆𝐃</m:t>
                                                  </m:r>
                                                </m:sub>
                                                <m:sup>
                                                  <m:r>
                                                    <a:rPr lang="pl-PL" i="1">
                                                      <a:latin typeface="Cambria Math" panose="02040503050406030204" pitchFamily="18" charset="0"/>
                                                    </a:rPr>
                                                    <m:t>2</m:t>
                                                  </m:r>
                                                </m:sup>
                                              </m:sSubSup>
                                              <m:r>
                                                <a:rPr lang="pl-PL" i="1">
                                                  <a:latin typeface="Cambria Math" panose="02040503050406030204" pitchFamily="18" charset="0"/>
                                                </a:rPr>
                                                <m:t>+</m:t>
                                              </m:r>
                                              <m:sSub>
                                                <m:sSubPr>
                                                  <m:ctrlPr>
                                                    <a:rPr lang="pl-PL" i="1">
                                                      <a:latin typeface="Cambria Math" panose="02040503050406030204" pitchFamily="18" charset="0"/>
                                                    </a:rPr>
                                                  </m:ctrlPr>
                                                </m:sSubPr>
                                                <m:e>
                                                  <m:r>
                                                    <a:rPr lang="pl-PL" i="1">
                                                      <a:latin typeface="Cambria Math" panose="02040503050406030204" pitchFamily="18" charset="0"/>
                                                    </a:rPr>
                                                    <m:t>𝑁</m:t>
                                                  </m:r>
                                                </m:e>
                                                <m:sub>
                                                  <m:r>
                                                    <a:rPr lang="pl-PL" b="1">
                                                      <a:latin typeface="Cambria Math" panose="02040503050406030204" pitchFamily="18" charset="0"/>
                                                    </a:rPr>
                                                    <m:t>𝐓𝐎𝐓𝐀𝐋</m:t>
                                                  </m:r>
                                                </m:sub>
                                              </m:sSub>
                                              <m:r>
                                                <a:rPr lang="pl-PL" i="1">
                                                  <a:latin typeface="Cambria Math" panose="02040503050406030204" pitchFamily="18" charset="0"/>
                                                </a:rPr>
                                                <m:t>⋅</m:t>
                                              </m:r>
                                              <m:sSubSup>
                                                <m:sSubSupPr>
                                                  <m:ctrlPr>
                                                    <a:rPr lang="pl-PL" i="1">
                                                      <a:latin typeface="Cambria Math" panose="02040503050406030204" pitchFamily="18" charset="0"/>
                                                    </a:rPr>
                                                  </m:ctrlPr>
                                                </m:sSubSupPr>
                                                <m:e>
                                                  <m:r>
                                                    <a:rPr lang="pl-PL" i="1">
                                                      <a:latin typeface="Cambria Math" panose="02040503050406030204" pitchFamily="18" charset="0"/>
                                                    </a:rPr>
                                                    <m:t>𝜎</m:t>
                                                  </m:r>
                                                </m:e>
                                                <m:sub>
                                                  <m:r>
                                                    <a:rPr lang="pl-PL" b="1">
                                                      <a:solidFill>
                                                        <a:srgbClr val="0000FF"/>
                                                      </a:solidFill>
                                                      <a:latin typeface="Cambria Math" panose="02040503050406030204" pitchFamily="18" charset="0"/>
                                                    </a:rPr>
                                                    <m:t>𝐁𝐆𝐃</m:t>
                                                  </m:r>
                                                </m:sub>
                                                <m:sup>
                                                  <m:r>
                                                    <a:rPr lang="pl-PL" i="1">
                                                      <a:latin typeface="Cambria Math" panose="02040503050406030204" pitchFamily="18" charset="0"/>
                                                    </a:rPr>
                                                    <m:t>2</m:t>
                                                  </m:r>
                                                </m:sup>
                                              </m:sSubSup>
                                            </m:den>
                                          </m:f>
                                        </m:e>
                                      </m:d>
                                      <m:r>
                                        <a:rPr lang="pl-PL" i="1">
                                          <a:latin typeface="Cambria Math" panose="02040503050406030204" pitchFamily="18" charset="0"/>
                                        </a:rPr>
                                        <m:t>−</m:t>
                                      </m:r>
                                      <m:f>
                                        <m:fPr>
                                          <m:ctrlPr>
                                            <a:rPr lang="pl-PL" i="1">
                                              <a:latin typeface="Cambria Math" panose="02040503050406030204" pitchFamily="18" charset="0"/>
                                            </a:rPr>
                                          </m:ctrlPr>
                                        </m:fPr>
                                        <m:num>
                                          <m:sSubSup>
                                            <m:sSubSupPr>
                                              <m:ctrlPr>
                                                <a:rPr lang="pl-PL" i="1">
                                                  <a:latin typeface="Cambria Math" panose="02040503050406030204" pitchFamily="18" charset="0"/>
                                                </a:rPr>
                                              </m:ctrlPr>
                                            </m:sSubSupPr>
                                            <m:e>
                                              <m:r>
                                                <a:rPr lang="pl-PL" i="1">
                                                  <a:latin typeface="Cambria Math" panose="02040503050406030204" pitchFamily="18" charset="0"/>
                                                </a:rPr>
                                                <m:t>𝑁</m:t>
                                              </m:r>
                                            </m:e>
                                            <m:sub>
                                              <m:r>
                                                <a:rPr lang="pl-PL" b="1">
                                                  <a:latin typeface="Cambria Math" panose="02040503050406030204" pitchFamily="18" charset="0"/>
                                                </a:rPr>
                                                <m:t>𝐓𝐎𝐓𝐀𝐋</m:t>
                                              </m:r>
                                            </m:sub>
                                            <m:sup>
                                              <m:r>
                                                <a:rPr lang="pl-PL" i="1">
                                                  <a:latin typeface="Cambria Math" panose="02040503050406030204" pitchFamily="18" charset="0"/>
                                                </a:rPr>
                                                <m:t>2</m:t>
                                              </m:r>
                                            </m:sup>
                                          </m:sSubSup>
                                        </m:num>
                                        <m:den>
                                          <m:sSubSup>
                                            <m:sSubSupPr>
                                              <m:ctrlPr>
                                                <a:rPr lang="pl-PL" i="1">
                                                  <a:latin typeface="Cambria Math" panose="02040503050406030204" pitchFamily="18" charset="0"/>
                                                </a:rPr>
                                              </m:ctrlPr>
                                            </m:sSubSupPr>
                                            <m:e>
                                              <m:r>
                                                <a:rPr lang="pl-PL" i="1">
                                                  <a:latin typeface="Cambria Math" panose="02040503050406030204" pitchFamily="18" charset="0"/>
                                                </a:rPr>
                                                <m:t>𝜎</m:t>
                                              </m:r>
                                            </m:e>
                                            <m:sub>
                                              <m:r>
                                                <a:rPr lang="pl-PL" b="1">
                                                  <a:solidFill>
                                                    <a:srgbClr val="0000FF"/>
                                                  </a:solidFill>
                                                  <a:latin typeface="Cambria Math" panose="02040503050406030204" pitchFamily="18" charset="0"/>
                                                </a:rPr>
                                                <m:t>𝐁𝐆𝐃</m:t>
                                              </m:r>
                                            </m:sub>
                                            <m:sup>
                                              <m:r>
                                                <a:rPr lang="pl-PL" i="1">
                                                  <a:latin typeface="Cambria Math" panose="02040503050406030204" pitchFamily="18" charset="0"/>
                                                </a:rPr>
                                                <m:t>2</m:t>
                                              </m:r>
                                            </m:sup>
                                          </m:sSubSup>
                                        </m:den>
                                      </m:f>
                                    </m:e>
                                  </m:func>
                                  <m:r>
                                    <a:rPr lang="pl-PL" i="1">
                                      <a:latin typeface="Cambria Math" panose="02040503050406030204" pitchFamily="18" charset="0"/>
                                    </a:rPr>
                                    <m:t>⋅</m:t>
                                  </m:r>
                                  <m:func>
                                    <m:funcPr>
                                      <m:ctrlPr>
                                        <a:rPr lang="pl-PL" i="1">
                                          <a:latin typeface="Cambria Math" panose="02040503050406030204" pitchFamily="18" charset="0"/>
                                        </a:rPr>
                                      </m:ctrlPr>
                                    </m:funcPr>
                                    <m:fName>
                                      <m:r>
                                        <m:rPr>
                                          <m:sty m:val="p"/>
                                        </m:rPr>
                                        <a:rPr lang="pl-PL">
                                          <a:latin typeface="Cambria Math" panose="02040503050406030204" pitchFamily="18" charset="0"/>
                                        </a:rPr>
                                        <m:t>ln</m:t>
                                      </m:r>
                                    </m:fName>
                                    <m:e>
                                      <m:d>
                                        <m:dPr>
                                          <m:ctrlPr>
                                            <a:rPr lang="pl-PL" i="1">
                                              <a:latin typeface="Cambria Math" panose="02040503050406030204" pitchFamily="18" charset="0"/>
                                            </a:rPr>
                                          </m:ctrlPr>
                                        </m:dPr>
                                        <m:e>
                                          <m:r>
                                            <a:rPr lang="pl-PL" i="1">
                                              <a:latin typeface="Cambria Math" panose="02040503050406030204" pitchFamily="18" charset="0"/>
                                            </a:rPr>
                                            <m:t>1+</m:t>
                                          </m:r>
                                          <m:f>
                                            <m:fPr>
                                              <m:ctrlPr>
                                                <a:rPr lang="pl-PL" i="1">
                                                  <a:latin typeface="Cambria Math" panose="02040503050406030204" pitchFamily="18" charset="0"/>
                                                </a:rPr>
                                              </m:ctrlPr>
                                            </m:fPr>
                                            <m:num>
                                              <m:sSubSup>
                                                <m:sSubSupPr>
                                                  <m:ctrlPr>
                                                    <a:rPr lang="pl-PL" i="1">
                                                      <a:latin typeface="Cambria Math" panose="02040503050406030204" pitchFamily="18" charset="0"/>
                                                    </a:rPr>
                                                  </m:ctrlPr>
                                                </m:sSubSupPr>
                                                <m:e>
                                                  <m:r>
                                                    <a:rPr lang="pl-PL" i="1">
                                                      <a:latin typeface="Cambria Math" panose="02040503050406030204" pitchFamily="18" charset="0"/>
                                                    </a:rPr>
                                                    <m:t>𝜎</m:t>
                                                  </m:r>
                                                </m:e>
                                                <m:sub>
                                                  <m:r>
                                                    <a:rPr lang="pl-PL" b="1">
                                                      <a:solidFill>
                                                        <a:srgbClr val="0000FF"/>
                                                      </a:solidFill>
                                                      <a:latin typeface="Cambria Math" panose="02040503050406030204" pitchFamily="18" charset="0"/>
                                                    </a:rPr>
                                                    <m:t>𝐁𝐆𝐃</m:t>
                                                  </m:r>
                                                </m:sub>
                                                <m:sup>
                                                  <m:r>
                                                    <a:rPr lang="pl-PL" i="1">
                                                      <a:latin typeface="Cambria Math" panose="02040503050406030204" pitchFamily="18" charset="0"/>
                                                    </a:rPr>
                                                    <m:t>2</m:t>
                                                  </m:r>
                                                </m:sup>
                                              </m:sSubSup>
                                              <m:r>
                                                <a:rPr lang="pl-PL" i="1">
                                                  <a:latin typeface="Cambria Math" panose="02040503050406030204" pitchFamily="18" charset="0"/>
                                                </a:rPr>
                                                <m:t>⋅</m:t>
                                              </m:r>
                                              <m:d>
                                                <m:dPr>
                                                  <m:ctrlPr>
                                                    <a:rPr lang="pl-PL" i="1">
                                                      <a:latin typeface="Cambria Math" panose="02040503050406030204" pitchFamily="18" charset="0"/>
                                                    </a:rPr>
                                                  </m:ctrlPr>
                                                </m:dPr>
                                                <m:e>
                                                  <m:sSub>
                                                    <m:sSubPr>
                                                      <m:ctrlPr>
                                                        <a:rPr lang="pl-PL" i="1">
                                                          <a:latin typeface="Cambria Math" panose="02040503050406030204" pitchFamily="18" charset="0"/>
                                                        </a:rPr>
                                                      </m:ctrlPr>
                                                    </m:sSubPr>
                                                    <m:e>
                                                      <m:sSub>
                                                        <m:sSubPr>
                                                          <m:ctrlPr>
                                                            <a:rPr lang="pl-PL" i="1">
                                                              <a:latin typeface="Cambria Math" panose="02040503050406030204" pitchFamily="18" charset="0"/>
                                                            </a:rPr>
                                                          </m:ctrlPr>
                                                        </m:sSubPr>
                                                        <m:e>
                                                          <m:r>
                                                            <a:rPr lang="pl-PL" i="1">
                                                              <a:latin typeface="Cambria Math" panose="02040503050406030204" pitchFamily="18" charset="0"/>
                                                            </a:rPr>
                                                            <m:t>𝑁</m:t>
                                                          </m:r>
                                                        </m:e>
                                                        <m:sub>
                                                          <m:r>
                                                            <a:rPr lang="pl-PL" b="1">
                                                              <a:latin typeface="Cambria Math" panose="02040503050406030204" pitchFamily="18" charset="0"/>
                                                            </a:rPr>
                                                            <m:t>𝐓𝐎𝐓𝐀𝐋</m:t>
                                                          </m:r>
                                                        </m:sub>
                                                      </m:sSub>
                                                      <m:r>
                                                        <a:rPr lang="pl-PL" i="1">
                                                          <a:latin typeface="Cambria Math" panose="02040503050406030204" pitchFamily="18" charset="0"/>
                                                        </a:rPr>
                                                        <m:t>−</m:t>
                                                      </m:r>
                                                      <m:r>
                                                        <a:rPr lang="pl-PL" i="1">
                                                          <a:latin typeface="Cambria Math" panose="02040503050406030204" pitchFamily="18" charset="0"/>
                                                        </a:rPr>
                                                        <m:t>𝑁</m:t>
                                                      </m:r>
                                                    </m:e>
                                                    <m:sub>
                                                      <m:r>
                                                        <a:rPr lang="pl-PL" b="1">
                                                          <a:solidFill>
                                                            <a:srgbClr val="0000FF"/>
                                                          </a:solidFill>
                                                          <a:latin typeface="Cambria Math" panose="02040503050406030204" pitchFamily="18" charset="0"/>
                                                        </a:rPr>
                                                        <m:t>𝐁𝐆𝐃</m:t>
                                                      </m:r>
                                                    </m:sub>
                                                  </m:sSub>
                                                </m:e>
                                              </m:d>
                                            </m:num>
                                            <m:den>
                                              <m:sSub>
                                                <m:sSubPr>
                                                  <m:ctrlPr>
                                                    <a:rPr lang="pl-PL" i="1">
                                                      <a:latin typeface="Cambria Math" panose="02040503050406030204" pitchFamily="18" charset="0"/>
                                                    </a:rPr>
                                                  </m:ctrlPr>
                                                </m:sSubPr>
                                                <m:e>
                                                  <m:r>
                                                    <a:rPr lang="pl-PL" i="1">
                                                      <a:latin typeface="Cambria Math" panose="02040503050406030204" pitchFamily="18" charset="0"/>
                                                    </a:rPr>
                                                    <m:t>𝑁</m:t>
                                                  </m:r>
                                                </m:e>
                                                <m:sub>
                                                  <m:r>
                                                    <a:rPr lang="pl-PL" b="1">
                                                      <a:solidFill>
                                                        <a:srgbClr val="0000FF"/>
                                                      </a:solidFill>
                                                      <a:latin typeface="Cambria Math" panose="02040503050406030204" pitchFamily="18" charset="0"/>
                                                    </a:rPr>
                                                    <m:t>𝐁𝐆𝐃</m:t>
                                                  </m:r>
                                                </m:sub>
                                              </m:sSub>
                                              <m:r>
                                                <a:rPr lang="pl-PL" i="1">
                                                  <a:latin typeface="Cambria Math" panose="02040503050406030204" pitchFamily="18" charset="0"/>
                                                </a:rPr>
                                                <m:t>⋅</m:t>
                                              </m:r>
                                              <m:d>
                                                <m:dPr>
                                                  <m:ctrlPr>
                                                    <a:rPr lang="pl-PL" i="1">
                                                      <a:latin typeface="Cambria Math" panose="02040503050406030204" pitchFamily="18" charset="0"/>
                                                    </a:rPr>
                                                  </m:ctrlPr>
                                                </m:dPr>
                                                <m:e>
                                                  <m:sSub>
                                                    <m:sSubPr>
                                                      <m:ctrlPr>
                                                        <a:rPr lang="pl-PL" i="1">
                                                          <a:latin typeface="Cambria Math" panose="02040503050406030204" pitchFamily="18" charset="0"/>
                                                        </a:rPr>
                                                      </m:ctrlPr>
                                                    </m:sSubPr>
                                                    <m:e>
                                                      <m:r>
                                                        <a:rPr lang="pl-PL" i="1">
                                                          <a:latin typeface="Cambria Math" panose="02040503050406030204" pitchFamily="18" charset="0"/>
                                                        </a:rPr>
                                                        <m:t>𝑁</m:t>
                                                      </m:r>
                                                    </m:e>
                                                    <m:sub>
                                                      <m:r>
                                                        <a:rPr lang="pl-PL" b="1">
                                                          <a:solidFill>
                                                            <a:srgbClr val="0000FF"/>
                                                          </a:solidFill>
                                                          <a:latin typeface="Cambria Math" panose="02040503050406030204" pitchFamily="18" charset="0"/>
                                                        </a:rPr>
                                                        <m:t>𝐁𝐆𝐃</m:t>
                                                      </m:r>
                                                    </m:sub>
                                                  </m:sSub>
                                                  <m:r>
                                                    <a:rPr lang="pl-PL" i="1">
                                                      <a:latin typeface="Cambria Math" panose="02040503050406030204" pitchFamily="18" charset="0"/>
                                                    </a:rPr>
                                                    <m:t>+</m:t>
                                                  </m:r>
                                                  <m:sSubSup>
                                                    <m:sSubSupPr>
                                                      <m:ctrlPr>
                                                        <a:rPr lang="pl-PL" i="1">
                                                          <a:latin typeface="Cambria Math" panose="02040503050406030204" pitchFamily="18" charset="0"/>
                                                        </a:rPr>
                                                      </m:ctrlPr>
                                                    </m:sSubSupPr>
                                                    <m:e>
                                                      <m:r>
                                                        <a:rPr lang="pl-PL" i="1">
                                                          <a:latin typeface="Cambria Math" panose="02040503050406030204" pitchFamily="18" charset="0"/>
                                                        </a:rPr>
                                                        <m:t>𝜎</m:t>
                                                      </m:r>
                                                    </m:e>
                                                    <m:sub>
                                                      <m:r>
                                                        <a:rPr lang="pl-PL" b="1">
                                                          <a:solidFill>
                                                            <a:srgbClr val="0000FF"/>
                                                          </a:solidFill>
                                                          <a:latin typeface="Cambria Math" panose="02040503050406030204" pitchFamily="18" charset="0"/>
                                                        </a:rPr>
                                                        <m:t>𝐁𝐆𝐃</m:t>
                                                      </m:r>
                                                    </m:sub>
                                                    <m:sup>
                                                      <m:r>
                                                        <a:rPr lang="pl-PL" i="1">
                                                          <a:latin typeface="Cambria Math" panose="02040503050406030204" pitchFamily="18" charset="0"/>
                                                        </a:rPr>
                                                        <m:t>2</m:t>
                                                      </m:r>
                                                    </m:sup>
                                                  </m:sSubSup>
                                                </m:e>
                                              </m:d>
                                            </m:den>
                                          </m:f>
                                        </m:e>
                                      </m:d>
                                    </m:e>
                                  </m:func>
                                </m:e>
                              </m:d>
                            </m:e>
                            <m:e>
                              <m:r>
                                <m:rPr>
                                  <m:sty m:val="p"/>
                                </m:rPr>
                                <a:rPr lang="en-GB">
                                  <a:latin typeface="Cambria Math" panose="02040503050406030204" pitchFamily="18" charset="0"/>
                                </a:rPr>
                                <m:t>for</m:t>
                              </m:r>
                              <m:r>
                                <a:rPr lang="en-GB">
                                  <a:latin typeface="Cambria Math" panose="02040503050406030204" pitchFamily="18" charset="0"/>
                                </a:rPr>
                                <m:t> </m:t>
                              </m:r>
                              <m:sSub>
                                <m:sSubPr>
                                  <m:ctrlPr>
                                    <a:rPr lang="pl-PL" i="1">
                                      <a:latin typeface="Cambria Math" panose="02040503050406030204" pitchFamily="18" charset="0"/>
                                    </a:rPr>
                                  </m:ctrlPr>
                                </m:sSubPr>
                                <m:e>
                                  <m:r>
                                    <a:rPr lang="pl-PL" i="1">
                                      <a:latin typeface="Cambria Math" panose="02040503050406030204" pitchFamily="18" charset="0"/>
                                    </a:rPr>
                                    <m:t>𝑁</m:t>
                                  </m:r>
                                </m:e>
                                <m:sub>
                                  <m:r>
                                    <a:rPr lang="pl-PL" b="1">
                                      <a:latin typeface="Cambria Math" panose="02040503050406030204" pitchFamily="18" charset="0"/>
                                    </a:rPr>
                                    <m:t>𝐓𝐎𝐓𝐀𝐋</m:t>
                                  </m:r>
                                </m:sub>
                              </m:sSub>
                              <m:r>
                                <a:rPr lang="en-GB" b="1" i="1">
                                  <a:latin typeface="Cambria Math" panose="02040503050406030204" pitchFamily="18" charset="0"/>
                                  <a:ea typeface="Cambria Math" panose="02040503050406030204" pitchFamily="18" charset="0"/>
                                </a:rPr>
                                <m:t>≥</m:t>
                              </m:r>
                              <m:sSub>
                                <m:sSubPr>
                                  <m:ctrlPr>
                                    <a:rPr lang="pl-PL" i="1">
                                      <a:latin typeface="Cambria Math" panose="02040503050406030204" pitchFamily="18" charset="0"/>
                                    </a:rPr>
                                  </m:ctrlPr>
                                </m:sSubPr>
                                <m:e>
                                  <m:r>
                                    <a:rPr lang="pl-PL" i="1">
                                      <a:latin typeface="Cambria Math" panose="02040503050406030204" pitchFamily="18" charset="0"/>
                                    </a:rPr>
                                    <m:t>𝑁</m:t>
                                  </m:r>
                                </m:e>
                                <m:sub>
                                  <m:r>
                                    <a:rPr lang="pl-PL" b="1">
                                      <a:solidFill>
                                        <a:srgbClr val="0000FF"/>
                                      </a:solidFill>
                                      <a:latin typeface="Cambria Math" panose="02040503050406030204" pitchFamily="18" charset="0"/>
                                    </a:rPr>
                                    <m:t>𝐁𝐆𝐃</m:t>
                                  </m:r>
                                </m:sub>
                              </m:sSub>
                            </m:e>
                          </m:mr>
                          <m:mr>
                            <m:e>
                              <m:r>
                                <a:rPr lang="en-GB" i="1">
                                  <a:latin typeface="Cambria Math" panose="02040503050406030204" pitchFamily="18" charset="0"/>
                                </a:rPr>
                                <m:t>0</m:t>
                              </m:r>
                            </m:e>
                            <m:e>
                              <m:r>
                                <m:rPr>
                                  <m:sty m:val="p"/>
                                </m:rPr>
                                <a:rPr lang="en-GB">
                                  <a:latin typeface="Cambria Math" panose="02040503050406030204" pitchFamily="18" charset="0"/>
                                </a:rPr>
                                <m:t>for</m:t>
                              </m:r>
                              <m:r>
                                <a:rPr lang="en-GB">
                                  <a:latin typeface="Cambria Math" panose="02040503050406030204" pitchFamily="18" charset="0"/>
                                </a:rPr>
                                <m:t> </m:t>
                              </m:r>
                              <m:sSub>
                                <m:sSubPr>
                                  <m:ctrlPr>
                                    <a:rPr lang="pl-PL" i="1">
                                      <a:latin typeface="Cambria Math" panose="02040503050406030204" pitchFamily="18" charset="0"/>
                                    </a:rPr>
                                  </m:ctrlPr>
                                </m:sSubPr>
                                <m:e>
                                  <m:r>
                                    <a:rPr lang="pl-PL" i="1">
                                      <a:latin typeface="Cambria Math" panose="02040503050406030204" pitchFamily="18" charset="0"/>
                                    </a:rPr>
                                    <m:t>𝑁</m:t>
                                  </m:r>
                                </m:e>
                                <m:sub>
                                  <m:r>
                                    <a:rPr lang="pl-PL" b="1">
                                      <a:latin typeface="Cambria Math" panose="02040503050406030204" pitchFamily="18" charset="0"/>
                                    </a:rPr>
                                    <m:t>𝐓𝐎𝐓𝐀𝐋</m:t>
                                  </m:r>
                                </m:sub>
                              </m:sSub>
                              <m:r>
                                <a:rPr lang="en-GB" b="1" i="1">
                                  <a:latin typeface="Cambria Math" panose="02040503050406030204" pitchFamily="18" charset="0"/>
                                  <a:ea typeface="Cambria Math" panose="02040503050406030204" pitchFamily="18" charset="0"/>
                                </a:rPr>
                                <m:t>&lt;</m:t>
                              </m:r>
                              <m:sSub>
                                <m:sSubPr>
                                  <m:ctrlPr>
                                    <a:rPr lang="pl-PL" i="1">
                                      <a:latin typeface="Cambria Math" panose="02040503050406030204" pitchFamily="18" charset="0"/>
                                    </a:rPr>
                                  </m:ctrlPr>
                                </m:sSubPr>
                                <m:e>
                                  <m:r>
                                    <a:rPr lang="pl-PL" i="1">
                                      <a:latin typeface="Cambria Math" panose="02040503050406030204" pitchFamily="18" charset="0"/>
                                    </a:rPr>
                                    <m:t>𝑁</m:t>
                                  </m:r>
                                </m:e>
                                <m:sub>
                                  <m:r>
                                    <a:rPr lang="pl-PL" b="1">
                                      <a:solidFill>
                                        <a:srgbClr val="0000FF"/>
                                      </a:solidFill>
                                      <a:latin typeface="Cambria Math" panose="02040503050406030204" pitchFamily="18" charset="0"/>
                                    </a:rPr>
                                    <m:t>𝐁𝐆𝐃</m:t>
                                  </m:r>
                                </m:sub>
                              </m:sSub>
                            </m:e>
                          </m:mr>
                        </m:m>
                      </m:e>
                    </m:d>
                  </m:oMath>
                </a14:m>
                <a:br>
                  <a:rPr lang="pl-PL" b="0"/>
                </a:br>
                <a:r>
                  <a:rPr lang="en-GB" b="0"/>
                  <a:t>Significance: </a:t>
                </a:r>
                <a14:m>
                  <m:oMath xmlns:m="http://schemas.openxmlformats.org/officeDocument/2006/math">
                    <m:r>
                      <a:rPr lang="en-GB" b="0" i="1" smtClean="0">
                        <a:latin typeface="Cambria Math" panose="02040503050406030204" pitchFamily="18" charset="0"/>
                      </a:rPr>
                      <m:t>𝑍</m:t>
                    </m:r>
                    <m:r>
                      <a:rPr lang="pl-PL" b="0" i="1" smtClean="0">
                        <a:latin typeface="Cambria Math" panose="02040503050406030204" pitchFamily="18" charset="0"/>
                      </a:rPr>
                      <m:t>=</m:t>
                    </m:r>
                    <m:rad>
                      <m:radPr>
                        <m:degHide m:val="on"/>
                        <m:ctrlPr>
                          <a:rPr lang="en-GB" b="0" i="1" smtClean="0">
                            <a:latin typeface="Cambria Math" panose="02040503050406030204" pitchFamily="18" charset="0"/>
                          </a:rPr>
                        </m:ctrlPr>
                      </m:radPr>
                      <m:deg/>
                      <m:e>
                        <m:sSub>
                          <m:sSubPr>
                            <m:ctrlPr>
                              <a:rPr lang="pl-PL" b="0" i="1" smtClean="0">
                                <a:latin typeface="Cambria Math" panose="02040503050406030204" pitchFamily="18" charset="0"/>
                              </a:rPr>
                            </m:ctrlPr>
                          </m:sSubPr>
                          <m:e>
                            <m:r>
                              <a:rPr lang="pl-PL" b="0" i="1" smtClean="0">
                                <a:latin typeface="Cambria Math" panose="02040503050406030204" pitchFamily="18" charset="0"/>
                              </a:rPr>
                              <m:t>𝑞</m:t>
                            </m:r>
                          </m:e>
                          <m:sub>
                            <m:r>
                              <a:rPr lang="pl-PL" b="0" i="1" smtClean="0">
                                <a:latin typeface="Cambria Math" panose="02040503050406030204" pitchFamily="18" charset="0"/>
                              </a:rPr>
                              <m:t>0</m:t>
                            </m:r>
                          </m:sub>
                        </m:sSub>
                      </m:e>
                    </m:rad>
                  </m:oMath>
                </a14:m>
                <a:endParaRPr lang="pl-PL"/>
              </a:p>
              <a:p>
                <a:r>
                  <a:rPr lang="pl-PL"/>
                  <a:t>Critical </a:t>
                </a:r>
                <a14:m>
                  <m:oMath xmlns:m="http://schemas.openxmlformats.org/officeDocument/2006/math">
                    <m:r>
                      <a:rPr lang="pl-PL" b="0" i="1" smtClean="0">
                        <a:latin typeface="Cambria Math" panose="02040503050406030204" pitchFamily="18" charset="0"/>
                      </a:rPr>
                      <m:t>𝑍</m:t>
                    </m:r>
                  </m:oMath>
                </a14:m>
                <a:r>
                  <a:rPr lang="pl-PL"/>
                  <a:t>: </a:t>
                </a:r>
                <a14:m>
                  <m:oMath xmlns:m="http://schemas.openxmlformats.org/officeDocument/2006/math">
                    <m:r>
                      <a:rPr lang="pl-PL" b="0" i="1" smtClean="0">
                        <a:latin typeface="Cambria Math" panose="02040503050406030204" pitchFamily="18" charset="0"/>
                      </a:rPr>
                      <m:t>5</m:t>
                    </m:r>
                    <m:r>
                      <a:rPr lang="pl-PL" b="0" i="1" smtClean="0">
                        <a:latin typeface="Cambria Math" panose="02040503050406030204" pitchFamily="18" charset="0"/>
                      </a:rPr>
                      <m:t>𝜎</m:t>
                    </m:r>
                  </m:oMath>
                </a14:m>
                <a:endParaRPr lang="en-GB"/>
              </a:p>
            </p:txBody>
          </p:sp>
        </mc:Choice>
        <mc:Fallback xmlns="">
          <p:sp>
            <p:nvSpPr>
              <p:cNvPr id="20" name="pole tekstowe 19">
                <a:extLst>
                  <a:ext uri="{FF2B5EF4-FFF2-40B4-BE49-F238E27FC236}">
                    <a16:creationId xmlns:a16="http://schemas.microsoft.com/office/drawing/2014/main" id="{CA2611E3-541F-06E7-4EE2-6D4B4D23720F}"/>
                  </a:ext>
                </a:extLst>
              </p:cNvPr>
              <p:cNvSpPr txBox="1">
                <a:spLocks noRot="1" noChangeAspect="1" noMove="1" noResize="1" noEditPoints="1" noAdjustHandles="1" noChangeArrowheads="1" noChangeShapeType="1" noTextEdit="1"/>
              </p:cNvSpPr>
              <p:nvPr/>
            </p:nvSpPr>
            <p:spPr>
              <a:xfrm>
                <a:off x="208246" y="1254650"/>
                <a:ext cx="11216838" cy="1446358"/>
              </a:xfrm>
              <a:prstGeom prst="rect">
                <a:avLst/>
              </a:prstGeom>
              <a:blipFill>
                <a:blip r:embed="rId4"/>
                <a:stretch>
                  <a:fillRect l="-1138" b="-7438"/>
                </a:stretch>
              </a:blipFill>
              <a:ln w="28575">
                <a:solidFill>
                  <a:schemeClr val="accent6"/>
                </a:solidFill>
              </a:ln>
            </p:spPr>
            <p:txBody>
              <a:bodyPr/>
              <a:lstStyle/>
              <a:p>
                <a:r>
                  <a:rPr lang="en-GB">
                    <a:noFill/>
                  </a:rPr>
                  <a:t> </a:t>
                </a:r>
              </a:p>
            </p:txBody>
          </p:sp>
        </mc:Fallback>
      </mc:AlternateContent>
      <p:sp>
        <p:nvSpPr>
          <p:cNvPr id="21" name="pole tekstowe 20">
            <a:extLst>
              <a:ext uri="{FF2B5EF4-FFF2-40B4-BE49-F238E27FC236}">
                <a16:creationId xmlns:a16="http://schemas.microsoft.com/office/drawing/2014/main" id="{FF7315F0-C9B7-1241-CA5C-7C3633C545E6}"/>
              </a:ext>
            </a:extLst>
          </p:cNvPr>
          <p:cNvSpPr txBox="1"/>
          <p:nvPr/>
        </p:nvSpPr>
        <p:spPr>
          <a:xfrm>
            <a:off x="176527" y="915112"/>
            <a:ext cx="6109365" cy="369332"/>
          </a:xfrm>
          <a:prstGeom prst="rect">
            <a:avLst/>
          </a:prstGeom>
          <a:noFill/>
        </p:spPr>
        <p:txBody>
          <a:bodyPr wrap="none" rtlCol="0">
            <a:spAutoFit/>
          </a:bodyPr>
          <a:lstStyle/>
          <a:p>
            <a:r>
              <a:rPr lang="pl-PL"/>
              <a:t>Poisson formula for BGD with non-negligible uncertainty:</a:t>
            </a:r>
            <a:endParaRPr lang="en-GB"/>
          </a:p>
        </p:txBody>
      </p:sp>
      <p:sp>
        <p:nvSpPr>
          <p:cNvPr id="22" name="pole tekstowe 21">
            <a:extLst>
              <a:ext uri="{FF2B5EF4-FFF2-40B4-BE49-F238E27FC236}">
                <a16:creationId xmlns:a16="http://schemas.microsoft.com/office/drawing/2014/main" id="{26A06407-44E7-3CA0-F18E-7FD8689A088C}"/>
              </a:ext>
            </a:extLst>
          </p:cNvPr>
          <p:cNvSpPr txBox="1"/>
          <p:nvPr/>
        </p:nvSpPr>
        <p:spPr>
          <a:xfrm>
            <a:off x="10469930" y="898982"/>
            <a:ext cx="582211" cy="369332"/>
          </a:xfrm>
          <a:prstGeom prst="rect">
            <a:avLst/>
          </a:prstGeom>
          <a:noFill/>
        </p:spPr>
        <p:txBody>
          <a:bodyPr wrap="none" rtlCol="0">
            <a:spAutoFit/>
          </a:bodyPr>
          <a:lstStyle/>
          <a:p>
            <a:r>
              <a:rPr lang="en-GB">
                <a:hlinkClick r:id="rId5"/>
              </a:rPr>
              <a:t>ref1</a:t>
            </a:r>
            <a:endParaRPr lang="en-GB"/>
          </a:p>
        </p:txBody>
      </p:sp>
      <p:sp>
        <p:nvSpPr>
          <p:cNvPr id="23" name="pole tekstowe 22">
            <a:extLst>
              <a:ext uri="{FF2B5EF4-FFF2-40B4-BE49-F238E27FC236}">
                <a16:creationId xmlns:a16="http://schemas.microsoft.com/office/drawing/2014/main" id="{090DEB90-FD13-AB30-DDE9-3E6E39B5F87B}"/>
              </a:ext>
            </a:extLst>
          </p:cNvPr>
          <p:cNvSpPr txBox="1"/>
          <p:nvPr/>
        </p:nvSpPr>
        <p:spPr>
          <a:xfrm>
            <a:off x="11052141" y="898982"/>
            <a:ext cx="582211" cy="369332"/>
          </a:xfrm>
          <a:prstGeom prst="rect">
            <a:avLst/>
          </a:prstGeom>
          <a:noFill/>
        </p:spPr>
        <p:txBody>
          <a:bodyPr wrap="none" rtlCol="0">
            <a:spAutoFit/>
          </a:bodyPr>
          <a:lstStyle/>
          <a:p>
            <a:r>
              <a:rPr lang="en-GB">
                <a:hlinkClick r:id="rId6"/>
              </a:rPr>
              <a:t>ref2</a:t>
            </a:r>
            <a:endParaRPr lang="en-GB"/>
          </a:p>
        </p:txBody>
      </p:sp>
      <p:sp>
        <p:nvSpPr>
          <p:cNvPr id="24" name="pole tekstowe 23">
            <a:extLst>
              <a:ext uri="{FF2B5EF4-FFF2-40B4-BE49-F238E27FC236}">
                <a16:creationId xmlns:a16="http://schemas.microsoft.com/office/drawing/2014/main" id="{0012E036-63B7-EEDE-3069-0C3E35A1DCA4}"/>
              </a:ext>
            </a:extLst>
          </p:cNvPr>
          <p:cNvSpPr txBox="1"/>
          <p:nvPr/>
        </p:nvSpPr>
        <p:spPr>
          <a:xfrm>
            <a:off x="11609788" y="898982"/>
            <a:ext cx="582211" cy="369332"/>
          </a:xfrm>
          <a:prstGeom prst="rect">
            <a:avLst/>
          </a:prstGeom>
          <a:noFill/>
        </p:spPr>
        <p:txBody>
          <a:bodyPr wrap="none" rtlCol="0">
            <a:spAutoFit/>
          </a:bodyPr>
          <a:lstStyle/>
          <a:p>
            <a:r>
              <a:rPr lang="en-GB">
                <a:hlinkClick r:id="rId7"/>
              </a:rPr>
              <a:t>ref3</a:t>
            </a:r>
            <a:endParaRPr lang="en-GB"/>
          </a:p>
        </p:txBody>
      </p:sp>
      <p:sp>
        <p:nvSpPr>
          <p:cNvPr id="5" name="pole tekstowe 4">
            <a:extLst>
              <a:ext uri="{FF2B5EF4-FFF2-40B4-BE49-F238E27FC236}">
                <a16:creationId xmlns:a16="http://schemas.microsoft.com/office/drawing/2014/main" id="{C9CCA882-1ECC-14BC-87DB-9EB8E7A9ADAC}"/>
              </a:ext>
            </a:extLst>
          </p:cNvPr>
          <p:cNvSpPr txBox="1"/>
          <p:nvPr/>
        </p:nvSpPr>
        <p:spPr>
          <a:xfrm>
            <a:off x="-348068" y="3032899"/>
            <a:ext cx="4496057" cy="369332"/>
          </a:xfrm>
          <a:prstGeom prst="rect">
            <a:avLst/>
          </a:prstGeom>
          <a:noFill/>
        </p:spPr>
        <p:txBody>
          <a:bodyPr wrap="square" rtlCol="0">
            <a:spAutoFit/>
          </a:bodyPr>
          <a:lstStyle/>
          <a:p>
            <a:pPr lvl="1"/>
            <a:r>
              <a:rPr lang="pl-PL"/>
              <a:t>systematic uncertainties are included:</a:t>
            </a:r>
            <a:endParaRPr lang="en-GB">
              <a:solidFill>
                <a:schemeClr val="bg1">
                  <a:lumMod val="50000"/>
                </a:schemeClr>
              </a:solidFill>
            </a:endParaRPr>
          </a:p>
        </p:txBody>
      </p:sp>
      <mc:AlternateContent xmlns:mc="http://schemas.openxmlformats.org/markup-compatibility/2006" xmlns:a14="http://schemas.microsoft.com/office/drawing/2010/main">
        <mc:Choice Requires="a14">
          <p:sp>
            <p:nvSpPr>
              <p:cNvPr id="6" name="pole tekstowe 5">
                <a:extLst>
                  <a:ext uri="{FF2B5EF4-FFF2-40B4-BE49-F238E27FC236}">
                    <a16:creationId xmlns:a16="http://schemas.microsoft.com/office/drawing/2014/main" id="{67712A63-FDB1-C0E8-84EF-6CDC8FE28A07}"/>
                  </a:ext>
                </a:extLst>
              </p:cNvPr>
              <p:cNvSpPr txBox="1"/>
              <p:nvPr/>
            </p:nvSpPr>
            <p:spPr>
              <a:xfrm>
                <a:off x="4147989" y="2916327"/>
                <a:ext cx="3017520" cy="656013"/>
              </a:xfrm>
              <a:prstGeom prst="rect">
                <a:avLst/>
              </a:prstGeom>
              <a:noFill/>
              <a:ln w="38100">
                <a:solidFill>
                  <a:schemeClr val="accent6"/>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l-PL" b="0" i="1" smtClean="0">
                              <a:latin typeface="Cambria Math" panose="02040503050406030204" pitchFamily="18" charset="0"/>
                            </a:rPr>
                          </m:ctrlPr>
                        </m:sSubPr>
                        <m:e>
                          <m:r>
                            <a:rPr lang="pl-PL" i="1" smtClean="0">
                              <a:latin typeface="Cambria Math" panose="02040503050406030204" pitchFamily="18" charset="0"/>
                            </a:rPr>
                            <m:t>𝜎</m:t>
                          </m:r>
                        </m:e>
                        <m:sub>
                          <m:r>
                            <a:rPr lang="pl-PL" b="1">
                              <a:solidFill>
                                <a:srgbClr val="0000FF"/>
                              </a:solidFill>
                              <a:latin typeface="Cambria Math" panose="02040503050406030204" pitchFamily="18" charset="0"/>
                            </a:rPr>
                            <m:t>𝐁𝐆𝐃</m:t>
                          </m:r>
                        </m:sub>
                      </m:sSub>
                      <m:r>
                        <a:rPr lang="pl-PL" b="0" i="1" smtClean="0">
                          <a:latin typeface="Cambria Math" panose="02040503050406030204" pitchFamily="18" charset="0"/>
                        </a:rPr>
                        <m:t>=</m:t>
                      </m:r>
                      <m:rad>
                        <m:radPr>
                          <m:degHide m:val="on"/>
                          <m:ctrlPr>
                            <a:rPr lang="pl-PL" b="0" i="1" smtClean="0">
                              <a:latin typeface="Cambria Math" panose="02040503050406030204" pitchFamily="18" charset="0"/>
                            </a:rPr>
                          </m:ctrlPr>
                        </m:radPr>
                        <m:deg/>
                        <m:e>
                          <m:sSup>
                            <m:sSupPr>
                              <m:ctrlPr>
                                <a:rPr lang="pl-PL" b="0" i="1" smtClean="0">
                                  <a:latin typeface="Cambria Math" panose="02040503050406030204" pitchFamily="18" charset="0"/>
                                </a:rPr>
                              </m:ctrlPr>
                            </m:sSupPr>
                            <m:e>
                              <m:d>
                                <m:dPr>
                                  <m:ctrlPr>
                                    <a:rPr lang="pl-PL" b="0" i="1" smtClean="0">
                                      <a:latin typeface="Cambria Math" panose="02040503050406030204" pitchFamily="18" charset="0"/>
                                    </a:rPr>
                                  </m:ctrlPr>
                                </m:dPr>
                                <m:e>
                                  <m:sSubSup>
                                    <m:sSubSupPr>
                                      <m:ctrlPr>
                                        <a:rPr lang="pl-PL" i="1">
                                          <a:latin typeface="Cambria Math" panose="02040503050406030204" pitchFamily="18" charset="0"/>
                                        </a:rPr>
                                      </m:ctrlPr>
                                    </m:sSubSupPr>
                                    <m:e>
                                      <m:r>
                                        <a:rPr lang="pl-PL" i="1">
                                          <a:latin typeface="Cambria Math" panose="02040503050406030204" pitchFamily="18" charset="0"/>
                                        </a:rPr>
                                        <m:t>𝜎</m:t>
                                      </m:r>
                                    </m:e>
                                    <m:sub>
                                      <m:r>
                                        <a:rPr lang="pl-PL" b="1">
                                          <a:solidFill>
                                            <a:srgbClr val="0000FF"/>
                                          </a:solidFill>
                                          <a:latin typeface="Cambria Math" panose="02040503050406030204" pitchFamily="18" charset="0"/>
                                        </a:rPr>
                                        <m:t>𝐁𝐆𝐃</m:t>
                                      </m:r>
                                    </m:sub>
                                    <m:sup>
                                      <m:r>
                                        <m:rPr>
                                          <m:sty m:val="p"/>
                                        </m:rPr>
                                        <a:rPr lang="pl-PL">
                                          <a:latin typeface="Cambria Math" panose="02040503050406030204" pitchFamily="18" charset="0"/>
                                        </a:rPr>
                                        <m:t>stat</m:t>
                                      </m:r>
                                    </m:sup>
                                  </m:sSubSup>
                                </m:e>
                              </m:d>
                            </m:e>
                            <m:sup>
                              <m:r>
                                <a:rPr lang="pl-PL" b="0" i="1" smtClean="0">
                                  <a:latin typeface="Cambria Math" panose="02040503050406030204" pitchFamily="18" charset="0"/>
                                </a:rPr>
                                <m:t>2</m:t>
                              </m:r>
                            </m:sup>
                          </m:sSup>
                          <m:r>
                            <a:rPr lang="pl-PL" b="0" i="1" smtClean="0">
                              <a:latin typeface="Cambria Math" panose="02040503050406030204" pitchFamily="18" charset="0"/>
                            </a:rPr>
                            <m:t>+</m:t>
                          </m:r>
                          <m:sSup>
                            <m:sSupPr>
                              <m:ctrlPr>
                                <a:rPr lang="pl-PL" i="1">
                                  <a:latin typeface="Cambria Math" panose="02040503050406030204" pitchFamily="18" charset="0"/>
                                </a:rPr>
                              </m:ctrlPr>
                            </m:sSupPr>
                            <m:e>
                              <m:d>
                                <m:dPr>
                                  <m:ctrlPr>
                                    <a:rPr lang="pl-PL" i="1">
                                      <a:latin typeface="Cambria Math" panose="02040503050406030204" pitchFamily="18" charset="0"/>
                                    </a:rPr>
                                  </m:ctrlPr>
                                </m:dPr>
                                <m:e>
                                  <m:sSubSup>
                                    <m:sSubSupPr>
                                      <m:ctrlPr>
                                        <a:rPr lang="pl-PL" i="1">
                                          <a:latin typeface="Cambria Math" panose="02040503050406030204" pitchFamily="18" charset="0"/>
                                        </a:rPr>
                                      </m:ctrlPr>
                                    </m:sSubSupPr>
                                    <m:e>
                                      <m:r>
                                        <a:rPr lang="pl-PL" i="1">
                                          <a:latin typeface="Cambria Math" panose="02040503050406030204" pitchFamily="18" charset="0"/>
                                        </a:rPr>
                                        <m:t>𝜎</m:t>
                                      </m:r>
                                    </m:e>
                                    <m:sub>
                                      <m:r>
                                        <a:rPr lang="pl-PL" b="1">
                                          <a:solidFill>
                                            <a:srgbClr val="0000FF"/>
                                          </a:solidFill>
                                          <a:latin typeface="Cambria Math" panose="02040503050406030204" pitchFamily="18" charset="0"/>
                                        </a:rPr>
                                        <m:t>𝐁𝐆𝐃</m:t>
                                      </m:r>
                                    </m:sub>
                                    <m:sup>
                                      <m:r>
                                        <m:rPr>
                                          <m:sty m:val="p"/>
                                        </m:rPr>
                                        <a:rPr lang="pl-PL" b="0" i="0" smtClean="0">
                                          <a:latin typeface="Cambria Math" panose="02040503050406030204" pitchFamily="18" charset="0"/>
                                        </a:rPr>
                                        <m:t>syst</m:t>
                                      </m:r>
                                    </m:sup>
                                  </m:sSubSup>
                                </m:e>
                              </m:d>
                            </m:e>
                            <m:sup>
                              <m:r>
                                <a:rPr lang="pl-PL" i="1">
                                  <a:latin typeface="Cambria Math" panose="02040503050406030204" pitchFamily="18" charset="0"/>
                                </a:rPr>
                                <m:t>2</m:t>
                              </m:r>
                            </m:sup>
                          </m:sSup>
                        </m:e>
                      </m:rad>
                    </m:oMath>
                  </m:oMathPara>
                </a14:m>
                <a:endParaRPr lang="en-GB"/>
              </a:p>
            </p:txBody>
          </p:sp>
        </mc:Choice>
        <mc:Fallback xmlns="">
          <p:sp>
            <p:nvSpPr>
              <p:cNvPr id="6" name="pole tekstowe 5">
                <a:extLst>
                  <a:ext uri="{FF2B5EF4-FFF2-40B4-BE49-F238E27FC236}">
                    <a16:creationId xmlns:a16="http://schemas.microsoft.com/office/drawing/2014/main" id="{67712A63-FDB1-C0E8-84EF-6CDC8FE28A07}"/>
                  </a:ext>
                </a:extLst>
              </p:cNvPr>
              <p:cNvSpPr txBox="1">
                <a:spLocks noRot="1" noChangeAspect="1" noMove="1" noResize="1" noEditPoints="1" noAdjustHandles="1" noChangeArrowheads="1" noChangeShapeType="1" noTextEdit="1"/>
              </p:cNvSpPr>
              <p:nvPr/>
            </p:nvSpPr>
            <p:spPr>
              <a:xfrm>
                <a:off x="4147989" y="2916327"/>
                <a:ext cx="3017520" cy="656013"/>
              </a:xfrm>
              <a:prstGeom prst="rect">
                <a:avLst/>
              </a:prstGeom>
              <a:blipFill>
                <a:blip r:embed="rId8"/>
                <a:stretch>
                  <a:fillRect/>
                </a:stretch>
              </a:blipFill>
              <a:ln w="38100">
                <a:solidFill>
                  <a:schemeClr val="accent6"/>
                </a:solidFill>
              </a:ln>
            </p:spPr>
            <p:txBody>
              <a:bodyPr/>
              <a:lstStyle/>
              <a:p>
                <a:r>
                  <a:rPr lang="en-GB">
                    <a:noFill/>
                  </a:rPr>
                  <a:t> </a:t>
                </a:r>
              </a:p>
            </p:txBody>
          </p:sp>
        </mc:Fallback>
      </mc:AlternateContent>
    </p:spTree>
    <p:extLst>
      <p:ext uri="{BB962C8B-B14F-4D97-AF65-F5344CB8AC3E}">
        <p14:creationId xmlns:p14="http://schemas.microsoft.com/office/powerpoint/2010/main" val="78576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Prompt and conv parent particles</a:t>
            </a:r>
            <a:endParaRPr lang="pl-PL" sz="2800" dirty="0" err="1"/>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83</a:t>
            </a:fld>
            <a:endParaRPr lang="pl-PL" sz="2400">
              <a:solidFill>
                <a:schemeClr val="tx1"/>
              </a:solidFill>
              <a:cs typeface="Helvetica"/>
            </a:endParaRPr>
          </a:p>
        </p:txBody>
      </p:sp>
      <p:pic>
        <p:nvPicPr>
          <p:cNvPr id="13" name="Obraz 12">
            <a:extLst>
              <a:ext uri="{FF2B5EF4-FFF2-40B4-BE49-F238E27FC236}">
                <a16:creationId xmlns:a16="http://schemas.microsoft.com/office/drawing/2014/main" id="{18C9B2A7-AB69-1A61-FD51-7E300EB52C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624054"/>
            <a:ext cx="3067321" cy="6230864"/>
          </a:xfrm>
          <a:prstGeom prst="rect">
            <a:avLst/>
          </a:prstGeom>
        </p:spPr>
      </p:pic>
      <p:pic>
        <p:nvPicPr>
          <p:cNvPr id="15" name="Obraz 14">
            <a:extLst>
              <a:ext uri="{FF2B5EF4-FFF2-40B4-BE49-F238E27FC236}">
                <a16:creationId xmlns:a16="http://schemas.microsoft.com/office/drawing/2014/main" id="{FBED600E-50EA-E5AD-8F57-55AA1AA2A7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8523" y="623205"/>
            <a:ext cx="3087799" cy="6232561"/>
          </a:xfrm>
          <a:prstGeom prst="rect">
            <a:avLst/>
          </a:prstGeom>
        </p:spPr>
      </p:pic>
      <p:sp>
        <p:nvSpPr>
          <p:cNvPr id="17" name="pole tekstowe 16">
            <a:extLst>
              <a:ext uri="{FF2B5EF4-FFF2-40B4-BE49-F238E27FC236}">
                <a16:creationId xmlns:a16="http://schemas.microsoft.com/office/drawing/2014/main" id="{62968AB3-1E6E-2E5B-7746-9A1BC59905BE}"/>
              </a:ext>
            </a:extLst>
          </p:cNvPr>
          <p:cNvSpPr txBox="1"/>
          <p:nvPr/>
        </p:nvSpPr>
        <p:spPr>
          <a:xfrm>
            <a:off x="6583848" y="6070425"/>
            <a:ext cx="5262979" cy="646331"/>
          </a:xfrm>
          <a:prstGeom prst="rect">
            <a:avLst/>
          </a:prstGeom>
          <a:noFill/>
        </p:spPr>
        <p:txBody>
          <a:bodyPr wrap="none" rtlCol="0">
            <a:spAutoFit/>
          </a:bodyPr>
          <a:lstStyle/>
          <a:p>
            <a:r>
              <a:rPr lang="pl-PL" dirty="0">
                <a:solidFill>
                  <a:schemeClr val="bg1">
                    <a:lumMod val="50000"/>
                  </a:schemeClr>
                </a:solidFill>
              </a:rPr>
              <a:t>NB: </a:t>
            </a:r>
            <a:r>
              <a:rPr lang="pl-PL" dirty="0" err="1">
                <a:solidFill>
                  <a:schemeClr val="bg1">
                    <a:lumMod val="50000"/>
                  </a:schemeClr>
                </a:solidFill>
              </a:rPr>
              <a:t>particles</a:t>
            </a:r>
            <a:r>
              <a:rPr lang="pl-PL" dirty="0">
                <a:solidFill>
                  <a:schemeClr val="bg1">
                    <a:lumMod val="50000"/>
                  </a:schemeClr>
                </a:solidFill>
              </a:rPr>
              <a:t> &amp; </a:t>
            </a:r>
            <a:r>
              <a:rPr lang="pl-PL" dirty="0" err="1">
                <a:solidFill>
                  <a:schemeClr val="bg1">
                    <a:lumMod val="50000"/>
                  </a:schemeClr>
                </a:solidFill>
              </a:rPr>
              <a:t>antiparticles</a:t>
            </a:r>
            <a:r>
              <a:rPr lang="pl-PL" dirty="0">
                <a:solidFill>
                  <a:schemeClr val="bg1">
                    <a:lumMod val="50000"/>
                  </a:schemeClr>
                </a:solidFill>
              </a:rPr>
              <a:t> </a:t>
            </a:r>
            <a:r>
              <a:rPr lang="pl-PL" dirty="0" err="1">
                <a:solidFill>
                  <a:schemeClr val="bg1">
                    <a:lumMod val="50000"/>
                  </a:schemeClr>
                </a:solidFill>
              </a:rPr>
              <a:t>are</a:t>
            </a:r>
            <a:r>
              <a:rPr lang="pl-PL" dirty="0">
                <a:solidFill>
                  <a:schemeClr val="bg1">
                    <a:lumMod val="50000"/>
                  </a:schemeClr>
                </a:solidFill>
              </a:rPr>
              <a:t> </a:t>
            </a:r>
            <a:r>
              <a:rPr lang="pl-PL" dirty="0" err="1">
                <a:solidFill>
                  <a:schemeClr val="bg1">
                    <a:lumMod val="50000"/>
                  </a:schemeClr>
                </a:solidFill>
              </a:rPr>
              <a:t>counted</a:t>
            </a:r>
            <a:r>
              <a:rPr lang="pl-PL" dirty="0">
                <a:solidFill>
                  <a:schemeClr val="bg1">
                    <a:lumMod val="50000"/>
                  </a:schemeClr>
                </a:solidFill>
              </a:rPr>
              <a:t> </a:t>
            </a:r>
            <a:r>
              <a:rPr lang="pl-PL" dirty="0" err="1">
                <a:solidFill>
                  <a:schemeClr val="bg1">
                    <a:lumMod val="50000"/>
                  </a:schemeClr>
                </a:solidFill>
              </a:rPr>
              <a:t>together</a:t>
            </a:r>
            <a:r>
              <a:rPr lang="pl-PL" dirty="0">
                <a:solidFill>
                  <a:schemeClr val="bg1">
                    <a:lumMod val="50000"/>
                  </a:schemeClr>
                </a:solidFill>
              </a:rPr>
              <a:t>!</a:t>
            </a:r>
            <a:br>
              <a:rPr lang="pl-PL" dirty="0">
                <a:solidFill>
                  <a:schemeClr val="bg1">
                    <a:lumMod val="50000"/>
                  </a:schemeClr>
                </a:solidFill>
              </a:rPr>
            </a:br>
            <a:r>
              <a:rPr lang="pl-PL" dirty="0">
                <a:solidFill>
                  <a:schemeClr val="bg1">
                    <a:lumMod val="50000"/>
                  </a:schemeClr>
                </a:solidFill>
              </a:rPr>
              <a:t>(and </a:t>
            </a:r>
            <a:r>
              <a:rPr lang="pl-PL" dirty="0" err="1">
                <a:solidFill>
                  <a:schemeClr val="bg1">
                    <a:lumMod val="50000"/>
                  </a:schemeClr>
                </a:solidFill>
              </a:rPr>
              <a:t>so</a:t>
            </a:r>
            <a:r>
              <a:rPr lang="pl-PL" dirty="0">
                <a:solidFill>
                  <a:schemeClr val="bg1">
                    <a:lumMod val="50000"/>
                  </a:schemeClr>
                </a:solidFill>
              </a:rPr>
              <a:t> </a:t>
            </a:r>
            <a:r>
              <a:rPr lang="pl-PL" dirty="0" err="1">
                <a:solidFill>
                  <a:schemeClr val="bg1">
                    <a:lumMod val="50000"/>
                  </a:schemeClr>
                </a:solidFill>
              </a:rPr>
              <a:t>are</a:t>
            </a:r>
            <a:r>
              <a:rPr lang="pl-PL" dirty="0">
                <a:solidFill>
                  <a:schemeClr val="bg1">
                    <a:lumMod val="50000"/>
                  </a:schemeClr>
                </a:solidFill>
              </a:rPr>
              <a:t> </a:t>
            </a:r>
            <a:r>
              <a:rPr lang="pl-PL" dirty="0" err="1">
                <a:solidFill>
                  <a:schemeClr val="bg1">
                    <a:lumMod val="50000"/>
                  </a:schemeClr>
                </a:solidFill>
              </a:rPr>
              <a:t>all</a:t>
            </a:r>
            <a:r>
              <a:rPr lang="pl-PL" dirty="0">
                <a:solidFill>
                  <a:schemeClr val="bg1">
                    <a:lumMod val="50000"/>
                  </a:schemeClr>
                </a:solidFill>
              </a:rPr>
              <a:t> </a:t>
            </a:r>
            <a:r>
              <a:rPr lang="pl-PL" dirty="0" err="1">
                <a:solidFill>
                  <a:schemeClr val="bg1">
                    <a:lumMod val="50000"/>
                  </a:schemeClr>
                </a:solidFill>
              </a:rPr>
              <a:t>nuclei</a:t>
            </a:r>
            <a:r>
              <a:rPr lang="pl-PL" dirty="0">
                <a:solidFill>
                  <a:schemeClr val="bg1">
                    <a:lumMod val="50000"/>
                  </a:schemeClr>
                </a:solidFill>
              </a:rPr>
              <a:t>, </a:t>
            </a:r>
            <a:r>
              <a:rPr lang="pl-PL" dirty="0" err="1">
                <a:solidFill>
                  <a:schemeClr val="bg1">
                    <a:lumMod val="50000"/>
                  </a:schemeClr>
                </a:solidFill>
              </a:rPr>
              <a:t>including</a:t>
            </a:r>
            <a:r>
              <a:rPr lang="pl-PL" dirty="0">
                <a:solidFill>
                  <a:schemeClr val="bg1">
                    <a:lumMod val="50000"/>
                  </a:schemeClr>
                </a:solidFill>
              </a:rPr>
              <a:t> </a:t>
            </a:r>
            <a:r>
              <a:rPr lang="pl-PL" dirty="0" err="1">
                <a:solidFill>
                  <a:schemeClr val="bg1">
                    <a:lumMod val="50000"/>
                  </a:schemeClr>
                </a:solidFill>
              </a:rPr>
              <a:t>hydrogen</a:t>
            </a:r>
            <a:r>
              <a:rPr lang="pl-PL" dirty="0">
                <a:solidFill>
                  <a:schemeClr val="bg1">
                    <a:lumMod val="50000"/>
                  </a:schemeClr>
                </a:solidFill>
              </a:rPr>
              <a:t>)</a:t>
            </a:r>
            <a:endParaRPr lang="en-GB" dirty="0">
              <a:solidFill>
                <a:schemeClr val="bg1">
                  <a:lumMod val="50000"/>
                </a:schemeClr>
              </a:solidFill>
            </a:endParaRPr>
          </a:p>
        </p:txBody>
      </p:sp>
      <mc:AlternateContent xmlns:mc="http://schemas.openxmlformats.org/markup-compatibility/2006" xmlns:a14="http://schemas.microsoft.com/office/drawing/2010/main">
        <mc:Choice Requires="a14">
          <p:sp>
            <p:nvSpPr>
              <p:cNvPr id="18" name="pole tekstowe 17">
                <a:extLst>
                  <a:ext uri="{FF2B5EF4-FFF2-40B4-BE49-F238E27FC236}">
                    <a16:creationId xmlns:a16="http://schemas.microsoft.com/office/drawing/2014/main" id="{B0463C4B-0CA4-4EDA-486E-A265554D083A}"/>
                  </a:ext>
                </a:extLst>
              </p:cNvPr>
              <p:cNvSpPr txBox="1"/>
              <p:nvPr/>
            </p:nvSpPr>
            <p:spPr>
              <a:xfrm>
                <a:off x="6146755" y="1032623"/>
                <a:ext cx="6045245" cy="4527714"/>
              </a:xfrm>
              <a:prstGeom prst="rect">
                <a:avLst/>
              </a:prstGeom>
              <a:noFill/>
            </p:spPr>
            <p:txBody>
              <a:bodyPr wrap="none" rtlCol="0">
                <a:spAutoFit/>
              </a:bodyPr>
              <a:lstStyle/>
              <a:p>
                <a:r>
                  <a:rPr lang="pl-PL"/>
                  <a:t>Note: 1 parent </a:t>
                </a:r>
                <a:r>
                  <a:rPr lang="pl-PL">
                    <a:solidFill>
                      <a:schemeClr val="accent1"/>
                    </a:solidFill>
                  </a:rPr>
                  <a:t>conventional</a:t>
                </a:r>
                <a:r>
                  <a:rPr lang="pl-PL"/>
                  <a:t> → the muon </a:t>
                </a:r>
                <a:r>
                  <a:rPr lang="pl-PL" dirty="0" err="1"/>
                  <a:t>is</a:t>
                </a:r>
                <a:r>
                  <a:rPr lang="pl-PL" dirty="0"/>
                  <a:t> </a:t>
                </a:r>
                <a:r>
                  <a:rPr lang="pl-PL" dirty="0" err="1">
                    <a:solidFill>
                      <a:schemeClr val="accent1"/>
                    </a:solidFill>
                  </a:rPr>
                  <a:t>conventional</a:t>
                </a:r>
                <a:r>
                  <a:rPr lang="pl-PL"/>
                  <a:t>. </a:t>
                </a:r>
              </a:p>
              <a:p>
                <a:endParaRPr lang="pl-PL"/>
              </a:p>
              <a:p>
                <a:r>
                  <a:rPr lang="pl-PL"/>
                  <a:t>The </a:t>
                </a:r>
                <a:r>
                  <a:rPr lang="pl-PL" dirty="0" err="1"/>
                  <a:t>colours</a:t>
                </a:r>
                <a:r>
                  <a:rPr lang="pl-PL" dirty="0"/>
                  <a:t> </a:t>
                </a:r>
                <a:r>
                  <a:rPr lang="pl-PL" dirty="0" err="1"/>
                  <a:t>here</a:t>
                </a:r>
                <a:r>
                  <a:rPr lang="pl-PL" dirty="0"/>
                  <a:t> </a:t>
                </a:r>
                <a:r>
                  <a:rPr lang="pl-PL" dirty="0" err="1"/>
                  <a:t>only</a:t>
                </a:r>
                <a:r>
                  <a:rPr lang="pl-PL" dirty="0"/>
                  <a:t> </a:t>
                </a:r>
                <a:r>
                  <a:rPr lang="pl-PL" dirty="0" err="1"/>
                  <a:t>tell</a:t>
                </a:r>
                <a:r>
                  <a:rPr lang="pl-PL" dirty="0"/>
                  <a:t> </a:t>
                </a:r>
                <a:r>
                  <a:rPr lang="pl-PL" dirty="0" err="1"/>
                  <a:t>you</a:t>
                </a:r>
                <a:r>
                  <a:rPr lang="pl-PL" dirty="0"/>
                  <a:t> </a:t>
                </a:r>
                <a:r>
                  <a:rPr lang="pl-PL" err="1"/>
                  <a:t>if</a:t>
                </a:r>
                <a:r>
                  <a:rPr lang="pl-PL"/>
                  <a:t> particles </a:t>
                </a:r>
                <a:r>
                  <a:rPr lang="pl-PL" dirty="0" err="1"/>
                  <a:t>have</a:t>
                </a:r>
                <a:r>
                  <a:rPr lang="pl-PL" dirty="0"/>
                  <a:t> </a:t>
                </a:r>
                <a:r>
                  <a:rPr lang="pl-PL" dirty="0" err="1"/>
                  <a:t>short</a:t>
                </a:r>
                <a:r>
                  <a:rPr lang="pl-PL" dirty="0"/>
                  <a:t> </a:t>
                </a:r>
                <a:r>
                  <a:rPr lang="pl-PL" err="1"/>
                  <a:t>or</a:t>
                </a:r>
                <a:r>
                  <a:rPr lang="pl-PL"/>
                  <a:t> </a:t>
                </a:r>
              </a:p>
              <a:p>
                <a:r>
                  <a:rPr lang="pl-PL"/>
                  <a:t>long </a:t>
                </a:r>
                <a:r>
                  <a:rPr lang="pl-PL" dirty="0" err="1"/>
                  <a:t>livetimes</a:t>
                </a:r>
                <a:r>
                  <a:rPr lang="pl-PL" dirty="0"/>
                  <a:t> (</a:t>
                </a:r>
                <a:r>
                  <a:rPr lang="pl-PL" dirty="0" err="1"/>
                  <a:t>if</a:t>
                </a:r>
                <a:r>
                  <a:rPr lang="pl-PL" dirty="0"/>
                  <a:t> </a:t>
                </a:r>
                <a:r>
                  <a:rPr lang="pl-PL" err="1"/>
                  <a:t>applicable</a:t>
                </a:r>
                <a:r>
                  <a:rPr lang="pl-PL"/>
                  <a:t>).</a:t>
                </a:r>
                <a:endParaRPr lang="pl-PL" dirty="0"/>
              </a:p>
              <a:p>
                <a:br>
                  <a:rPr lang="pl-PL"/>
                </a:br>
                <a:endParaRPr lang="pl-PL"/>
              </a:p>
              <a:p>
                <a:r>
                  <a:rPr lang="pl-PL"/>
                  <a:t>Most </a:t>
                </a:r>
                <a:r>
                  <a:rPr lang="pl-PL" dirty="0" err="1"/>
                  <a:t>muons</a:t>
                </a:r>
                <a:r>
                  <a:rPr lang="pl-PL" dirty="0"/>
                  <a:t> </a:t>
                </a:r>
                <a:r>
                  <a:rPr lang="pl-PL" dirty="0" err="1"/>
                  <a:t>originate</a:t>
                </a:r>
                <a:r>
                  <a:rPr lang="pl-PL" dirty="0"/>
                  <a:t> from </a:t>
                </a:r>
                <a14:m>
                  <m:oMath xmlns:m="http://schemas.openxmlformats.org/officeDocument/2006/math">
                    <m:sSup>
                      <m:sSupPr>
                        <m:ctrlPr>
                          <a:rPr lang="pl-PL" b="0" i="1" smtClean="0">
                            <a:latin typeface="Cambria Math" panose="02040503050406030204" pitchFamily="18" charset="0"/>
                          </a:rPr>
                        </m:ctrlPr>
                      </m:sSupPr>
                      <m:e>
                        <m:r>
                          <a:rPr lang="pl-PL" b="0" i="1" smtClean="0">
                            <a:latin typeface="Cambria Math" panose="02040503050406030204" pitchFamily="18" charset="0"/>
                          </a:rPr>
                          <m:t>𝜋</m:t>
                        </m:r>
                      </m:e>
                      <m:sup>
                        <m:r>
                          <a:rPr lang="pl-PL" b="0" i="1" smtClean="0">
                            <a:latin typeface="Cambria Math" panose="02040503050406030204" pitchFamily="18" charset="0"/>
                          </a:rPr>
                          <m:t>±</m:t>
                        </m:r>
                      </m:sup>
                    </m:sSup>
                  </m:oMath>
                </a14:m>
                <a:r>
                  <a:rPr lang="en-GB" dirty="0"/>
                  <a:t> and </a:t>
                </a:r>
                <a14:m>
                  <m:oMath xmlns:m="http://schemas.openxmlformats.org/officeDocument/2006/math">
                    <m:sSup>
                      <m:sSupPr>
                        <m:ctrlPr>
                          <a:rPr lang="pl-PL" i="1">
                            <a:latin typeface="Cambria Math" panose="02040503050406030204" pitchFamily="18" charset="0"/>
                          </a:rPr>
                        </m:ctrlPr>
                      </m:sSupPr>
                      <m:e>
                        <m:r>
                          <a:rPr lang="pl-PL" b="0" i="1" smtClean="0">
                            <a:latin typeface="Cambria Math" panose="02040503050406030204" pitchFamily="18" charset="0"/>
                          </a:rPr>
                          <m:t>𝐾</m:t>
                        </m:r>
                      </m:e>
                      <m:sup>
                        <m:r>
                          <a:rPr lang="pl-PL" i="1">
                            <a:latin typeface="Cambria Math" panose="02040503050406030204" pitchFamily="18" charset="0"/>
                          </a:rPr>
                          <m:t>±</m:t>
                        </m:r>
                      </m:sup>
                    </m:sSup>
                  </m:oMath>
                </a14:m>
                <a:r>
                  <a:rPr lang="en-GB" dirty="0"/>
                  <a:t>, </a:t>
                </a:r>
                <a:r>
                  <a:rPr lang="en-GB"/>
                  <a:t>as expected</a:t>
                </a:r>
                <a:r>
                  <a:rPr lang="pl-PL"/>
                  <a:t>.</a:t>
                </a:r>
                <a:endParaRPr lang="en-GB" dirty="0"/>
              </a:p>
              <a:p>
                <a:endParaRPr lang="en-GB" dirty="0"/>
              </a:p>
              <a:p>
                <a:r>
                  <a:rPr lang="en-GB" dirty="0"/>
                  <a:t>The most important </a:t>
                </a:r>
                <a:r>
                  <a:rPr lang="en-GB" dirty="0">
                    <a:solidFill>
                      <a:srgbClr val="C00000"/>
                    </a:solidFill>
                  </a:rPr>
                  <a:t>prompt</a:t>
                </a:r>
                <a:r>
                  <a:rPr lang="en-GB" dirty="0"/>
                  <a:t> mother particles for muons</a:t>
                </a:r>
              </a:p>
              <a:p>
                <a:r>
                  <a:rPr lang="en-GB" dirty="0"/>
                  <a:t>are light vector mesons (</a:t>
                </a:r>
                <a14:m>
                  <m:oMath xmlns:m="http://schemas.openxmlformats.org/officeDocument/2006/math">
                    <m:r>
                      <a:rPr lang="pl-PL" b="0" i="1" smtClean="0">
                        <a:latin typeface="Cambria Math" panose="02040503050406030204" pitchFamily="18" charset="0"/>
                      </a:rPr>
                      <m:t>𝜂</m:t>
                    </m:r>
                    <m:r>
                      <a:rPr lang="pl-PL" b="0" i="1" smtClean="0">
                        <a:latin typeface="Cambria Math" panose="02040503050406030204" pitchFamily="18" charset="0"/>
                      </a:rPr>
                      <m:t>,</m:t>
                    </m:r>
                    <m:r>
                      <a:rPr lang="pl-PL" b="0" i="1" smtClean="0">
                        <a:latin typeface="Cambria Math" panose="02040503050406030204" pitchFamily="18" charset="0"/>
                      </a:rPr>
                      <m:t>𝜌</m:t>
                    </m:r>
                    <m:r>
                      <a:rPr lang="pl-PL" b="0" i="1" smtClean="0">
                        <a:latin typeface="Cambria Math" panose="02040503050406030204" pitchFamily="18" charset="0"/>
                      </a:rPr>
                      <m:t>,</m:t>
                    </m:r>
                    <m:r>
                      <a:rPr lang="pl-PL" b="0" i="1" smtClean="0">
                        <a:latin typeface="Cambria Math" panose="02040503050406030204" pitchFamily="18" charset="0"/>
                      </a:rPr>
                      <m:t>𝜔</m:t>
                    </m:r>
                  </m:oMath>
                </a14:m>
                <a:r>
                  <a:rPr lang="en-GB" dirty="0"/>
                  <a:t>), </a:t>
                </a:r>
                <a:r>
                  <a:rPr lang="en-GB" u="sng" dirty="0"/>
                  <a:t>not</a:t>
                </a:r>
                <a:r>
                  <a:rPr lang="en-GB" dirty="0"/>
                  <a:t> </a:t>
                </a:r>
                <a14:m>
                  <m:oMath xmlns:m="http://schemas.openxmlformats.org/officeDocument/2006/math">
                    <m:r>
                      <a:rPr lang="pl-PL" b="0" i="1" smtClean="0">
                        <a:latin typeface="Cambria Math" panose="02040503050406030204" pitchFamily="18" charset="0"/>
                      </a:rPr>
                      <m:t>𝐷</m:t>
                    </m:r>
                  </m:oMath>
                </a14:m>
                <a:r>
                  <a:rPr lang="en-GB" dirty="0"/>
                  <a:t> mesons </a:t>
                </a:r>
                <a:br>
                  <a:rPr lang="en-GB" dirty="0"/>
                </a:br>
                <a:r>
                  <a:rPr lang="en-GB" dirty="0"/>
                  <a:t>(also </a:t>
                </a:r>
                <a:r>
                  <a:rPr lang="en-GB"/>
                  <a:t>expected)</a:t>
                </a:r>
                <a:r>
                  <a:rPr lang="pl-PL"/>
                  <a:t>.</a:t>
                </a:r>
                <a:endParaRPr lang="en-GB" dirty="0"/>
              </a:p>
              <a:p>
                <a:endParaRPr lang="en-GB" dirty="0"/>
              </a:p>
              <a:p>
                <a:endParaRPr lang="pl-PL"/>
              </a:p>
              <a:p>
                <a:r>
                  <a:rPr lang="en-GB"/>
                  <a:t>If </a:t>
                </a:r>
                <a:r>
                  <a:rPr lang="en-GB" dirty="0"/>
                  <a:t>mother is a muon or grandmother is the same nucleus</a:t>
                </a:r>
                <a:br>
                  <a:rPr lang="en-GB" dirty="0"/>
                </a:br>
                <a:r>
                  <a:rPr lang="en-GB" dirty="0"/>
                  <a:t>as the primary, it means that there were just less </a:t>
                </a:r>
                <a:br>
                  <a:rPr lang="en-GB" dirty="0"/>
                </a:br>
                <a:r>
                  <a:rPr lang="en-GB" dirty="0"/>
                  <a:t>interactions between shower start and muon creation.</a:t>
                </a:r>
              </a:p>
            </p:txBody>
          </p:sp>
        </mc:Choice>
        <mc:Fallback xmlns="">
          <p:sp>
            <p:nvSpPr>
              <p:cNvPr id="18" name="pole tekstowe 17">
                <a:extLst>
                  <a:ext uri="{FF2B5EF4-FFF2-40B4-BE49-F238E27FC236}">
                    <a16:creationId xmlns:a16="http://schemas.microsoft.com/office/drawing/2014/main" id="{B0463C4B-0CA4-4EDA-486E-A265554D083A}"/>
                  </a:ext>
                </a:extLst>
              </p:cNvPr>
              <p:cNvSpPr txBox="1">
                <a:spLocks noRot="1" noChangeAspect="1" noMove="1" noResize="1" noEditPoints="1" noAdjustHandles="1" noChangeArrowheads="1" noChangeShapeType="1" noTextEdit="1"/>
              </p:cNvSpPr>
              <p:nvPr/>
            </p:nvSpPr>
            <p:spPr>
              <a:xfrm>
                <a:off x="6146755" y="1032623"/>
                <a:ext cx="6045245" cy="4527714"/>
              </a:xfrm>
              <a:prstGeom prst="rect">
                <a:avLst/>
              </a:prstGeom>
              <a:blipFill>
                <a:blip r:embed="rId5"/>
                <a:stretch>
                  <a:fillRect l="-806" t="-673" b="-1211"/>
                </a:stretch>
              </a:blipFill>
            </p:spPr>
            <p:txBody>
              <a:bodyPr/>
              <a:lstStyle/>
              <a:p>
                <a:r>
                  <a:rPr lang="en-GB">
                    <a:noFill/>
                  </a:rPr>
                  <a:t> </a:t>
                </a:r>
              </a:p>
            </p:txBody>
          </p:sp>
        </mc:Fallback>
      </mc:AlternateContent>
    </p:spTree>
    <p:extLst>
      <p:ext uri="{BB962C8B-B14F-4D97-AF65-F5344CB8AC3E}">
        <p14:creationId xmlns:p14="http://schemas.microsoft.com/office/powerpoint/2010/main" val="41992353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rostokąt: zaokrąglone rogi 19">
            <a:extLst>
              <a:ext uri="{FF2B5EF4-FFF2-40B4-BE49-F238E27FC236}">
                <a16:creationId xmlns:a16="http://schemas.microsoft.com/office/drawing/2014/main" id="{589DDBAA-8D54-C259-A229-B07E93C5E697}"/>
              </a:ext>
            </a:extLst>
          </p:cNvPr>
          <p:cNvSpPr/>
          <p:nvPr/>
        </p:nvSpPr>
        <p:spPr>
          <a:xfrm>
            <a:off x="8320205" y="3000375"/>
            <a:ext cx="3650022" cy="1228726"/>
          </a:xfrm>
          <a:prstGeom prst="round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Muon arrival time</a:t>
            </a:r>
            <a:endParaRPr lang="pl-PL" sz="2800" dirty="0" err="1"/>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84</a:t>
            </a:fld>
            <a:endParaRPr lang="pl-PL" sz="2400">
              <a:solidFill>
                <a:schemeClr val="tx1"/>
              </a:solidFill>
              <a:cs typeface="Helvetica"/>
            </a:endParaRPr>
          </a:p>
        </p:txBody>
      </p:sp>
      <p:pic>
        <p:nvPicPr>
          <p:cNvPr id="6" name="Obraz 5">
            <a:extLst>
              <a:ext uri="{FF2B5EF4-FFF2-40B4-BE49-F238E27FC236}">
                <a16:creationId xmlns:a16="http://schemas.microsoft.com/office/drawing/2014/main" id="{473E5208-0D59-B978-5AD6-42B11409344F}"/>
              </a:ext>
            </a:extLst>
          </p:cNvPr>
          <p:cNvPicPr>
            <a:picLocks noChangeAspect="1"/>
          </p:cNvPicPr>
          <p:nvPr/>
        </p:nvPicPr>
        <p:blipFill>
          <a:blip r:embed="rId3"/>
          <a:stretch>
            <a:fillRect/>
          </a:stretch>
        </p:blipFill>
        <p:spPr>
          <a:xfrm>
            <a:off x="-2" y="562062"/>
            <a:ext cx="4004869" cy="3133646"/>
          </a:xfrm>
          <a:prstGeom prst="rect">
            <a:avLst/>
          </a:prstGeom>
        </p:spPr>
      </p:pic>
      <p:pic>
        <p:nvPicPr>
          <p:cNvPr id="12" name="Obraz 11">
            <a:extLst>
              <a:ext uri="{FF2B5EF4-FFF2-40B4-BE49-F238E27FC236}">
                <a16:creationId xmlns:a16="http://schemas.microsoft.com/office/drawing/2014/main" id="{7D54B6BB-C4ED-E259-3DDB-1727A31F1E73}"/>
              </a:ext>
            </a:extLst>
          </p:cNvPr>
          <p:cNvPicPr>
            <a:picLocks noChangeAspect="1"/>
          </p:cNvPicPr>
          <p:nvPr/>
        </p:nvPicPr>
        <p:blipFill>
          <a:blip r:embed="rId4"/>
          <a:stretch>
            <a:fillRect/>
          </a:stretch>
        </p:blipFill>
        <p:spPr>
          <a:xfrm>
            <a:off x="4044907" y="562061"/>
            <a:ext cx="4053526" cy="3165511"/>
          </a:xfrm>
          <a:prstGeom prst="rect">
            <a:avLst/>
          </a:prstGeom>
        </p:spPr>
      </p:pic>
      <p:pic>
        <p:nvPicPr>
          <p:cNvPr id="14" name="Obraz 13">
            <a:extLst>
              <a:ext uri="{FF2B5EF4-FFF2-40B4-BE49-F238E27FC236}">
                <a16:creationId xmlns:a16="http://schemas.microsoft.com/office/drawing/2014/main" id="{D35834B5-D7CB-D6FD-C2E5-E00E14BFEFDE}"/>
              </a:ext>
            </a:extLst>
          </p:cNvPr>
          <p:cNvPicPr>
            <a:picLocks noChangeAspect="1"/>
          </p:cNvPicPr>
          <p:nvPr/>
        </p:nvPicPr>
        <p:blipFill>
          <a:blip r:embed="rId5"/>
          <a:stretch>
            <a:fillRect/>
          </a:stretch>
        </p:blipFill>
        <p:spPr>
          <a:xfrm>
            <a:off x="0" y="3733779"/>
            <a:ext cx="4024045" cy="3133647"/>
          </a:xfrm>
          <a:prstGeom prst="rect">
            <a:avLst/>
          </a:prstGeom>
        </p:spPr>
      </p:pic>
      <p:pic>
        <p:nvPicPr>
          <p:cNvPr id="16" name="Obraz 15">
            <a:extLst>
              <a:ext uri="{FF2B5EF4-FFF2-40B4-BE49-F238E27FC236}">
                <a16:creationId xmlns:a16="http://schemas.microsoft.com/office/drawing/2014/main" id="{3A424680-B9C6-01CC-B719-71D6F5436BB7}"/>
              </a:ext>
            </a:extLst>
          </p:cNvPr>
          <p:cNvPicPr>
            <a:picLocks noChangeAspect="1"/>
          </p:cNvPicPr>
          <p:nvPr/>
        </p:nvPicPr>
        <p:blipFill>
          <a:blip r:embed="rId6"/>
          <a:stretch>
            <a:fillRect/>
          </a:stretch>
        </p:blipFill>
        <p:spPr>
          <a:xfrm>
            <a:off x="4118629" y="3727571"/>
            <a:ext cx="4019848" cy="3124252"/>
          </a:xfrm>
          <a:prstGeom prst="rect">
            <a:avLst/>
          </a:prstGeom>
        </p:spPr>
      </p:pic>
      <p:sp>
        <p:nvSpPr>
          <p:cNvPr id="17" name="pole tekstowe 16">
            <a:extLst>
              <a:ext uri="{FF2B5EF4-FFF2-40B4-BE49-F238E27FC236}">
                <a16:creationId xmlns:a16="http://schemas.microsoft.com/office/drawing/2014/main" id="{89402BAC-280D-6B3F-8707-3AFD29EA462E}"/>
              </a:ext>
            </a:extLst>
          </p:cNvPr>
          <p:cNvSpPr txBox="1"/>
          <p:nvPr/>
        </p:nvSpPr>
        <p:spPr>
          <a:xfrm>
            <a:off x="8138477" y="1731870"/>
            <a:ext cx="864339" cy="646331"/>
          </a:xfrm>
          <a:prstGeom prst="rect">
            <a:avLst/>
          </a:prstGeom>
          <a:solidFill>
            <a:schemeClr val="accent6"/>
          </a:solidFill>
        </p:spPr>
        <p:txBody>
          <a:bodyPr wrap="none" rtlCol="0">
            <a:spAutoFit/>
          </a:bodyPr>
          <a:lstStyle/>
          <a:p>
            <a:r>
              <a:rPr lang="pl-PL">
                <a:solidFill>
                  <a:schemeClr val="bg1"/>
                </a:solidFill>
              </a:rPr>
              <a:t>Proton</a:t>
            </a:r>
            <a:br>
              <a:rPr lang="pl-PL">
                <a:solidFill>
                  <a:schemeClr val="bg1"/>
                </a:solidFill>
              </a:rPr>
            </a:br>
            <a:r>
              <a:rPr lang="pl-PL">
                <a:solidFill>
                  <a:schemeClr val="bg1"/>
                </a:solidFill>
              </a:rPr>
              <a:t>events</a:t>
            </a:r>
            <a:endParaRPr lang="en-GB">
              <a:solidFill>
                <a:schemeClr val="bg1"/>
              </a:solidFill>
            </a:endParaRPr>
          </a:p>
        </p:txBody>
      </p:sp>
      <p:sp>
        <p:nvSpPr>
          <p:cNvPr id="18" name="pole tekstowe 17">
            <a:extLst>
              <a:ext uri="{FF2B5EF4-FFF2-40B4-BE49-F238E27FC236}">
                <a16:creationId xmlns:a16="http://schemas.microsoft.com/office/drawing/2014/main" id="{414311B9-CAA7-49B1-028C-C99FBF8DDAC4}"/>
              </a:ext>
            </a:extLst>
          </p:cNvPr>
          <p:cNvSpPr txBox="1"/>
          <p:nvPr/>
        </p:nvSpPr>
        <p:spPr>
          <a:xfrm>
            <a:off x="8138477" y="4567197"/>
            <a:ext cx="864339" cy="646331"/>
          </a:xfrm>
          <a:prstGeom prst="rect">
            <a:avLst/>
          </a:prstGeom>
          <a:solidFill>
            <a:schemeClr val="accent6"/>
          </a:solidFill>
        </p:spPr>
        <p:txBody>
          <a:bodyPr wrap="none" rtlCol="0">
            <a:spAutoFit/>
          </a:bodyPr>
          <a:lstStyle/>
          <a:p>
            <a:r>
              <a:rPr lang="pl-PL">
                <a:solidFill>
                  <a:schemeClr val="bg1"/>
                </a:solidFill>
              </a:rPr>
              <a:t>Iron</a:t>
            </a:r>
            <a:br>
              <a:rPr lang="pl-PL">
                <a:solidFill>
                  <a:schemeClr val="bg1"/>
                </a:solidFill>
              </a:rPr>
            </a:br>
            <a:r>
              <a:rPr lang="pl-PL">
                <a:solidFill>
                  <a:schemeClr val="bg1"/>
                </a:solidFill>
              </a:rPr>
              <a:t>events</a:t>
            </a:r>
            <a:endParaRPr lang="en-GB">
              <a:solidFill>
                <a:schemeClr val="bg1"/>
              </a:solidFill>
            </a:endParaRPr>
          </a:p>
        </p:txBody>
      </p:sp>
      <p:sp>
        <p:nvSpPr>
          <p:cNvPr id="19" name="pole tekstowe 18">
            <a:extLst>
              <a:ext uri="{FF2B5EF4-FFF2-40B4-BE49-F238E27FC236}">
                <a16:creationId xmlns:a16="http://schemas.microsoft.com/office/drawing/2014/main" id="{9887BA6B-7BBC-7401-42BA-26DAB5EE88EB}"/>
              </a:ext>
            </a:extLst>
          </p:cNvPr>
          <p:cNvSpPr txBox="1"/>
          <p:nvPr/>
        </p:nvSpPr>
        <p:spPr>
          <a:xfrm>
            <a:off x="8320205" y="3152726"/>
            <a:ext cx="3650022" cy="923330"/>
          </a:xfrm>
          <a:prstGeom prst="rect">
            <a:avLst/>
          </a:prstGeom>
          <a:noFill/>
        </p:spPr>
        <p:txBody>
          <a:bodyPr wrap="square" rtlCol="0">
            <a:spAutoFit/>
          </a:bodyPr>
          <a:lstStyle/>
          <a:p>
            <a:r>
              <a:rPr lang="pl-PL" dirty="0" err="1"/>
              <a:t>arrival</a:t>
            </a:r>
            <a:r>
              <a:rPr lang="pl-PL" dirty="0"/>
              <a:t> </a:t>
            </a:r>
            <a:r>
              <a:rPr lang="pl-PL" dirty="0" err="1"/>
              <a:t>time</a:t>
            </a:r>
            <a:r>
              <a:rPr lang="pl-PL" dirty="0"/>
              <a:t>: </a:t>
            </a:r>
            <a:r>
              <a:rPr lang="pl-PL" dirty="0" err="1"/>
              <a:t>time</a:t>
            </a:r>
            <a:r>
              <a:rPr lang="pl-PL" dirty="0"/>
              <a:t> </a:t>
            </a:r>
            <a:r>
              <a:rPr lang="pl-PL" dirty="0" err="1"/>
              <a:t>between</a:t>
            </a:r>
            <a:r>
              <a:rPr lang="pl-PL" dirty="0"/>
              <a:t> the </a:t>
            </a:r>
            <a:r>
              <a:rPr lang="pl-PL" dirty="0" err="1"/>
              <a:t>first</a:t>
            </a:r>
            <a:r>
              <a:rPr lang="pl-PL" dirty="0"/>
              <a:t> </a:t>
            </a:r>
            <a:r>
              <a:rPr lang="pl-PL" dirty="0" err="1"/>
              <a:t>interaction</a:t>
            </a:r>
            <a:r>
              <a:rPr lang="pl-PL" dirty="0"/>
              <a:t> of the </a:t>
            </a:r>
            <a:r>
              <a:rPr lang="pl-PL" dirty="0" err="1"/>
              <a:t>primary</a:t>
            </a:r>
            <a:r>
              <a:rPr lang="pl-PL" dirty="0"/>
              <a:t> and the </a:t>
            </a:r>
            <a:r>
              <a:rPr lang="pl-PL" dirty="0" err="1"/>
              <a:t>muon</a:t>
            </a:r>
            <a:r>
              <a:rPr lang="pl-PL" dirty="0"/>
              <a:t> </a:t>
            </a:r>
            <a:r>
              <a:rPr lang="pl-PL" dirty="0" err="1"/>
              <a:t>crossing</a:t>
            </a:r>
            <a:r>
              <a:rPr lang="pl-PL" dirty="0"/>
              <a:t> the </a:t>
            </a:r>
            <a:r>
              <a:rPr lang="pl-PL" dirty="0" err="1"/>
              <a:t>can</a:t>
            </a:r>
            <a:r>
              <a:rPr lang="pl-PL" dirty="0"/>
              <a:t> </a:t>
            </a:r>
            <a:r>
              <a:rPr lang="pl-PL" dirty="0" err="1"/>
              <a:t>boundary</a:t>
            </a:r>
            <a:endParaRPr lang="en-GB" dirty="0"/>
          </a:p>
        </p:txBody>
      </p:sp>
      <p:sp>
        <p:nvSpPr>
          <p:cNvPr id="21" name="pole tekstowe 20">
            <a:extLst>
              <a:ext uri="{FF2B5EF4-FFF2-40B4-BE49-F238E27FC236}">
                <a16:creationId xmlns:a16="http://schemas.microsoft.com/office/drawing/2014/main" id="{FCC34C38-4050-FC7F-EF73-DDCC3DC538AC}"/>
              </a:ext>
            </a:extLst>
          </p:cNvPr>
          <p:cNvSpPr txBox="1"/>
          <p:nvPr/>
        </p:nvSpPr>
        <p:spPr>
          <a:xfrm>
            <a:off x="8233061" y="5497606"/>
            <a:ext cx="3979800" cy="1354217"/>
          </a:xfrm>
          <a:prstGeom prst="rect">
            <a:avLst/>
          </a:prstGeom>
          <a:noFill/>
        </p:spPr>
        <p:txBody>
          <a:bodyPr wrap="square" rtlCol="0">
            <a:spAutoFit/>
          </a:bodyPr>
          <a:lstStyle/>
          <a:p>
            <a:r>
              <a:rPr lang="pl-PL"/>
              <a:t>Conclusion here is that </a:t>
            </a:r>
            <a:r>
              <a:rPr lang="pl-PL">
                <a:solidFill>
                  <a:srgbClr val="FF0000"/>
                </a:solidFill>
              </a:rPr>
              <a:t>prompt</a:t>
            </a:r>
            <a:r>
              <a:rPr lang="pl-PL"/>
              <a:t> is </a:t>
            </a:r>
            <a:r>
              <a:rPr lang="pl-PL" u="sng"/>
              <a:t>not </a:t>
            </a:r>
            <a:br>
              <a:rPr lang="pl-PL" u="sng"/>
            </a:br>
            <a:r>
              <a:rPr lang="pl-PL" u="sng"/>
              <a:t>really evident from arrival times </a:t>
            </a:r>
            <a:r>
              <a:rPr lang="pl-PL"/>
              <a:t>on </a:t>
            </a:r>
            <a:br>
              <a:rPr lang="pl-PL"/>
            </a:br>
            <a:r>
              <a:rPr lang="pl-PL"/>
              <a:t>event-by-event basis</a:t>
            </a:r>
            <a:br>
              <a:rPr lang="pl-PL"/>
            </a:br>
            <a:r>
              <a:rPr lang="pl-PL" sz="1400"/>
              <a:t>(which is a bummer, because this could have been measurable)</a:t>
            </a:r>
            <a:endParaRPr lang="en-GB"/>
          </a:p>
        </p:txBody>
      </p:sp>
    </p:spTree>
    <p:extLst>
      <p:ext uri="{BB962C8B-B14F-4D97-AF65-F5344CB8AC3E}">
        <p14:creationId xmlns:p14="http://schemas.microsoft.com/office/powerpoint/2010/main" val="36455299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Muon energy share</a:t>
            </a:r>
            <a:endParaRPr lang="pl-PL" sz="2800" dirty="0" err="1"/>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85</a:t>
            </a:fld>
            <a:endParaRPr lang="pl-PL" sz="2400">
              <a:solidFill>
                <a:schemeClr val="tx1"/>
              </a:solidFill>
              <a:cs typeface="Helvetica"/>
            </a:endParaRPr>
          </a:p>
        </p:txBody>
      </p:sp>
      <p:sp>
        <p:nvSpPr>
          <p:cNvPr id="17" name="pole tekstowe 16">
            <a:extLst>
              <a:ext uri="{FF2B5EF4-FFF2-40B4-BE49-F238E27FC236}">
                <a16:creationId xmlns:a16="http://schemas.microsoft.com/office/drawing/2014/main" id="{89402BAC-280D-6B3F-8707-3AFD29EA462E}"/>
              </a:ext>
            </a:extLst>
          </p:cNvPr>
          <p:cNvSpPr txBox="1"/>
          <p:nvPr/>
        </p:nvSpPr>
        <p:spPr>
          <a:xfrm>
            <a:off x="8025888" y="1805719"/>
            <a:ext cx="3980577" cy="923330"/>
          </a:xfrm>
          <a:prstGeom prst="rect">
            <a:avLst/>
          </a:prstGeom>
          <a:noFill/>
        </p:spPr>
        <p:txBody>
          <a:bodyPr wrap="none" rtlCol="0">
            <a:spAutoFit/>
          </a:bodyPr>
          <a:lstStyle/>
          <a:p>
            <a:r>
              <a:rPr lang="pl-PL">
                <a:solidFill>
                  <a:srgbClr val="FF0000"/>
                </a:solidFill>
              </a:rPr>
              <a:t>Prompt</a:t>
            </a:r>
            <a:r>
              <a:rPr lang="pl-PL"/>
              <a:t> muons indeed tend to carry a</a:t>
            </a:r>
            <a:br>
              <a:rPr lang="pl-PL"/>
            </a:br>
            <a:r>
              <a:rPr lang="pl-PL"/>
              <a:t>larger portion of the total primary </a:t>
            </a:r>
            <a:br>
              <a:rPr lang="pl-PL"/>
            </a:br>
            <a:r>
              <a:rPr lang="pl-PL"/>
              <a:t>energy</a:t>
            </a:r>
            <a:endParaRPr lang="en-GB"/>
          </a:p>
        </p:txBody>
      </p:sp>
      <p:pic>
        <p:nvPicPr>
          <p:cNvPr id="3" name="Obraz 2">
            <a:extLst>
              <a:ext uri="{FF2B5EF4-FFF2-40B4-BE49-F238E27FC236}">
                <a16:creationId xmlns:a16="http://schemas.microsoft.com/office/drawing/2014/main" id="{354871BB-EA53-A559-48C0-6D52C41582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68" y="562062"/>
            <a:ext cx="7783818" cy="6295938"/>
          </a:xfrm>
          <a:prstGeom prst="rect">
            <a:avLst/>
          </a:prstGeom>
        </p:spPr>
      </p:pic>
      <p:sp>
        <p:nvSpPr>
          <p:cNvPr id="5" name="pole tekstowe 4">
            <a:extLst>
              <a:ext uri="{FF2B5EF4-FFF2-40B4-BE49-F238E27FC236}">
                <a16:creationId xmlns:a16="http://schemas.microsoft.com/office/drawing/2014/main" id="{45B863F0-ACA4-0F66-1932-FBE30C8C8082}"/>
              </a:ext>
            </a:extLst>
          </p:cNvPr>
          <p:cNvSpPr txBox="1"/>
          <p:nvPr/>
        </p:nvSpPr>
        <p:spPr>
          <a:xfrm>
            <a:off x="8025888" y="3710031"/>
            <a:ext cx="3980576" cy="1200329"/>
          </a:xfrm>
          <a:prstGeom prst="rect">
            <a:avLst/>
          </a:prstGeom>
          <a:noFill/>
        </p:spPr>
        <p:txBody>
          <a:bodyPr wrap="square" rtlCol="0">
            <a:spAutoFit/>
          </a:bodyPr>
          <a:lstStyle/>
          <a:p>
            <a:r>
              <a:rPr lang="pl-PL"/>
              <a:t>The wiggles are coming from the</a:t>
            </a:r>
            <a:br>
              <a:rPr lang="pl-PL"/>
            </a:br>
            <a:r>
              <a:rPr lang="pl-PL"/>
              <a:t>contributions of different primaries</a:t>
            </a:r>
            <a:br>
              <a:rPr lang="pl-PL"/>
            </a:br>
            <a:br>
              <a:rPr lang="pl-PL"/>
            </a:br>
            <a:endParaRPr lang="en-GB"/>
          </a:p>
        </p:txBody>
      </p:sp>
      <p:sp>
        <p:nvSpPr>
          <p:cNvPr id="6" name="pole tekstowe 5">
            <a:extLst>
              <a:ext uri="{FF2B5EF4-FFF2-40B4-BE49-F238E27FC236}">
                <a16:creationId xmlns:a16="http://schemas.microsoft.com/office/drawing/2014/main" id="{C3EE5000-E2DD-AA45-A7E2-2D86108F940A}"/>
              </a:ext>
            </a:extLst>
          </p:cNvPr>
          <p:cNvSpPr txBox="1"/>
          <p:nvPr/>
        </p:nvSpPr>
        <p:spPr>
          <a:xfrm>
            <a:off x="8133665" y="574990"/>
            <a:ext cx="4060271" cy="369332"/>
          </a:xfrm>
          <a:prstGeom prst="rect">
            <a:avLst/>
          </a:prstGeom>
          <a:noFill/>
        </p:spPr>
        <p:txBody>
          <a:bodyPr wrap="square">
            <a:spAutoFit/>
          </a:bodyPr>
          <a:lstStyle/>
          <a:p>
            <a:r>
              <a:rPr lang="pl-PL">
                <a:solidFill>
                  <a:schemeClr val="bg1">
                    <a:lumMod val="50000"/>
                  </a:schemeClr>
                </a:solidFill>
              </a:rPr>
              <a:t>I use ORCA115 to boost the statistics</a:t>
            </a:r>
            <a:endParaRPr lang="en-GB">
              <a:solidFill>
                <a:schemeClr val="bg1">
                  <a:lumMod val="50000"/>
                </a:schemeClr>
              </a:solidFill>
            </a:endParaRPr>
          </a:p>
        </p:txBody>
      </p:sp>
    </p:spTree>
    <p:extLst>
      <p:ext uri="{BB962C8B-B14F-4D97-AF65-F5344CB8AC3E}">
        <p14:creationId xmlns:p14="http://schemas.microsoft.com/office/powerpoint/2010/main" val="17273181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24B8390-FE02-5DB9-8198-06EB09B0C6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49344" y="2460115"/>
            <a:ext cx="3542655" cy="4397635"/>
          </a:xfrm>
          <a:prstGeom prst="rect">
            <a:avLst/>
          </a:prstGeom>
        </p:spPr>
      </p:pic>
      <p:sp>
        <p:nvSpPr>
          <p:cNvPr id="4" name="Tytuł 1">
            <a:extLst>
              <a:ext uri="{FF2B5EF4-FFF2-40B4-BE49-F238E27FC236}">
                <a16:creationId xmlns:a16="http://schemas.microsoft.com/office/drawing/2014/main" id="{1B7EF1C5-7F44-DBAB-3F75-8D5D3B9B0C52}"/>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Muon production point</a:t>
            </a:r>
            <a:endParaRPr lang="pl-PL" sz="2800" dirty="0" err="1"/>
          </a:p>
        </p:txBody>
      </p:sp>
      <p:sp>
        <p:nvSpPr>
          <p:cNvPr id="9" name="Prostokąt 8">
            <a:extLst>
              <a:ext uri="{FF2B5EF4-FFF2-40B4-BE49-F238E27FC236}">
                <a16:creationId xmlns:a16="http://schemas.microsoft.com/office/drawing/2014/main" id="{1082E93B-6A9E-5AB3-6237-C4A37F0CC699}"/>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Symbol zastępczy numeru slajdu 4">
            <a:extLst>
              <a:ext uri="{FF2B5EF4-FFF2-40B4-BE49-F238E27FC236}">
                <a16:creationId xmlns:a16="http://schemas.microsoft.com/office/drawing/2014/main" id="{31D91B1F-D51E-7EE6-C40E-D3449024C3B2}"/>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86</a:t>
            </a:fld>
            <a:endParaRPr lang="pl-PL" sz="2400">
              <a:solidFill>
                <a:schemeClr val="tx1"/>
              </a:solidFill>
              <a:cs typeface="Helvetica"/>
            </a:endParaRPr>
          </a:p>
        </p:txBody>
      </p:sp>
      <p:sp>
        <p:nvSpPr>
          <p:cNvPr id="17" name="pole tekstowe 16">
            <a:extLst>
              <a:ext uri="{FF2B5EF4-FFF2-40B4-BE49-F238E27FC236}">
                <a16:creationId xmlns:a16="http://schemas.microsoft.com/office/drawing/2014/main" id="{89402BAC-280D-6B3F-8707-3AFD29EA462E}"/>
              </a:ext>
            </a:extLst>
          </p:cNvPr>
          <p:cNvSpPr txBox="1"/>
          <p:nvPr/>
        </p:nvSpPr>
        <p:spPr>
          <a:xfrm>
            <a:off x="8476909" y="1603886"/>
            <a:ext cx="3429144" cy="923330"/>
          </a:xfrm>
          <a:prstGeom prst="rect">
            <a:avLst/>
          </a:prstGeom>
          <a:noFill/>
        </p:spPr>
        <p:txBody>
          <a:bodyPr wrap="none" rtlCol="0">
            <a:spAutoFit/>
          </a:bodyPr>
          <a:lstStyle/>
          <a:p>
            <a:r>
              <a:rPr lang="pl-PL" dirty="0" err="1">
                <a:solidFill>
                  <a:srgbClr val="FF0000"/>
                </a:solidFill>
              </a:rPr>
              <a:t>Prompt</a:t>
            </a:r>
            <a:r>
              <a:rPr lang="pl-PL" dirty="0"/>
              <a:t> </a:t>
            </a:r>
            <a:r>
              <a:rPr lang="pl-PL" dirty="0" err="1"/>
              <a:t>muons</a:t>
            </a:r>
            <a:r>
              <a:rPr lang="pl-PL" dirty="0"/>
              <a:t> </a:t>
            </a:r>
            <a:r>
              <a:rPr lang="pl-PL" dirty="0" err="1"/>
              <a:t>indeed</a:t>
            </a:r>
            <a:r>
              <a:rPr lang="pl-PL" dirty="0"/>
              <a:t> </a:t>
            </a:r>
            <a:r>
              <a:rPr lang="pl-PL" dirty="0" err="1"/>
              <a:t>are</a:t>
            </a:r>
            <a:r>
              <a:rPr lang="pl-PL" dirty="0"/>
              <a:t> </a:t>
            </a:r>
            <a:r>
              <a:rPr lang="pl-PL" dirty="0" err="1"/>
              <a:t>more</a:t>
            </a:r>
            <a:endParaRPr lang="pl-PL" dirty="0"/>
          </a:p>
          <a:p>
            <a:r>
              <a:rPr lang="pl-PL" dirty="0" err="1"/>
              <a:t>often</a:t>
            </a:r>
            <a:r>
              <a:rPr lang="pl-PL" dirty="0"/>
              <a:t> </a:t>
            </a:r>
            <a:r>
              <a:rPr lang="pl-PL" dirty="0" err="1"/>
              <a:t>produced</a:t>
            </a:r>
            <a:r>
              <a:rPr lang="pl-PL" dirty="0"/>
              <a:t> </a:t>
            </a:r>
            <a:r>
              <a:rPr lang="pl-PL" dirty="0" err="1"/>
              <a:t>close</a:t>
            </a:r>
            <a:r>
              <a:rPr lang="pl-PL" dirty="0"/>
              <a:t> to the 1st </a:t>
            </a:r>
            <a:br>
              <a:rPr lang="pl-PL" dirty="0"/>
            </a:br>
            <a:r>
              <a:rPr lang="pl-PL" dirty="0" err="1"/>
              <a:t>interaction</a:t>
            </a:r>
            <a:endParaRPr lang="en-GB" dirty="0"/>
          </a:p>
        </p:txBody>
      </p:sp>
      <p:pic>
        <p:nvPicPr>
          <p:cNvPr id="5" name="Obraz 4">
            <a:extLst>
              <a:ext uri="{FF2B5EF4-FFF2-40B4-BE49-F238E27FC236}">
                <a16:creationId xmlns:a16="http://schemas.microsoft.com/office/drawing/2014/main" id="{D1762EEA-65FF-67A8-D645-B0257738D2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499" y="562062"/>
            <a:ext cx="8308972" cy="6295938"/>
          </a:xfrm>
          <a:prstGeom prst="rect">
            <a:avLst/>
          </a:prstGeom>
        </p:spPr>
      </p:pic>
      <p:sp>
        <p:nvSpPr>
          <p:cNvPr id="2" name="pole tekstowe 1">
            <a:extLst>
              <a:ext uri="{FF2B5EF4-FFF2-40B4-BE49-F238E27FC236}">
                <a16:creationId xmlns:a16="http://schemas.microsoft.com/office/drawing/2014/main" id="{E7B68342-43B2-4581-C60D-9BDBD2A05757}"/>
              </a:ext>
            </a:extLst>
          </p:cNvPr>
          <p:cNvSpPr txBox="1"/>
          <p:nvPr/>
        </p:nvSpPr>
        <p:spPr>
          <a:xfrm>
            <a:off x="8133665" y="574990"/>
            <a:ext cx="4060271" cy="369332"/>
          </a:xfrm>
          <a:prstGeom prst="rect">
            <a:avLst/>
          </a:prstGeom>
          <a:noFill/>
        </p:spPr>
        <p:txBody>
          <a:bodyPr wrap="square">
            <a:spAutoFit/>
          </a:bodyPr>
          <a:lstStyle/>
          <a:p>
            <a:r>
              <a:rPr lang="pl-PL">
                <a:solidFill>
                  <a:schemeClr val="bg1">
                    <a:lumMod val="50000"/>
                  </a:schemeClr>
                </a:solidFill>
              </a:rPr>
              <a:t>I use ORCA115 to boost the statistics</a:t>
            </a:r>
            <a:endParaRPr lang="en-GB">
              <a:solidFill>
                <a:schemeClr val="bg1">
                  <a:lumMod val="50000"/>
                </a:schemeClr>
              </a:solidFill>
            </a:endParaRPr>
          </a:p>
        </p:txBody>
      </p:sp>
    </p:spTree>
    <p:extLst>
      <p:ext uri="{BB962C8B-B14F-4D97-AF65-F5344CB8AC3E}">
        <p14:creationId xmlns:p14="http://schemas.microsoft.com/office/powerpoint/2010/main" val="1540562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Obraz 42">
            <a:extLst>
              <a:ext uri="{FF2B5EF4-FFF2-40B4-BE49-F238E27FC236}">
                <a16:creationId xmlns:a16="http://schemas.microsoft.com/office/drawing/2014/main" id="{9BE13F73-98FF-4FB1-B408-B32097FBF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5422"/>
            <a:ext cx="10277475" cy="5870309"/>
          </a:xfrm>
          <a:prstGeom prst="rect">
            <a:avLst/>
          </a:prstGeom>
        </p:spPr>
      </p:pic>
      <p:sp>
        <p:nvSpPr>
          <p:cNvPr id="44" name="pole tekstowe 43">
            <a:extLst>
              <a:ext uri="{FF2B5EF4-FFF2-40B4-BE49-F238E27FC236}">
                <a16:creationId xmlns:a16="http://schemas.microsoft.com/office/drawing/2014/main" id="{E9F971CD-54A3-4E8C-B57A-7D0FC23C1AAE}"/>
              </a:ext>
            </a:extLst>
          </p:cNvPr>
          <p:cNvSpPr txBox="1"/>
          <p:nvPr/>
        </p:nvSpPr>
        <p:spPr>
          <a:xfrm>
            <a:off x="8835052" y="1196997"/>
            <a:ext cx="2395200" cy="369332"/>
          </a:xfrm>
          <a:prstGeom prst="rect">
            <a:avLst/>
          </a:prstGeom>
          <a:noFill/>
        </p:spPr>
        <p:txBody>
          <a:bodyPr wrap="square" rtlCol="0">
            <a:spAutoFit/>
          </a:bodyPr>
          <a:lstStyle/>
          <a:p>
            <a:r>
              <a:rPr lang="pl-PL">
                <a:solidFill>
                  <a:schemeClr val="bg1">
                    <a:lumMod val="50000"/>
                  </a:schemeClr>
                </a:solidFill>
                <a:latin typeface="Helvetica" panose="020B0604020202020204" pitchFamily="34" charset="0"/>
                <a:cs typeface="Helvetica" panose="020B0604020202020204" pitchFamily="34" charset="0"/>
              </a:rPr>
              <a:t>Credit: Joao Coelho</a:t>
            </a:r>
            <a:endParaRPr lang="en-GB">
              <a:solidFill>
                <a:schemeClr val="bg1">
                  <a:lumMod val="50000"/>
                </a:schemeClr>
              </a:solidFill>
              <a:latin typeface="Helvetica" panose="020B0604020202020204" pitchFamily="34" charset="0"/>
              <a:cs typeface="Helvetica" panose="020B0604020202020204" pitchFamily="34" charset="0"/>
            </a:endParaRPr>
          </a:p>
        </p:txBody>
      </p:sp>
      <p:sp>
        <p:nvSpPr>
          <p:cNvPr id="45" name="pole tekstowe 44">
            <a:extLst>
              <a:ext uri="{FF2B5EF4-FFF2-40B4-BE49-F238E27FC236}">
                <a16:creationId xmlns:a16="http://schemas.microsoft.com/office/drawing/2014/main" id="{9C359091-C135-425E-822C-54FC041827A3}"/>
              </a:ext>
            </a:extLst>
          </p:cNvPr>
          <p:cNvSpPr txBox="1"/>
          <p:nvPr/>
        </p:nvSpPr>
        <p:spPr>
          <a:xfrm>
            <a:off x="9632273" y="2473895"/>
            <a:ext cx="2559728" cy="1200329"/>
          </a:xfrm>
          <a:prstGeom prst="rect">
            <a:avLst/>
          </a:prstGeom>
          <a:noFill/>
        </p:spPr>
        <p:txBody>
          <a:bodyPr wrap="square" rtlCol="0">
            <a:spAutoFit/>
          </a:bodyPr>
          <a:lstStyle/>
          <a:p>
            <a:r>
              <a:rPr lang="pl-PL" sz="2400">
                <a:latin typeface="Helvetica" panose="020B0604020202020204" pitchFamily="34" charset="0"/>
                <a:cs typeface="Helvetica" panose="020B0604020202020204" pitchFamily="34" charset="0"/>
              </a:rPr>
              <a:t>YES, the imperial star destroyer </a:t>
            </a:r>
          </a:p>
          <a:p>
            <a:r>
              <a:rPr lang="pl-PL" sz="2400">
                <a:latin typeface="Helvetica" panose="020B0604020202020204" pitchFamily="34" charset="0"/>
                <a:cs typeface="Helvetica" panose="020B0604020202020204" pitchFamily="34" charset="0"/>
              </a:rPr>
              <a:t>IS up to scale!</a:t>
            </a:r>
            <a:endParaRPr lang="en-GB" sz="2400">
              <a:latin typeface="Helvetica" panose="020B0604020202020204" pitchFamily="34" charset="0"/>
              <a:cs typeface="Helvetica" panose="020B0604020202020204" pitchFamily="34" charset="0"/>
            </a:endParaRPr>
          </a:p>
        </p:txBody>
      </p:sp>
      <p:pic>
        <p:nvPicPr>
          <p:cNvPr id="46" name="Obraz 45" descr="Obraz zawierający kask, ciemny, automat&#10;&#10;Opis wygenerowany automatycznie">
            <a:extLst>
              <a:ext uri="{FF2B5EF4-FFF2-40B4-BE49-F238E27FC236}">
                <a16:creationId xmlns:a16="http://schemas.microsoft.com/office/drawing/2014/main" id="{7B64F422-2429-4C6A-9320-A2D21EE4D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3494" y="4335442"/>
            <a:ext cx="2648505" cy="2522557"/>
          </a:xfrm>
          <a:prstGeom prst="rect">
            <a:avLst/>
          </a:prstGeom>
        </p:spPr>
      </p:pic>
      <p:sp>
        <p:nvSpPr>
          <p:cNvPr id="47" name="pole tekstowe 46">
            <a:extLst>
              <a:ext uri="{FF2B5EF4-FFF2-40B4-BE49-F238E27FC236}">
                <a16:creationId xmlns:a16="http://schemas.microsoft.com/office/drawing/2014/main" id="{545182BA-C8A1-488E-A8C7-D5975A90EE35}"/>
              </a:ext>
            </a:extLst>
          </p:cNvPr>
          <p:cNvSpPr txBox="1"/>
          <p:nvPr/>
        </p:nvSpPr>
        <p:spPr>
          <a:xfrm>
            <a:off x="9401452" y="6581001"/>
            <a:ext cx="2924820" cy="276999"/>
          </a:xfrm>
          <a:prstGeom prst="rect">
            <a:avLst/>
          </a:prstGeom>
          <a:noFill/>
        </p:spPr>
        <p:txBody>
          <a:bodyPr wrap="square">
            <a:spAutoFit/>
          </a:bodyPr>
          <a:lstStyle/>
          <a:p>
            <a:r>
              <a:rPr lang="en-GB" sz="1200">
                <a:solidFill>
                  <a:schemeClr val="bg1">
                    <a:lumMod val="50000"/>
                  </a:schemeClr>
                </a:solidFill>
                <a:latin typeface="Helvetica" panose="020B0604020202020204" pitchFamily="34" charset="0"/>
                <a:cs typeface="Helvetica" panose="020B0604020202020204" pitchFamily="34" charset="0"/>
              </a:rPr>
              <a:t>https://www.pngegg.com/en/png-sujmc</a:t>
            </a:r>
          </a:p>
        </p:txBody>
      </p:sp>
      <p:sp>
        <p:nvSpPr>
          <p:cNvPr id="48" name="pole tekstowe 47">
            <a:extLst>
              <a:ext uri="{FF2B5EF4-FFF2-40B4-BE49-F238E27FC236}">
                <a16:creationId xmlns:a16="http://schemas.microsoft.com/office/drawing/2014/main" id="{7946119D-CCAF-42BC-841A-84334FB8ADDB}"/>
              </a:ext>
            </a:extLst>
          </p:cNvPr>
          <p:cNvSpPr txBox="1"/>
          <p:nvPr/>
        </p:nvSpPr>
        <p:spPr>
          <a:xfrm>
            <a:off x="2738053" y="5596720"/>
            <a:ext cx="2033694" cy="584775"/>
          </a:xfrm>
          <a:prstGeom prst="rect">
            <a:avLst/>
          </a:prstGeom>
          <a:noFill/>
        </p:spPr>
        <p:txBody>
          <a:bodyPr wrap="square">
            <a:spAutoFit/>
          </a:bodyPr>
          <a:lstStyle/>
          <a:p>
            <a:r>
              <a:rPr lang="pl-PL" sz="3200">
                <a:solidFill>
                  <a:schemeClr val="accent1">
                    <a:lumMod val="20000"/>
                    <a:lumOff val="80000"/>
                  </a:schemeClr>
                </a:solidFill>
                <a:effectLst/>
                <a:latin typeface="Helvetica" panose="020B0604020202020204" pitchFamily="34" charset="0"/>
                <a:cs typeface="Helvetica" panose="020B0604020202020204" pitchFamily="34" charset="0"/>
              </a:rPr>
              <a:t>ORCA115</a:t>
            </a:r>
          </a:p>
        </p:txBody>
      </p:sp>
      <p:sp>
        <p:nvSpPr>
          <p:cNvPr id="49" name="pole tekstowe 48">
            <a:extLst>
              <a:ext uri="{FF2B5EF4-FFF2-40B4-BE49-F238E27FC236}">
                <a16:creationId xmlns:a16="http://schemas.microsoft.com/office/drawing/2014/main" id="{E44F6380-69E2-4C58-AB78-FB349317FD1E}"/>
              </a:ext>
            </a:extLst>
          </p:cNvPr>
          <p:cNvSpPr txBox="1"/>
          <p:nvPr/>
        </p:nvSpPr>
        <p:spPr>
          <a:xfrm>
            <a:off x="3833728" y="1089275"/>
            <a:ext cx="2424197" cy="584775"/>
          </a:xfrm>
          <a:prstGeom prst="rect">
            <a:avLst/>
          </a:prstGeom>
          <a:noFill/>
        </p:spPr>
        <p:txBody>
          <a:bodyPr wrap="square">
            <a:spAutoFit/>
          </a:bodyPr>
          <a:lstStyle/>
          <a:p>
            <a:r>
              <a:rPr lang="pl-PL" sz="3200">
                <a:solidFill>
                  <a:schemeClr val="accent4">
                    <a:lumMod val="75000"/>
                  </a:schemeClr>
                </a:solidFill>
                <a:latin typeface="Helvetica" panose="020B0604020202020204" pitchFamily="34" charset="0"/>
                <a:cs typeface="Helvetica" panose="020B0604020202020204" pitchFamily="34" charset="0"/>
              </a:rPr>
              <a:t>ARCA2x115</a:t>
            </a:r>
            <a:endParaRPr lang="pl-PL" sz="3200">
              <a:solidFill>
                <a:schemeClr val="accent4">
                  <a:lumMod val="75000"/>
                </a:schemeClr>
              </a:solidFill>
              <a:effectLst/>
              <a:latin typeface="Helvetica" panose="020B0604020202020204" pitchFamily="34" charset="0"/>
              <a:cs typeface="Helvetica" panose="020B0604020202020204" pitchFamily="34" charset="0"/>
            </a:endParaRPr>
          </a:p>
        </p:txBody>
      </p:sp>
      <p:sp>
        <p:nvSpPr>
          <p:cNvPr id="12" name="Tytuł 1">
            <a:extLst>
              <a:ext uri="{FF2B5EF4-FFF2-40B4-BE49-F238E27FC236}">
                <a16:creationId xmlns:a16="http://schemas.microsoft.com/office/drawing/2014/main" id="{6B66FE8B-C616-4887-4EFE-FA08C1A28DE6}"/>
              </a:ext>
            </a:extLst>
          </p:cNvPr>
          <p:cNvSpPr txBox="1">
            <a:spLocks/>
          </p:cNvSpPr>
          <p:nvPr/>
        </p:nvSpPr>
        <p:spPr>
          <a:xfrm>
            <a:off x="0" y="67185"/>
            <a:ext cx="12191999" cy="494877"/>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800">
                <a:solidFill>
                  <a:schemeClr val="bg1"/>
                </a:solidFill>
                <a:latin typeface="Helvetica" panose="020B0604020202020204" pitchFamily="34" charset="0"/>
                <a:cs typeface="Helvetica" panose="020B0604020202020204" pitchFamily="34" charset="0"/>
              </a:rPr>
              <a:t>Detector size comparison</a:t>
            </a:r>
            <a:endParaRPr lang="en-GB" sz="2800">
              <a:solidFill>
                <a:schemeClr val="bg1"/>
              </a:solidFill>
              <a:latin typeface="Helvetica" panose="020B0604020202020204" pitchFamily="34" charset="0"/>
              <a:cs typeface="Helvetica" panose="020B0604020202020204" pitchFamily="34" charset="0"/>
            </a:endParaRPr>
          </a:p>
        </p:txBody>
      </p:sp>
      <p:sp>
        <p:nvSpPr>
          <p:cNvPr id="13" name="Prostokąt 12">
            <a:extLst>
              <a:ext uri="{FF2B5EF4-FFF2-40B4-BE49-F238E27FC236}">
                <a16:creationId xmlns:a16="http://schemas.microsoft.com/office/drawing/2014/main" id="{B4E9910C-2194-77F1-5730-0DF27F294487}"/>
              </a:ext>
            </a:extLst>
          </p:cNvPr>
          <p:cNvSpPr/>
          <p:nvPr/>
        </p:nvSpPr>
        <p:spPr>
          <a:xfrm>
            <a:off x="11425084" y="67185"/>
            <a:ext cx="766916" cy="494877"/>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4" name="Symbol zastępczy numeru slajdu 4">
            <a:extLst>
              <a:ext uri="{FF2B5EF4-FFF2-40B4-BE49-F238E27FC236}">
                <a16:creationId xmlns:a16="http://schemas.microsoft.com/office/drawing/2014/main" id="{1DFD8AF4-7B73-9521-6D8F-A776CB4FB050}"/>
              </a:ext>
            </a:extLst>
          </p:cNvPr>
          <p:cNvSpPr txBox="1">
            <a:spLocks/>
          </p:cNvSpPr>
          <p:nvPr/>
        </p:nvSpPr>
        <p:spPr>
          <a:xfrm>
            <a:off x="11425084" y="67185"/>
            <a:ext cx="766915" cy="49487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4765315-C8E6-4469-B2CA-DD065934F9DF}" type="slidenum">
              <a:rPr lang="pl-PL" sz="2400" smtClean="0">
                <a:solidFill>
                  <a:schemeClr val="tx1"/>
                </a:solidFill>
                <a:ea typeface="+mn-lt"/>
                <a:cs typeface="+mn-lt"/>
              </a:rPr>
              <a:pPr algn="ctr"/>
              <a:t>9</a:t>
            </a:fld>
            <a:endParaRPr lang="pl-PL" sz="2400">
              <a:solidFill>
                <a:schemeClr val="tx1"/>
              </a:solidFill>
              <a:cs typeface="Helvetica"/>
            </a:endParaRPr>
          </a:p>
        </p:txBody>
      </p:sp>
    </p:spTree>
    <p:extLst>
      <p:ext uri="{BB962C8B-B14F-4D97-AF65-F5344CB8AC3E}">
        <p14:creationId xmlns:p14="http://schemas.microsoft.com/office/powerpoint/2010/main" val="3035508534"/>
      </p:ext>
    </p:extLst>
  </p:cSld>
  <p:clrMapOvr>
    <a:masterClrMapping/>
  </p:clrMapOvr>
</p:sld>
</file>

<file path=ppt/theme/theme1.xml><?xml version="1.0" encoding="utf-8"?>
<a:theme xmlns:a="http://schemas.openxmlformats.org/drawingml/2006/main" name="Office Them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iestandardowy 2">
      <a:majorFont>
        <a:latin typeface="Helvetica"/>
        <a:ea typeface=""/>
        <a:cs typeface=""/>
      </a:majorFont>
      <a:minorFont>
        <a:latin typeface="Helvetica"/>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23816</TotalTime>
  <Words>4464</Words>
  <Application>Microsoft Office PowerPoint</Application>
  <PresentationFormat>Panoramiczny</PresentationFormat>
  <Paragraphs>1031</Paragraphs>
  <Slides>86</Slides>
  <Notes>56</Notes>
  <HiddenSlides>0</HiddenSlides>
  <MMClips>4</MMClips>
  <ScaleCrop>false</ScaleCrop>
  <HeadingPairs>
    <vt:vector size="6" baseType="variant">
      <vt:variant>
        <vt:lpstr>Używane czcionki</vt:lpstr>
      </vt:variant>
      <vt:variant>
        <vt:i4>13</vt:i4>
      </vt:variant>
      <vt:variant>
        <vt:lpstr>Motyw</vt:lpstr>
      </vt:variant>
      <vt:variant>
        <vt:i4>1</vt:i4>
      </vt:variant>
      <vt:variant>
        <vt:lpstr>Tytuły slajdów</vt:lpstr>
      </vt:variant>
      <vt:variant>
        <vt:i4>86</vt:i4>
      </vt:variant>
    </vt:vector>
  </HeadingPairs>
  <TitlesOfParts>
    <vt:vector size="100" baseType="lpstr">
      <vt:lpstr>Amasis MT Pro Black</vt:lpstr>
      <vt:lpstr>Arial</vt:lpstr>
      <vt:lpstr>Arimo</vt:lpstr>
      <vt:lpstr>Calibri</vt:lpstr>
      <vt:lpstr>Cambria Math</vt:lpstr>
      <vt:lpstr>Helvetica</vt:lpstr>
      <vt:lpstr>Lucida Grande</vt:lpstr>
      <vt:lpstr>NewTXMI</vt:lpstr>
      <vt:lpstr>SFSS0800</vt:lpstr>
      <vt:lpstr>StandardSymL</vt:lpstr>
      <vt:lpstr>TeXGyreTermesX-Regular</vt:lpstr>
      <vt:lpstr>Times New Roman</vt:lpstr>
      <vt:lpstr>Wingdings</vt:lpstr>
      <vt:lpstr>Office Theme</vt:lpstr>
      <vt:lpstr>      : neutrino astronomy and more</vt:lpstr>
      <vt:lpstr>Outline</vt:lpstr>
      <vt:lpstr>Prezentacja programu PowerPoint</vt:lpstr>
      <vt:lpstr>Prezentacja programu PowerPoint</vt:lpstr>
      <vt:lpstr>Outline</vt:lpstr>
      <vt:lpstr>Prezentacja programu PowerPoint</vt:lpstr>
      <vt:lpstr>Prezentacja programu PowerPoint</vt:lpstr>
      <vt:lpstr>Prezentacja programu PowerPoint</vt:lpstr>
      <vt:lpstr>Prezentacja programu PowerPoint</vt:lpstr>
      <vt:lpstr>Prezentacja programu PowerPoint</vt:lpstr>
      <vt:lpstr>Outline</vt:lpstr>
      <vt:lpstr>Prezentacja programu PowerPoint</vt:lpstr>
      <vt:lpstr>Prezentacja programu PowerPoint</vt:lpstr>
      <vt:lpstr>Prezentacja programu PowerPoint</vt:lpstr>
      <vt:lpstr>Prezentacja programu PowerPoint</vt:lpstr>
      <vt:lpstr>Outline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Outline</vt:lpstr>
      <vt:lpstr>Prezentacja programu PowerPoint</vt:lpstr>
      <vt:lpstr>Prezentacja programu PowerPoint</vt:lpstr>
      <vt:lpstr>Prezentacja programu PowerPoint</vt:lpstr>
      <vt:lpstr>Prezentacja programu PowerPoint</vt:lpstr>
      <vt:lpstr>Prezentacja programu PowerPoint</vt:lpstr>
      <vt:lpstr>Outline</vt:lpstr>
      <vt:lpstr>Prezentacja programu PowerPoint</vt:lpstr>
      <vt:lpstr>Backup</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muon multiplicity reco</dc:title>
  <dc:creator>Piotr Kalaczyński</dc:creator>
  <cp:lastModifiedBy>Piotr Kalaczyński</cp:lastModifiedBy>
  <cp:revision>499</cp:revision>
  <dcterms:created xsi:type="dcterms:W3CDTF">2021-07-07T09:11:53Z</dcterms:created>
  <dcterms:modified xsi:type="dcterms:W3CDTF">2024-03-07T23:30:49Z</dcterms:modified>
</cp:coreProperties>
</file>