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7" r:id="rId6"/>
    <p:sldId id="343" r:id="rId7"/>
    <p:sldId id="260" r:id="rId8"/>
    <p:sldId id="417" r:id="rId9"/>
    <p:sldId id="416" r:id="rId10"/>
    <p:sldId id="41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8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2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27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8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1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2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09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09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8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6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319F-3EF7-4D36-8024-874EBA0FAFB0}" type="datetimeFigureOut">
              <a:rPr lang="fr-FR" smtClean="0"/>
              <a:t>19/12/2023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06B6-A7C5-4604-8821-4C620AC31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0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ogne.campusfrance.org/f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8" y="2483868"/>
            <a:ext cx="12170664" cy="3014662"/>
          </a:xfrm>
        </p:spPr>
        <p:txBody>
          <a:bodyPr>
            <a:normAutofit fontScale="77500" lnSpcReduction="20000"/>
          </a:bodyPr>
          <a:lstStyle/>
          <a:p>
            <a:r>
              <a:rPr lang="fr-FR" sz="4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r>
              <a:rPr lang="fr-FR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4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fr-FR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fr-FR" sz="4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4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4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 in France</a:t>
            </a:r>
          </a:p>
          <a:p>
            <a:endParaRPr lang="fr-FR" sz="1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300" b="1" dirty="0">
                <a:latin typeface="Arial" panose="020B0604020202020204" pitchFamily="34" charset="0"/>
                <a:cs typeface="Arial" panose="020B0604020202020204" pitchFamily="34" charset="0"/>
              </a:rPr>
              <a:t>&amp; the </a:t>
            </a:r>
            <a:r>
              <a:rPr lang="fr-FR" sz="4300" b="1" i="1" dirty="0">
                <a:latin typeface="Arial" panose="020B0604020202020204" pitchFamily="34" charset="0"/>
                <a:cs typeface="Arial" panose="020B0604020202020204" pitchFamily="34" charset="0"/>
              </a:rPr>
              <a:t>PHC Polonium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Prof. Dr. hab. Jean-Luc Schneider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Attaché for Science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Education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French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Embassy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/ French Institute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957D5C-24AD-C33D-1476-1C7BBA0C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4" y="6824"/>
            <a:ext cx="2236428" cy="21581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9EFE50-D19D-6D35-C7F1-BE2A3CD9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418" y="215027"/>
            <a:ext cx="2199714" cy="1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8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8739" y="308203"/>
            <a:ext cx="9144000" cy="931863"/>
          </a:xfrm>
        </p:spPr>
        <p:txBody>
          <a:bodyPr>
            <a:normAutofit/>
          </a:bodyPr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in France: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3097" y="2631361"/>
            <a:ext cx="1169903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Master 2: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1 to 10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in France (€860 /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France Excellence Europa: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Master 1 &amp; 2 (€6850 /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PhD: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co-tutelle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co-direction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4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maximum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        per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(€1690 /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 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https://www.pologne.campusfrance.org/fr</a:t>
            </a:r>
            <a:endParaRPr lang="fr-F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95" y="172276"/>
            <a:ext cx="1756777" cy="184961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23DDA6-81E5-F746-BFEC-B13DFDB98B92}"/>
              </a:ext>
            </a:extLst>
          </p:cNvPr>
          <p:cNvSpPr txBox="1"/>
          <p:nvPr/>
        </p:nvSpPr>
        <p:spPr>
          <a:xfrm>
            <a:off x="2396910" y="1592544"/>
            <a:ext cx="73981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4000" i="1" dirty="0">
                <a:latin typeface="Arial" panose="020B0604020202020204" pitchFamily="34" charset="0"/>
                <a:cs typeface="Arial" panose="020B0604020202020204" pitchFamily="34" charset="0"/>
              </a:rPr>
              <a:t>France Excellence </a:t>
            </a:r>
            <a:r>
              <a:rPr lang="fr-FR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endParaRPr lang="fr-FR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8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iffel campagne 2021">
            <a:extLst>
              <a:ext uri="{FF2B5EF4-FFF2-40B4-BE49-F238E27FC236}">
                <a16:creationId xmlns:a16="http://schemas.microsoft.com/office/drawing/2014/main" id="{2DC37675-2D32-DF4C-96B9-27963FF7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9" y="296561"/>
            <a:ext cx="2609716" cy="23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4A7E78-36CA-A540-8432-CB50B6147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740" y="344516"/>
            <a:ext cx="1856865" cy="19549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FE69D6-E5FC-7246-A418-3DE28CC22423}"/>
              </a:ext>
            </a:extLst>
          </p:cNvPr>
          <p:cNvSpPr txBox="1"/>
          <p:nvPr/>
        </p:nvSpPr>
        <p:spPr>
          <a:xfrm>
            <a:off x="3375255" y="1300640"/>
            <a:ext cx="5441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i="1" dirty="0">
                <a:latin typeface="Arial" panose="020B0604020202020204" pitchFamily="34" charset="0"/>
                <a:cs typeface="Arial" panose="020B0604020202020204" pitchFamily="34" charset="0"/>
              </a:rPr>
              <a:t>Excellence Eiffel </a:t>
            </a:r>
            <a:r>
              <a:rPr lang="fr-F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endParaRPr lang="fr-F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470CBB-E183-7742-8E92-136C9D9675C5}"/>
              </a:ext>
            </a:extLst>
          </p:cNvPr>
          <p:cNvSpPr txBox="1"/>
          <p:nvPr/>
        </p:nvSpPr>
        <p:spPr>
          <a:xfrm>
            <a:off x="1449534" y="2826079"/>
            <a:ext cx="92929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up to 2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(€1181 /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up to 3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(€1181 /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up to 1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(€1700 /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citizenships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Pre-selection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by the French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engineering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BCD7E7-5C5C-3348-A3D4-B05E00286ECF}"/>
              </a:ext>
            </a:extLst>
          </p:cNvPr>
          <p:cNvSpPr txBox="1"/>
          <p:nvPr/>
        </p:nvSpPr>
        <p:spPr>
          <a:xfrm>
            <a:off x="1609383" y="6221117"/>
            <a:ext cx="897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www.campusfrance.org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/le-programme-de-bourses-</a:t>
            </a:r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eiffel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B19733-51D6-D344-92E0-83E75DA81138}"/>
              </a:ext>
            </a:extLst>
          </p:cNvPr>
          <p:cNvSpPr txBox="1"/>
          <p:nvPr/>
        </p:nvSpPr>
        <p:spPr>
          <a:xfrm>
            <a:off x="1449534" y="568042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3013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9B614B-A053-CF44-9FCD-5DD6457F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260031"/>
            <a:ext cx="3978810" cy="10238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7B4F60-4F58-8046-B196-0E212BB95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83" y="260031"/>
            <a:ext cx="3583622" cy="10238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8B9C5C-616C-AB4A-A79B-5EFD730A1BEA}"/>
              </a:ext>
            </a:extLst>
          </p:cNvPr>
          <p:cNvSpPr txBox="1"/>
          <p:nvPr/>
        </p:nvSpPr>
        <p:spPr>
          <a:xfrm>
            <a:off x="1969509" y="1699133"/>
            <a:ext cx="831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>
                <a:latin typeface="Arial" panose="020B0604020202020204" pitchFamily="34" charset="0"/>
                <a:cs typeface="Arial" panose="020B0604020202020204" pitchFamily="34" charset="0"/>
              </a:rPr>
              <a:t>Erasmus </a:t>
            </a:r>
            <a:r>
              <a:rPr lang="fr-F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Mundus</a:t>
            </a:r>
            <a:r>
              <a:rPr lang="fr-FR" sz="3200" i="1" dirty="0">
                <a:latin typeface="Arial" panose="020B0604020202020204" pitchFamily="34" charset="0"/>
                <a:cs typeface="Arial" panose="020B0604020202020204" pitchFamily="34" charset="0"/>
              </a:rPr>
              <a:t> Joint Masters </a:t>
            </a:r>
            <a:r>
              <a:rPr lang="fr-F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endParaRPr lang="fr-F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E0055E-5D4E-7E4D-88A3-501B42627657}"/>
              </a:ext>
            </a:extLst>
          </p:cNvPr>
          <p:cNvSpPr txBox="1"/>
          <p:nvPr/>
        </p:nvSpPr>
        <p:spPr>
          <a:xfrm>
            <a:off x="438842" y="2481945"/>
            <a:ext cx="1131431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master's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all over the world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Erasmus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Mundus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Joint Masters: high-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Master programmes;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 joint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or multiple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 to 2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(60, 90 or 120 ECTS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living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At least 2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2 countries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the country of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residence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D8699-E069-D24C-90BF-105D596959E5}"/>
              </a:ext>
            </a:extLst>
          </p:cNvPr>
          <p:cNvSpPr/>
          <p:nvPr/>
        </p:nvSpPr>
        <p:spPr>
          <a:xfrm>
            <a:off x="20548" y="6228371"/>
            <a:ext cx="12164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erasmus-plus.ec.europa.eu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mundus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-joint-masters-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E323D3-07B8-C746-B094-A986DF8DC944}"/>
              </a:ext>
            </a:extLst>
          </p:cNvPr>
          <p:cNvSpPr txBox="1"/>
          <p:nvPr/>
        </p:nvSpPr>
        <p:spPr>
          <a:xfrm>
            <a:off x="27740" y="5731803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248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16C3F-DCFF-7E29-5C34-788ADD170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509" y="207823"/>
            <a:ext cx="10058402" cy="836839"/>
          </a:xfrm>
        </p:spPr>
        <p:txBody>
          <a:bodyPr anchor="ctr">
            <a:normAutofit/>
          </a:bodyPr>
          <a:lstStyle/>
          <a:p>
            <a:r>
              <a:rPr lang="fr-F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  <a:r>
              <a:rPr lang="fr-FR" sz="4400" i="1" dirty="0">
                <a:latin typeface="Arial" panose="020B0604020202020204" pitchFamily="34" charset="0"/>
                <a:cs typeface="Arial" panose="020B0604020202020204" pitchFamily="34" charset="0"/>
              </a:rPr>
              <a:t> in France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E0D0C1-275E-F1CB-36E5-1A82E3DD261D}"/>
              </a:ext>
            </a:extLst>
          </p:cNvPr>
          <p:cNvSpPr txBox="1"/>
          <p:nvPr/>
        </p:nvSpPr>
        <p:spPr>
          <a:xfrm>
            <a:off x="86370" y="1335471"/>
            <a:ext cx="12038873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to 3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in France (€1704 /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Short time 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): invitation / mission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 France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€140 per night + €20 per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meal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roundtrip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flight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€114 per night + €31 per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meal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roundtrip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flight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à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https://www.pologne.campusfrance.org/fr</a:t>
            </a:r>
            <a:endParaRPr lang="fr-F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371600" lvl="2" indent="-457200">
              <a:buFont typeface="Wingdings" panose="05000000000000000000" pitchFamily="2" charset="2"/>
              <a:buChar char="à"/>
            </a:pP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contact me for the short time </a:t>
            </a:r>
            <a:r>
              <a:rPr lang="fr-F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research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stays</a:t>
            </a:r>
            <a:endParaRPr lang="fr-F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    (jean-luc.schneider@diplomatie.gouv.fr)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6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656C6DE-CA49-2347-93FA-DDA21F73D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123" y="3633149"/>
            <a:ext cx="2507972" cy="13933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E05BC3-B9BD-2A43-9108-8B4376B58816}"/>
              </a:ext>
            </a:extLst>
          </p:cNvPr>
          <p:cNvSpPr txBox="1"/>
          <p:nvPr/>
        </p:nvSpPr>
        <p:spPr>
          <a:xfrm>
            <a:off x="633779" y="221681"/>
            <a:ext cx="1093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i="1" dirty="0">
                <a:latin typeface="Arial" panose="020B0604020202020204" pitchFamily="34" charset="0"/>
                <a:cs typeface="Arial" panose="020B0604020202020204" pitchFamily="34" charset="0"/>
              </a:rPr>
              <a:t>Hubert Curien Partnership (PHC) “POLONIUM”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A35BE5-AA57-A04D-96F5-5CDEA44B406A}"/>
              </a:ext>
            </a:extLst>
          </p:cNvPr>
          <p:cNvSpPr txBox="1"/>
          <p:nvPr/>
        </p:nvSpPr>
        <p:spPr>
          <a:xfrm>
            <a:off x="1942910" y="5802418"/>
            <a:ext cx="832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</a:t>
            </a:r>
            <a:r>
              <a:rPr lang="fr-F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www.campusfrance.org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/polonium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E0C056F-AB91-2D45-9B09-006EE2017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82" y="2236386"/>
            <a:ext cx="5674659" cy="709332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23006F19-2732-E847-8684-785AB81FF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749" y="3391103"/>
            <a:ext cx="2247351" cy="20144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6ED5AB-1F87-CD4E-B4B3-CBE5C6F163A4}"/>
              </a:ext>
            </a:extLst>
          </p:cNvPr>
          <p:cNvSpPr txBox="1"/>
          <p:nvPr/>
        </p:nvSpPr>
        <p:spPr>
          <a:xfrm>
            <a:off x="3078166" y="1107127"/>
            <a:ext cx="60484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French-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Polish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partnership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8D791B-89F5-1FF1-804C-C054B8F17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781" y="3093129"/>
            <a:ext cx="3351223" cy="24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7552"/>
            <a:ext cx="6569182" cy="30074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32656" y="1499738"/>
            <a:ext cx="4692318" cy="70012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4000" i="1" dirty="0">
                <a:latin typeface="Arial" panose="020B0604020202020204" pitchFamily="34" charset="0"/>
                <a:cs typeface="Arial" panose="020B0604020202020204" pitchFamily="34" charset="0"/>
              </a:rPr>
              <a:t>PHC Polonium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76584" y="2791493"/>
            <a:ext cx="76364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collaborating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French and Polish teams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on a joint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French and Polish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comitees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The program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money for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travels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France and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742" y="111712"/>
            <a:ext cx="1669273" cy="17574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0FC0F5-E7C8-E549-AF4A-852C8852CD93}"/>
              </a:ext>
            </a:extLst>
          </p:cNvPr>
          <p:cNvSpPr txBox="1"/>
          <p:nvPr/>
        </p:nvSpPr>
        <p:spPr>
          <a:xfrm>
            <a:off x="2047361" y="6033065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3AECEA-2FAD-4DB8-7F0E-7FE5ED247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" y="1149666"/>
            <a:ext cx="3788227" cy="55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9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1BDCEA-E512-4D57-AD25-814DE141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0" y="4660352"/>
            <a:ext cx="2236428" cy="21581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3607" y="630495"/>
            <a:ext cx="8312729" cy="700123"/>
          </a:xfrm>
        </p:spPr>
        <p:txBody>
          <a:bodyPr anchor="ctr">
            <a:normAutofit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4400" i="1" dirty="0"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8007" y="2506783"/>
            <a:ext cx="11180565" cy="243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Campus France: https://www.campusfrance.org/en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Campus France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: h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ttps://www.pologne.campusfrance.org/fr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jean-luc.schneider@diplomatie.gouv.fr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689" y="1546822"/>
            <a:ext cx="1614311" cy="16996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2490447-CEED-417C-BE22-E85A9BABD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479" y="5006190"/>
            <a:ext cx="2199714" cy="1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iel, extérieur&#10;&#10;Description générée automatiquement">
            <a:extLst>
              <a:ext uri="{FF2B5EF4-FFF2-40B4-BE49-F238E27FC236}">
                <a16:creationId xmlns:a16="http://schemas.microsoft.com/office/drawing/2014/main" id="{7A63BBD8-C61D-E74A-AD6D-5F2F8654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49"/>
            <a:ext cx="12223376" cy="68756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AD3B90-6B3E-DF48-B88E-014A11DEE943}"/>
              </a:ext>
            </a:extLst>
          </p:cNvPr>
          <p:cNvSpPr/>
          <p:nvPr/>
        </p:nvSpPr>
        <p:spPr>
          <a:xfrm>
            <a:off x="3309426" y="1941341"/>
            <a:ext cx="5584873" cy="2686931"/>
          </a:xfrm>
          <a:prstGeom prst="rect">
            <a:avLst/>
          </a:prstGeom>
          <a:solidFill>
            <a:schemeClr val="bg1">
              <a:alpha val="752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3066A8-EE09-7948-ABF8-D18F1DB25623}"/>
              </a:ext>
            </a:extLst>
          </p:cNvPr>
          <p:cNvSpPr txBox="1"/>
          <p:nvPr/>
        </p:nvSpPr>
        <p:spPr>
          <a:xfrm>
            <a:off x="3528081" y="2132820"/>
            <a:ext cx="514756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fr-FR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bardzo</a:t>
            </a:r>
            <a:endParaRPr lang="fr-FR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60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488</Words>
  <Application>Microsoft Office PowerPoint</Application>
  <PresentationFormat>Grand écran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Présentation PowerPoint</vt:lpstr>
      <vt:lpstr>Studies in France: funding</vt:lpstr>
      <vt:lpstr>Présentation PowerPoint</vt:lpstr>
      <vt:lpstr>Présentation PowerPoint</vt:lpstr>
      <vt:lpstr>Research stays in France</vt:lpstr>
      <vt:lpstr>Présentation PowerPoint</vt:lpstr>
      <vt:lpstr>The PHC Polonium</vt:lpstr>
      <vt:lpstr>To conclude: useful information</vt:lpstr>
      <vt:lpstr>Présentation PowerPoint</vt:lpstr>
      <vt:lpstr>Présentation PowerPoint</vt:lpstr>
    </vt:vector>
  </TitlesOfParts>
  <Company>M.E.A.E.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Poland’s Nuclear Energy</dc:title>
  <dc:creator>SCHNEIDER Jean-Luc</dc:creator>
  <cp:lastModifiedBy>SCHNEIDER Jean-Luc</cp:lastModifiedBy>
  <cp:revision>41</cp:revision>
  <dcterms:created xsi:type="dcterms:W3CDTF">2022-02-24T16:01:56Z</dcterms:created>
  <dcterms:modified xsi:type="dcterms:W3CDTF">2023-12-19T15:01:26Z</dcterms:modified>
</cp:coreProperties>
</file>