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76" r:id="rId5"/>
    <p:sldId id="262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69" r:id="rId16"/>
    <p:sldId id="273" r:id="rId17"/>
    <p:sldId id="272" r:id="rId18"/>
    <p:sldId id="256" r:id="rId19"/>
    <p:sldId id="274" r:id="rId20"/>
    <p:sldId id="275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A364D37E-7840-4031-8ED5-B8794F0B304A}">
          <p14:sldIdLst>
            <p14:sldId id="276"/>
          </p14:sldIdLst>
        </p14:section>
        <p14:section name="Introduction" id="{8853CC61-08F1-49DD-9F2C-E39AD386E7A5}">
          <p14:sldIdLst>
            <p14:sldId id="262"/>
            <p14:sldId id="259"/>
            <p14:sldId id="263"/>
            <p14:sldId id="264"/>
            <p14:sldId id="265"/>
            <p14:sldId id="266"/>
            <p14:sldId id="267"/>
            <p14:sldId id="268"/>
            <p14:sldId id="270"/>
            <p14:sldId id="271"/>
            <p14:sldId id="269"/>
            <p14:sldId id="273"/>
            <p14:sldId id="272"/>
            <p14:sldId id="256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66C262-0986-4526-55AF-290F306F08DE}" name="Daniel Klee" initials="DK" userId="S::9da4d67yw9gj7fdx@students.rwth-aachen.de::4edd49df-4229-49bc-a0f8-e8a5563d6ccc" providerId="AD"/>
  <p188:author id="{8DCB36FB-6D7E-CF13-3A3B-3F5B1F7DBD94}" name="Gästanvändare" initials="Gä" userId="S::urn:spo:tenantanon#f6c405b7-4967-49ad-b6fe-74187665400e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4191A8-8A83-C5A4-D6D0-9F5DAA3B8A22}" v="5" dt="2025-10-09T04:54:43.617"/>
    <p1510:client id="{52B58E59-0151-E532-A44D-3206E3248B27}" v="1425" dt="2025-10-09T09:40:56.301"/>
    <p1510:client id="{83A069BB-867E-4DB6-B50E-F8754AE3E4DD}" v="238" dt="2025-10-09T17:28:33.5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98" y="96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Klee" userId="4edd49df-4229-49bc-a0f8-e8a5563d6ccc" providerId="ADAL" clId="{66107AE0-5FF7-4CB7-9C60-0162AFC20EBD}"/>
    <pc:docChg chg="undo redo custSel addSld delSld modSld sldOrd delSection modSection">
      <pc:chgData name="Daniel Klee" userId="4edd49df-4229-49bc-a0f8-e8a5563d6ccc" providerId="ADAL" clId="{66107AE0-5FF7-4CB7-9C60-0162AFC20EBD}" dt="2025-10-09T17:30:33.831" v="1233" actId="47"/>
      <pc:docMkLst>
        <pc:docMk/>
      </pc:docMkLst>
      <pc:sldChg chg="mod ord modShow">
        <pc:chgData name="Daniel Klee" userId="4edd49df-4229-49bc-a0f8-e8a5563d6ccc" providerId="ADAL" clId="{66107AE0-5FF7-4CB7-9C60-0162AFC20EBD}" dt="2025-10-07T13:39:41.079" v="957"/>
        <pc:sldMkLst>
          <pc:docMk/>
          <pc:sldMk cId="574318083" sldId="256"/>
        </pc:sldMkLst>
      </pc:sldChg>
      <pc:sldChg chg="del mod ord setBg modShow">
        <pc:chgData name="Daniel Klee" userId="4edd49df-4229-49bc-a0f8-e8a5563d6ccc" providerId="ADAL" clId="{66107AE0-5FF7-4CB7-9C60-0162AFC20EBD}" dt="2025-10-09T17:30:33.831" v="1233" actId="47"/>
        <pc:sldMkLst>
          <pc:docMk/>
          <pc:sldMk cId="1598677004" sldId="258"/>
        </pc:sldMkLst>
      </pc:sldChg>
      <pc:sldChg chg="delSp modSp mod">
        <pc:chgData name="Daniel Klee" userId="4edd49df-4229-49bc-a0f8-e8a5563d6ccc" providerId="ADAL" clId="{66107AE0-5FF7-4CB7-9C60-0162AFC20EBD}" dt="2025-10-06T12:46:44.329" v="952" actId="207"/>
        <pc:sldMkLst>
          <pc:docMk/>
          <pc:sldMk cId="1683468140" sldId="259"/>
        </pc:sldMkLst>
        <pc:spChg chg="mod">
          <ac:chgData name="Daniel Klee" userId="4edd49df-4229-49bc-a0f8-e8a5563d6ccc" providerId="ADAL" clId="{66107AE0-5FF7-4CB7-9C60-0162AFC20EBD}" dt="2025-10-06T11:43:36.889" v="802"/>
          <ac:spMkLst>
            <pc:docMk/>
            <pc:sldMk cId="1683468140" sldId="259"/>
            <ac:spMk id="4" creationId="{149F6211-D83C-FBF8-9A44-15FBAA658CAD}"/>
          </ac:spMkLst>
        </pc:spChg>
        <pc:spChg chg="mod">
          <ac:chgData name="Daniel Klee" userId="4edd49df-4229-49bc-a0f8-e8a5563d6ccc" providerId="ADAL" clId="{66107AE0-5FF7-4CB7-9C60-0162AFC20EBD}" dt="2025-10-06T11:46:08.892" v="830" actId="20577"/>
          <ac:spMkLst>
            <pc:docMk/>
            <pc:sldMk cId="1683468140" sldId="259"/>
            <ac:spMk id="6" creationId="{A687FA52-9409-0320-8556-D21FA97C824B}"/>
          </ac:spMkLst>
        </pc:spChg>
        <pc:spChg chg="mod">
          <ac:chgData name="Daniel Klee" userId="4edd49df-4229-49bc-a0f8-e8a5563d6ccc" providerId="ADAL" clId="{66107AE0-5FF7-4CB7-9C60-0162AFC20EBD}" dt="2025-10-06T12:46:44.329" v="952" actId="207"/>
          <ac:spMkLst>
            <pc:docMk/>
            <pc:sldMk cId="1683468140" sldId="259"/>
            <ac:spMk id="7" creationId="{ED59E82C-2AAD-D682-D038-4EEA07C16E7D}"/>
          </ac:spMkLst>
        </pc:spChg>
        <pc:spChg chg="mod">
          <ac:chgData name="Daniel Klee" userId="4edd49df-4229-49bc-a0f8-e8a5563d6ccc" providerId="ADAL" clId="{66107AE0-5FF7-4CB7-9C60-0162AFC20EBD}" dt="2025-10-06T11:41:08.395" v="650" actId="1076"/>
          <ac:spMkLst>
            <pc:docMk/>
            <pc:sldMk cId="1683468140" sldId="259"/>
            <ac:spMk id="10" creationId="{B6A00C79-668F-E2D4-5711-823125EA4F3B}"/>
          </ac:spMkLst>
        </pc:spChg>
        <pc:picChg chg="mod">
          <ac:chgData name="Daniel Klee" userId="4edd49df-4229-49bc-a0f8-e8a5563d6ccc" providerId="ADAL" clId="{66107AE0-5FF7-4CB7-9C60-0162AFC20EBD}" dt="2025-10-06T11:46:41.052" v="851" actId="14100"/>
          <ac:picMkLst>
            <pc:docMk/>
            <pc:sldMk cId="1683468140" sldId="259"/>
            <ac:picMk id="9" creationId="{533049FA-8AFF-16AD-9BCF-1E2530360735}"/>
          </ac:picMkLst>
        </pc:picChg>
      </pc:sldChg>
      <pc:sldChg chg="modSp mod">
        <pc:chgData name="Daniel Klee" userId="4edd49df-4229-49bc-a0f8-e8a5563d6ccc" providerId="ADAL" clId="{66107AE0-5FF7-4CB7-9C60-0162AFC20EBD}" dt="2025-10-09T17:09:23.085" v="978" actId="20577"/>
        <pc:sldMkLst>
          <pc:docMk/>
          <pc:sldMk cId="4132549140" sldId="262"/>
        </pc:sldMkLst>
        <pc:spChg chg="mod">
          <ac:chgData name="Daniel Klee" userId="4edd49df-4229-49bc-a0f8-e8a5563d6ccc" providerId="ADAL" clId="{66107AE0-5FF7-4CB7-9C60-0162AFC20EBD}" dt="2025-10-09T17:09:23.085" v="978" actId="20577"/>
          <ac:spMkLst>
            <pc:docMk/>
            <pc:sldMk cId="4132549140" sldId="262"/>
            <ac:spMk id="3" creationId="{71D25FA8-69B7-05AA-E7EA-07C1FAA512F5}"/>
          </ac:spMkLst>
        </pc:spChg>
        <pc:spChg chg="mod">
          <ac:chgData name="Daniel Klee" userId="4edd49df-4229-49bc-a0f8-e8a5563d6ccc" providerId="ADAL" clId="{66107AE0-5FF7-4CB7-9C60-0162AFC20EBD}" dt="2025-10-06T11:43:31.572" v="801" actId="20577"/>
          <ac:spMkLst>
            <pc:docMk/>
            <pc:sldMk cId="4132549140" sldId="262"/>
            <ac:spMk id="4" creationId="{0BF58CFA-70FA-0B1B-E122-CE91C379935E}"/>
          </ac:spMkLst>
        </pc:spChg>
        <pc:spChg chg="mod">
          <ac:chgData name="Daniel Klee" userId="4edd49df-4229-49bc-a0f8-e8a5563d6ccc" providerId="ADAL" clId="{66107AE0-5FF7-4CB7-9C60-0162AFC20EBD}" dt="2025-10-06T12:46:23.706" v="943" actId="207"/>
          <ac:spMkLst>
            <pc:docMk/>
            <pc:sldMk cId="4132549140" sldId="262"/>
            <ac:spMk id="7" creationId="{DF1E9D2F-CF42-7638-FA6E-08DD6AB0B7DF}"/>
          </ac:spMkLst>
        </pc:spChg>
        <pc:picChg chg="mod">
          <ac:chgData name="Daniel Klee" userId="4edd49df-4229-49bc-a0f8-e8a5563d6ccc" providerId="ADAL" clId="{66107AE0-5FF7-4CB7-9C60-0162AFC20EBD}" dt="2025-10-06T11:40:16.824" v="641" actId="14100"/>
          <ac:picMkLst>
            <pc:docMk/>
            <pc:sldMk cId="4132549140" sldId="262"/>
            <ac:picMk id="9" creationId="{D7B77613-C695-EE7A-06E4-212D7CE16D3B}"/>
          </ac:picMkLst>
        </pc:picChg>
        <pc:picChg chg="mod">
          <ac:chgData name="Daniel Klee" userId="4edd49df-4229-49bc-a0f8-e8a5563d6ccc" providerId="ADAL" clId="{66107AE0-5FF7-4CB7-9C60-0162AFC20EBD}" dt="2025-10-06T11:40:22.424" v="642" actId="1076"/>
          <ac:picMkLst>
            <pc:docMk/>
            <pc:sldMk cId="4132549140" sldId="262"/>
            <ac:picMk id="12" creationId="{106C6963-1FD6-7CB9-53D1-DBF414E800B3}"/>
          </ac:picMkLst>
        </pc:picChg>
      </pc:sldChg>
      <pc:sldChg chg="addSp modSp mod modNotesTx">
        <pc:chgData name="Daniel Klee" userId="4edd49df-4229-49bc-a0f8-e8a5563d6ccc" providerId="ADAL" clId="{66107AE0-5FF7-4CB7-9C60-0162AFC20EBD}" dt="2025-10-06T11:43:39.539" v="803"/>
        <pc:sldMkLst>
          <pc:docMk/>
          <pc:sldMk cId="1082695594" sldId="263"/>
        </pc:sldMkLst>
        <pc:spChg chg="mod">
          <ac:chgData name="Daniel Klee" userId="4edd49df-4229-49bc-a0f8-e8a5563d6ccc" providerId="ADAL" clId="{66107AE0-5FF7-4CB7-9C60-0162AFC20EBD}" dt="2025-10-06T09:26:03.574" v="14" actId="20577"/>
          <ac:spMkLst>
            <pc:docMk/>
            <pc:sldMk cId="1082695594" sldId="263"/>
            <ac:spMk id="3" creationId="{2C501F99-EC86-A57A-1919-B806D68BB4E8}"/>
          </ac:spMkLst>
        </pc:spChg>
        <pc:spChg chg="mod">
          <ac:chgData name="Daniel Klee" userId="4edd49df-4229-49bc-a0f8-e8a5563d6ccc" providerId="ADAL" clId="{66107AE0-5FF7-4CB7-9C60-0162AFC20EBD}" dt="2025-10-06T11:43:39.539" v="803"/>
          <ac:spMkLst>
            <pc:docMk/>
            <pc:sldMk cId="1082695594" sldId="263"/>
            <ac:spMk id="4" creationId="{1E81E55A-57FB-632B-1AAC-59B5AF160C33}"/>
          </ac:spMkLst>
        </pc:spChg>
        <pc:spChg chg="add mod">
          <ac:chgData name="Daniel Klee" userId="4edd49df-4229-49bc-a0f8-e8a5563d6ccc" providerId="ADAL" clId="{66107AE0-5FF7-4CB7-9C60-0162AFC20EBD}" dt="2025-10-06T10:11:00.494" v="226" actId="1076"/>
          <ac:spMkLst>
            <pc:docMk/>
            <pc:sldMk cId="1082695594" sldId="263"/>
            <ac:spMk id="16" creationId="{586EBE23-C3FE-B860-79CF-B33DADF32FCD}"/>
          </ac:spMkLst>
        </pc:spChg>
        <pc:spChg chg="add mod">
          <ac:chgData name="Daniel Klee" userId="4edd49df-4229-49bc-a0f8-e8a5563d6ccc" providerId="ADAL" clId="{66107AE0-5FF7-4CB7-9C60-0162AFC20EBD}" dt="2025-10-06T10:12:27.255" v="244" actId="1076"/>
          <ac:spMkLst>
            <pc:docMk/>
            <pc:sldMk cId="1082695594" sldId="263"/>
            <ac:spMk id="23" creationId="{7278D9BE-C0C8-A6E0-92C1-85FBDA77071C}"/>
          </ac:spMkLst>
        </pc:spChg>
        <pc:spChg chg="add mod">
          <ac:chgData name="Daniel Klee" userId="4edd49df-4229-49bc-a0f8-e8a5563d6ccc" providerId="ADAL" clId="{66107AE0-5FF7-4CB7-9C60-0162AFC20EBD}" dt="2025-10-06T10:13:03.323" v="261" actId="1076"/>
          <ac:spMkLst>
            <pc:docMk/>
            <pc:sldMk cId="1082695594" sldId="263"/>
            <ac:spMk id="29" creationId="{93067BD2-4022-F076-20D6-3148C0FC00BF}"/>
          </ac:spMkLst>
        </pc:spChg>
        <pc:picChg chg="mod">
          <ac:chgData name="Daniel Klee" userId="4edd49df-4229-49bc-a0f8-e8a5563d6ccc" providerId="ADAL" clId="{66107AE0-5FF7-4CB7-9C60-0162AFC20EBD}" dt="2025-10-06T10:13:21.511" v="265" actId="14100"/>
          <ac:picMkLst>
            <pc:docMk/>
            <pc:sldMk cId="1082695594" sldId="263"/>
            <ac:picMk id="9" creationId="{E41986EF-C307-16AD-40A7-82A338FC4669}"/>
          </ac:picMkLst>
        </pc:picChg>
        <pc:picChg chg="add mod modCrop">
          <ac:chgData name="Daniel Klee" userId="4edd49df-4229-49bc-a0f8-e8a5563d6ccc" providerId="ADAL" clId="{66107AE0-5FF7-4CB7-9C60-0162AFC20EBD}" dt="2025-10-06T10:05:22.528" v="205" actId="1076"/>
          <ac:picMkLst>
            <pc:docMk/>
            <pc:sldMk cId="1082695594" sldId="263"/>
            <ac:picMk id="10" creationId="{21EC67F2-3D5A-0083-CEE1-3324D4D1AE58}"/>
          </ac:picMkLst>
        </pc:picChg>
        <pc:cxnChg chg="add mod">
          <ac:chgData name="Daniel Klee" userId="4edd49df-4229-49bc-a0f8-e8a5563d6ccc" providerId="ADAL" clId="{66107AE0-5FF7-4CB7-9C60-0162AFC20EBD}" dt="2025-10-06T10:11:24.942" v="229" actId="14100"/>
          <ac:cxnSpMkLst>
            <pc:docMk/>
            <pc:sldMk cId="1082695594" sldId="263"/>
            <ac:cxnSpMk id="12" creationId="{5B8936C5-46AF-9959-9862-C0D27329FD93}"/>
          </ac:cxnSpMkLst>
        </pc:cxnChg>
        <pc:cxnChg chg="add mod">
          <ac:chgData name="Daniel Klee" userId="4edd49df-4229-49bc-a0f8-e8a5563d6ccc" providerId="ADAL" clId="{66107AE0-5FF7-4CB7-9C60-0162AFC20EBD}" dt="2025-10-06T10:12:29.867" v="245" actId="14100"/>
          <ac:cxnSpMkLst>
            <pc:docMk/>
            <pc:sldMk cId="1082695594" sldId="263"/>
            <ac:cxnSpMk id="19" creationId="{CDBA4E96-A2A1-D034-42B8-E4B27962C4B4}"/>
          </ac:cxnSpMkLst>
        </pc:cxnChg>
        <pc:cxnChg chg="add mod">
          <ac:chgData name="Daniel Klee" userId="4edd49df-4229-49bc-a0f8-e8a5563d6ccc" providerId="ADAL" clId="{66107AE0-5FF7-4CB7-9C60-0162AFC20EBD}" dt="2025-10-06T10:13:10.907" v="263" actId="14100"/>
          <ac:cxnSpMkLst>
            <pc:docMk/>
            <pc:sldMk cId="1082695594" sldId="263"/>
            <ac:cxnSpMk id="26" creationId="{3C16A7DE-95F5-E897-ADA2-7EDAB7EDB806}"/>
          </ac:cxnSpMkLst>
        </pc:cxnChg>
      </pc:sldChg>
      <pc:sldChg chg="addSp modSp new mod">
        <pc:chgData name="Daniel Klee" userId="4edd49df-4229-49bc-a0f8-e8a5563d6ccc" providerId="ADAL" clId="{66107AE0-5FF7-4CB7-9C60-0162AFC20EBD}" dt="2025-10-09T17:11:44.039" v="1006" actId="20577"/>
        <pc:sldMkLst>
          <pc:docMk/>
          <pc:sldMk cId="1513187619" sldId="264"/>
        </pc:sldMkLst>
        <pc:spChg chg="mod">
          <ac:chgData name="Daniel Klee" userId="4edd49df-4229-49bc-a0f8-e8a5563d6ccc" providerId="ADAL" clId="{66107AE0-5FF7-4CB7-9C60-0162AFC20EBD}" dt="2025-10-09T17:11:44.039" v="1006" actId="20577"/>
          <ac:spMkLst>
            <pc:docMk/>
            <pc:sldMk cId="1513187619" sldId="264"/>
            <ac:spMk id="2" creationId="{FC0498E7-BDD8-4D83-6FF4-ACC0A777B785}"/>
          </ac:spMkLst>
        </pc:spChg>
        <pc:spChg chg="mod">
          <ac:chgData name="Daniel Klee" userId="4edd49df-4229-49bc-a0f8-e8a5563d6ccc" providerId="ADAL" clId="{66107AE0-5FF7-4CB7-9C60-0162AFC20EBD}" dt="2025-10-06T09:55:44.489" v="61" actId="20577"/>
          <ac:spMkLst>
            <pc:docMk/>
            <pc:sldMk cId="1513187619" sldId="264"/>
            <ac:spMk id="3" creationId="{DE1986FB-8324-8039-7E7A-91B10AD6568F}"/>
          </ac:spMkLst>
        </pc:spChg>
        <pc:spChg chg="mod">
          <ac:chgData name="Daniel Klee" userId="4edd49df-4229-49bc-a0f8-e8a5563d6ccc" providerId="ADAL" clId="{66107AE0-5FF7-4CB7-9C60-0162AFC20EBD}" dt="2025-10-06T11:43:41.482" v="804"/>
          <ac:spMkLst>
            <pc:docMk/>
            <pc:sldMk cId="1513187619" sldId="264"/>
            <ac:spMk id="4" creationId="{E96BB20D-15C7-BD2C-26CD-1462AA4CEFD9}"/>
          </ac:spMkLst>
        </pc:spChg>
        <pc:picChg chg="add mod">
          <ac:chgData name="Daniel Klee" userId="4edd49df-4229-49bc-a0f8-e8a5563d6ccc" providerId="ADAL" clId="{66107AE0-5FF7-4CB7-9C60-0162AFC20EBD}" dt="2025-10-06T09:59:20.727" v="161" actId="14826"/>
          <ac:picMkLst>
            <pc:docMk/>
            <pc:sldMk cId="1513187619" sldId="264"/>
            <ac:picMk id="7" creationId="{B2B71D78-4D92-3B6B-A0CD-99B7516FD6A1}"/>
          </ac:picMkLst>
        </pc:picChg>
        <pc:picChg chg="add mod">
          <ac:chgData name="Daniel Klee" userId="4edd49df-4229-49bc-a0f8-e8a5563d6ccc" providerId="ADAL" clId="{66107AE0-5FF7-4CB7-9C60-0162AFC20EBD}" dt="2025-10-06T11:43:23.553" v="794" actId="14100"/>
          <ac:picMkLst>
            <pc:docMk/>
            <pc:sldMk cId="1513187619" sldId="264"/>
            <ac:picMk id="8" creationId="{B50FB41B-D0C9-0EC8-1BA9-A62E9DD1D729}"/>
          </ac:picMkLst>
        </pc:picChg>
        <pc:picChg chg="add mod">
          <ac:chgData name="Daniel Klee" userId="4edd49df-4229-49bc-a0f8-e8a5563d6ccc" providerId="ADAL" clId="{66107AE0-5FF7-4CB7-9C60-0162AFC20EBD}" dt="2025-10-06T09:59:26.605" v="162" actId="14826"/>
          <ac:picMkLst>
            <pc:docMk/>
            <pc:sldMk cId="1513187619" sldId="264"/>
            <ac:picMk id="9" creationId="{EF676146-7FCA-8AEA-A9C4-10AAC287585C}"/>
          </ac:picMkLst>
        </pc:picChg>
        <pc:cxnChg chg="add mod">
          <ac:chgData name="Daniel Klee" userId="4edd49df-4229-49bc-a0f8-e8a5563d6ccc" providerId="ADAL" clId="{66107AE0-5FF7-4CB7-9C60-0162AFC20EBD}" dt="2025-10-09T17:10:03.704" v="985" actId="1582"/>
          <ac:cxnSpMkLst>
            <pc:docMk/>
            <pc:sldMk cId="1513187619" sldId="264"/>
            <ac:cxnSpMk id="11" creationId="{3A2C9A12-807F-FC54-627B-828B27A88377}"/>
          </ac:cxnSpMkLst>
        </pc:cxnChg>
        <pc:cxnChg chg="add mod">
          <ac:chgData name="Daniel Klee" userId="4edd49df-4229-49bc-a0f8-e8a5563d6ccc" providerId="ADAL" clId="{66107AE0-5FF7-4CB7-9C60-0162AFC20EBD}" dt="2025-10-09T17:09:54.786" v="981" actId="14100"/>
          <ac:cxnSpMkLst>
            <pc:docMk/>
            <pc:sldMk cId="1513187619" sldId="264"/>
            <ac:cxnSpMk id="14" creationId="{B2473D2C-5BAF-8400-1972-425770F9616D}"/>
          </ac:cxnSpMkLst>
        </pc:cxnChg>
      </pc:sldChg>
      <pc:sldChg chg="addSp delSp modSp new mod modNotesTx">
        <pc:chgData name="Daniel Klee" userId="4edd49df-4229-49bc-a0f8-e8a5563d6ccc" providerId="ADAL" clId="{66107AE0-5FF7-4CB7-9C60-0162AFC20EBD}" dt="2025-10-09T17:11:39.342" v="1004" actId="20577"/>
        <pc:sldMkLst>
          <pc:docMk/>
          <pc:sldMk cId="3149038593" sldId="265"/>
        </pc:sldMkLst>
        <pc:spChg chg="mod">
          <ac:chgData name="Daniel Klee" userId="4edd49df-4229-49bc-a0f8-e8a5563d6ccc" providerId="ADAL" clId="{66107AE0-5FF7-4CB7-9C60-0162AFC20EBD}" dt="2025-10-09T17:11:39.342" v="1004" actId="20577"/>
          <ac:spMkLst>
            <pc:docMk/>
            <pc:sldMk cId="3149038593" sldId="265"/>
            <ac:spMk id="2" creationId="{618B363E-D219-E648-8A1E-27DEAB827129}"/>
          </ac:spMkLst>
        </pc:spChg>
        <pc:spChg chg="mod">
          <ac:chgData name="Daniel Klee" userId="4edd49df-4229-49bc-a0f8-e8a5563d6ccc" providerId="ADAL" clId="{66107AE0-5FF7-4CB7-9C60-0162AFC20EBD}" dt="2025-10-06T09:59:56.057" v="167"/>
          <ac:spMkLst>
            <pc:docMk/>
            <pc:sldMk cId="3149038593" sldId="265"/>
            <ac:spMk id="3" creationId="{A85D7130-03A0-EC15-5F3C-302F94803E06}"/>
          </ac:spMkLst>
        </pc:spChg>
        <pc:spChg chg="mod">
          <ac:chgData name="Daniel Klee" userId="4edd49df-4229-49bc-a0f8-e8a5563d6ccc" providerId="ADAL" clId="{66107AE0-5FF7-4CB7-9C60-0162AFC20EBD}" dt="2025-10-06T11:43:43.089" v="805"/>
          <ac:spMkLst>
            <pc:docMk/>
            <pc:sldMk cId="3149038593" sldId="265"/>
            <ac:spMk id="4" creationId="{381C5FDE-F0A4-0AEB-76AD-650142914EE0}"/>
          </ac:spMkLst>
        </pc:spChg>
        <pc:spChg chg="add mod">
          <ac:chgData name="Daniel Klee" userId="4edd49df-4229-49bc-a0f8-e8a5563d6ccc" providerId="ADAL" clId="{66107AE0-5FF7-4CB7-9C60-0162AFC20EBD}" dt="2025-10-09T17:10:54.322" v="998" actId="1076"/>
          <ac:spMkLst>
            <pc:docMk/>
            <pc:sldMk cId="3149038593" sldId="265"/>
            <ac:spMk id="11" creationId="{02C2353D-F0D8-2864-D8C5-1BD45719D87E}"/>
          </ac:spMkLst>
        </pc:spChg>
        <pc:spChg chg="add mod">
          <ac:chgData name="Daniel Klee" userId="4edd49df-4229-49bc-a0f8-e8a5563d6ccc" providerId="ADAL" clId="{66107AE0-5FF7-4CB7-9C60-0162AFC20EBD}" dt="2025-10-06T10:04:10.803" v="201" actId="1076"/>
          <ac:spMkLst>
            <pc:docMk/>
            <pc:sldMk cId="3149038593" sldId="265"/>
            <ac:spMk id="12" creationId="{B8A2172E-A783-AC6E-71B4-4B7F23FB4720}"/>
          </ac:spMkLst>
        </pc:spChg>
        <pc:picChg chg="add mod">
          <ac:chgData name="Daniel Klee" userId="4edd49df-4229-49bc-a0f8-e8a5563d6ccc" providerId="ADAL" clId="{66107AE0-5FF7-4CB7-9C60-0162AFC20EBD}" dt="2025-10-06T09:59:59.259" v="168" actId="1076"/>
          <ac:picMkLst>
            <pc:docMk/>
            <pc:sldMk cId="3149038593" sldId="265"/>
            <ac:picMk id="7" creationId="{B86D342C-A353-91BC-34D2-50CB33443C70}"/>
          </ac:picMkLst>
        </pc:picChg>
        <pc:picChg chg="add mod">
          <ac:chgData name="Daniel Klee" userId="4edd49df-4229-49bc-a0f8-e8a5563d6ccc" providerId="ADAL" clId="{66107AE0-5FF7-4CB7-9C60-0162AFC20EBD}" dt="2025-10-06T10:01:45.334" v="172" actId="1076"/>
          <ac:picMkLst>
            <pc:docMk/>
            <pc:sldMk cId="3149038593" sldId="265"/>
            <ac:picMk id="8" creationId="{C1531716-F210-3519-E330-6E88ABA7C874}"/>
          </ac:picMkLst>
        </pc:picChg>
        <pc:cxnChg chg="add mod">
          <ac:chgData name="Daniel Klee" userId="4edd49df-4229-49bc-a0f8-e8a5563d6ccc" providerId="ADAL" clId="{66107AE0-5FF7-4CB7-9C60-0162AFC20EBD}" dt="2025-10-06T11:42:46.860" v="784" actId="1076"/>
          <ac:cxnSpMkLst>
            <pc:docMk/>
            <pc:sldMk cId="3149038593" sldId="265"/>
            <ac:cxnSpMk id="9" creationId="{2B5C42E1-7316-D06F-8616-46E1C986E5B3}"/>
          </ac:cxnSpMkLst>
        </pc:cxnChg>
        <pc:cxnChg chg="add mod">
          <ac:chgData name="Daniel Klee" userId="4edd49df-4229-49bc-a0f8-e8a5563d6ccc" providerId="ADAL" clId="{66107AE0-5FF7-4CB7-9C60-0162AFC20EBD}" dt="2025-10-06T10:03:06.251" v="175" actId="33986"/>
          <ac:cxnSpMkLst>
            <pc:docMk/>
            <pc:sldMk cId="3149038593" sldId="265"/>
            <ac:cxnSpMk id="10" creationId="{F057DEF6-0FD0-3FEA-0476-1648B63B89A9}"/>
          </ac:cxnSpMkLst>
        </pc:cxnChg>
      </pc:sldChg>
      <pc:sldChg chg="addSp modSp new mod modNotesTx">
        <pc:chgData name="Daniel Klee" userId="4edd49df-4229-49bc-a0f8-e8a5563d6ccc" providerId="ADAL" clId="{66107AE0-5FF7-4CB7-9C60-0162AFC20EBD}" dt="2025-10-06T11:46:44.835" v="853" actId="20577"/>
        <pc:sldMkLst>
          <pc:docMk/>
          <pc:sldMk cId="1439772833" sldId="266"/>
        </pc:sldMkLst>
        <pc:spChg chg="mod">
          <ac:chgData name="Daniel Klee" userId="4edd49df-4229-49bc-a0f8-e8a5563d6ccc" providerId="ADAL" clId="{66107AE0-5FF7-4CB7-9C60-0162AFC20EBD}" dt="2025-10-06T11:46:44.835" v="853" actId="20577"/>
          <ac:spMkLst>
            <pc:docMk/>
            <pc:sldMk cId="1439772833" sldId="266"/>
            <ac:spMk id="2" creationId="{5DED9EC7-D605-8EBC-8103-BD5F34ABF65A}"/>
          </ac:spMkLst>
        </pc:spChg>
        <pc:spChg chg="mod">
          <ac:chgData name="Daniel Klee" userId="4edd49df-4229-49bc-a0f8-e8a5563d6ccc" providerId="ADAL" clId="{66107AE0-5FF7-4CB7-9C60-0162AFC20EBD}" dt="2025-10-06T10:26:50.007" v="560"/>
          <ac:spMkLst>
            <pc:docMk/>
            <pc:sldMk cId="1439772833" sldId="266"/>
            <ac:spMk id="3" creationId="{B5E380F0-8A82-E6A0-60B2-B6FBE677C104}"/>
          </ac:spMkLst>
        </pc:spChg>
        <pc:spChg chg="mod">
          <ac:chgData name="Daniel Klee" userId="4edd49df-4229-49bc-a0f8-e8a5563d6ccc" providerId="ADAL" clId="{66107AE0-5FF7-4CB7-9C60-0162AFC20EBD}" dt="2025-10-06T11:43:46.144" v="806"/>
          <ac:spMkLst>
            <pc:docMk/>
            <pc:sldMk cId="1439772833" sldId="266"/>
            <ac:spMk id="4" creationId="{61FE9BD0-29B3-D35A-0836-3E0A988F321F}"/>
          </ac:spMkLst>
        </pc:spChg>
        <pc:picChg chg="add mod modCrop">
          <ac:chgData name="Daniel Klee" userId="4edd49df-4229-49bc-a0f8-e8a5563d6ccc" providerId="ADAL" clId="{66107AE0-5FF7-4CB7-9C60-0162AFC20EBD}" dt="2025-10-06T10:17:18.934" v="339" actId="14100"/>
          <ac:picMkLst>
            <pc:docMk/>
            <pc:sldMk cId="1439772833" sldId="266"/>
            <ac:picMk id="7" creationId="{4C858FBE-80F2-8996-DA30-5D01F2C4340C}"/>
          </ac:picMkLst>
        </pc:picChg>
        <pc:picChg chg="add mod">
          <ac:chgData name="Daniel Klee" userId="4edd49df-4229-49bc-a0f8-e8a5563d6ccc" providerId="ADAL" clId="{66107AE0-5FF7-4CB7-9C60-0162AFC20EBD}" dt="2025-10-06T10:26:19.502" v="552" actId="14100"/>
          <ac:picMkLst>
            <pc:docMk/>
            <pc:sldMk cId="1439772833" sldId="266"/>
            <ac:picMk id="9" creationId="{1A3B4C4B-24A9-87A5-3F33-49D0AD8F5E43}"/>
          </ac:picMkLst>
        </pc:picChg>
        <pc:picChg chg="add mod modCrop">
          <ac:chgData name="Daniel Klee" userId="4edd49df-4229-49bc-a0f8-e8a5563d6ccc" providerId="ADAL" clId="{66107AE0-5FF7-4CB7-9C60-0162AFC20EBD}" dt="2025-10-06T10:26:23.426" v="554" actId="14100"/>
          <ac:picMkLst>
            <pc:docMk/>
            <pc:sldMk cId="1439772833" sldId="266"/>
            <ac:picMk id="11" creationId="{5E755500-6C72-71C4-E4A7-80FCD708ECA6}"/>
          </ac:picMkLst>
        </pc:picChg>
        <pc:cxnChg chg="add mod">
          <ac:chgData name="Daniel Klee" userId="4edd49df-4229-49bc-a0f8-e8a5563d6ccc" providerId="ADAL" clId="{66107AE0-5FF7-4CB7-9C60-0162AFC20EBD}" dt="2025-10-06T10:26:41.440" v="557" actId="14100"/>
          <ac:cxnSpMkLst>
            <pc:docMk/>
            <pc:sldMk cId="1439772833" sldId="266"/>
            <ac:cxnSpMk id="13" creationId="{10AC9E38-BBC8-034E-ACE1-31742A4EC459}"/>
          </ac:cxnSpMkLst>
        </pc:cxnChg>
      </pc:sldChg>
      <pc:sldChg chg="addSp modSp new mod">
        <pc:chgData name="Daniel Klee" userId="4edd49df-4229-49bc-a0f8-e8a5563d6ccc" providerId="ADAL" clId="{66107AE0-5FF7-4CB7-9C60-0162AFC20EBD}" dt="2025-10-09T17:11:25.255" v="1002" actId="20577"/>
        <pc:sldMkLst>
          <pc:docMk/>
          <pc:sldMk cId="515903307" sldId="267"/>
        </pc:sldMkLst>
        <pc:spChg chg="mod">
          <ac:chgData name="Daniel Klee" userId="4edd49df-4229-49bc-a0f8-e8a5563d6ccc" providerId="ADAL" clId="{66107AE0-5FF7-4CB7-9C60-0162AFC20EBD}" dt="2025-10-09T17:11:25.255" v="1002" actId="20577"/>
          <ac:spMkLst>
            <pc:docMk/>
            <pc:sldMk cId="515903307" sldId="267"/>
            <ac:spMk id="2" creationId="{092FA05E-4532-634F-2E41-D76E8F38E6C0}"/>
          </ac:spMkLst>
        </pc:spChg>
        <pc:spChg chg="mod">
          <ac:chgData name="Daniel Klee" userId="4edd49df-4229-49bc-a0f8-e8a5563d6ccc" providerId="ADAL" clId="{66107AE0-5FF7-4CB7-9C60-0162AFC20EBD}" dt="2025-10-06T10:25:21.867" v="530" actId="313"/>
          <ac:spMkLst>
            <pc:docMk/>
            <pc:sldMk cId="515903307" sldId="267"/>
            <ac:spMk id="3" creationId="{BBCAA467-BB7E-86A5-E37F-3F2172FBC856}"/>
          </ac:spMkLst>
        </pc:spChg>
        <pc:spChg chg="mod">
          <ac:chgData name="Daniel Klee" userId="4edd49df-4229-49bc-a0f8-e8a5563d6ccc" providerId="ADAL" clId="{66107AE0-5FF7-4CB7-9C60-0162AFC20EBD}" dt="2025-10-06T11:43:47.811" v="807"/>
          <ac:spMkLst>
            <pc:docMk/>
            <pc:sldMk cId="515903307" sldId="267"/>
            <ac:spMk id="4" creationId="{9619A426-848A-6179-8706-EDCE2086CFA4}"/>
          </ac:spMkLst>
        </pc:spChg>
        <pc:spChg chg="add mod">
          <ac:chgData name="Daniel Klee" userId="4edd49df-4229-49bc-a0f8-e8a5563d6ccc" providerId="ADAL" clId="{66107AE0-5FF7-4CB7-9C60-0162AFC20EBD}" dt="2025-10-06T10:24:24.254" v="479" actId="20577"/>
          <ac:spMkLst>
            <pc:docMk/>
            <pc:sldMk cId="515903307" sldId="267"/>
            <ac:spMk id="10" creationId="{B3F25D4E-B29F-0C65-FBE1-424CAF2F9AA4}"/>
          </ac:spMkLst>
        </pc:spChg>
        <pc:spChg chg="add mod">
          <ac:chgData name="Daniel Klee" userId="4edd49df-4229-49bc-a0f8-e8a5563d6ccc" providerId="ADAL" clId="{66107AE0-5FF7-4CB7-9C60-0162AFC20EBD}" dt="2025-10-06T10:24:43.236" v="512" actId="14100"/>
          <ac:spMkLst>
            <pc:docMk/>
            <pc:sldMk cId="515903307" sldId="267"/>
            <ac:spMk id="11" creationId="{BAE72B8B-40A4-240B-9083-8FEF36C4148F}"/>
          </ac:spMkLst>
        </pc:spChg>
        <pc:picChg chg="add mod">
          <ac:chgData name="Daniel Klee" userId="4edd49df-4229-49bc-a0f8-e8a5563d6ccc" providerId="ADAL" clId="{66107AE0-5FF7-4CB7-9C60-0162AFC20EBD}" dt="2025-10-06T10:25:17.845" v="529" actId="1076"/>
          <ac:picMkLst>
            <pc:docMk/>
            <pc:sldMk cId="515903307" sldId="267"/>
            <ac:picMk id="7" creationId="{9684652D-6FB0-A8BD-169A-85ED7784A328}"/>
          </ac:picMkLst>
        </pc:picChg>
        <pc:picChg chg="add mod">
          <ac:chgData name="Daniel Klee" userId="4edd49df-4229-49bc-a0f8-e8a5563d6ccc" providerId="ADAL" clId="{66107AE0-5FF7-4CB7-9C60-0162AFC20EBD}" dt="2025-10-06T10:23:49.201" v="459" actId="1076"/>
          <ac:picMkLst>
            <pc:docMk/>
            <pc:sldMk cId="515903307" sldId="267"/>
            <ac:picMk id="9" creationId="{635BD698-F9B0-001D-12DF-BC83F8B0B0C5}"/>
          </ac:picMkLst>
        </pc:picChg>
      </pc:sldChg>
      <pc:sldChg chg="modSp new mod">
        <pc:chgData name="Daniel Klee" userId="4edd49df-4229-49bc-a0f8-e8a5563d6ccc" providerId="ADAL" clId="{66107AE0-5FF7-4CB7-9C60-0162AFC20EBD}" dt="2025-10-06T11:47:23.514" v="913" actId="20577"/>
        <pc:sldMkLst>
          <pc:docMk/>
          <pc:sldMk cId="2509789633" sldId="268"/>
        </pc:sldMkLst>
        <pc:spChg chg="mod">
          <ac:chgData name="Daniel Klee" userId="4edd49df-4229-49bc-a0f8-e8a5563d6ccc" providerId="ADAL" clId="{66107AE0-5FF7-4CB7-9C60-0162AFC20EBD}" dt="2025-10-06T11:47:23.514" v="913" actId="20577"/>
          <ac:spMkLst>
            <pc:docMk/>
            <pc:sldMk cId="2509789633" sldId="268"/>
            <ac:spMk id="3" creationId="{C126AFA8-FF82-215B-2DA8-425128356459}"/>
          </ac:spMkLst>
        </pc:spChg>
        <pc:spChg chg="mod">
          <ac:chgData name="Daniel Klee" userId="4edd49df-4229-49bc-a0f8-e8a5563d6ccc" providerId="ADAL" clId="{66107AE0-5FF7-4CB7-9C60-0162AFC20EBD}" dt="2025-10-06T11:47:07.710" v="862" actId="20577"/>
          <ac:spMkLst>
            <pc:docMk/>
            <pc:sldMk cId="2509789633" sldId="268"/>
            <ac:spMk id="4" creationId="{D3FF9732-BB1E-7235-A711-AC250C8D8BF2}"/>
          </ac:spMkLst>
        </pc:spChg>
      </pc:sldChg>
      <pc:sldChg chg="add setBg">
        <pc:chgData name="Daniel Klee" userId="4edd49df-4229-49bc-a0f8-e8a5563d6ccc" providerId="ADAL" clId="{66107AE0-5FF7-4CB7-9C60-0162AFC20EBD}" dt="2025-10-09T17:28:33.562" v="1227"/>
        <pc:sldMkLst>
          <pc:docMk/>
          <pc:sldMk cId="1792671249" sldId="276"/>
        </pc:sldMkLst>
      </pc:sldChg>
      <pc:sldChg chg="add del mod ord setBg modShow">
        <pc:chgData name="Daniel Klee" userId="4edd49df-4229-49bc-a0f8-e8a5563d6ccc" providerId="ADAL" clId="{66107AE0-5FF7-4CB7-9C60-0162AFC20EBD}" dt="2025-10-09T17:30:33.831" v="1233" actId="47"/>
        <pc:sldMkLst>
          <pc:docMk/>
          <pc:sldMk cId="3440223257" sldId="277"/>
        </pc:sldMkLst>
      </pc:sldChg>
    </pc:docChg>
  </pc:docChgLst>
  <pc:docChgLst>
    <pc:chgData name="Utente guest" userId="S::urn:spo:tenantanon#f6c405b7-4967-49ad-b6fe-74187665400e::" providerId="AD" clId="Web-{3A4191A8-8A83-C5A4-D6D0-9F5DAA3B8A22}"/>
    <pc:docChg chg="modSld">
      <pc:chgData name="Utente guest" userId="S::urn:spo:tenantanon#f6c405b7-4967-49ad-b6fe-74187665400e::" providerId="AD" clId="Web-{3A4191A8-8A83-C5A4-D6D0-9F5DAA3B8A22}" dt="2025-10-09T04:54:37.178" v="3" actId="20577"/>
      <pc:docMkLst>
        <pc:docMk/>
      </pc:docMkLst>
      <pc:sldChg chg="modSp">
        <pc:chgData name="Utente guest" userId="S::urn:spo:tenantanon#f6c405b7-4967-49ad-b6fe-74187665400e::" providerId="AD" clId="Web-{3A4191A8-8A83-C5A4-D6D0-9F5DAA3B8A22}" dt="2025-10-09T04:54:37.178" v="3" actId="20577"/>
        <pc:sldMkLst>
          <pc:docMk/>
          <pc:sldMk cId="1598677004" sldId="258"/>
        </pc:sldMkLst>
        <pc:spChg chg="mod">
          <ac:chgData name="Utente guest" userId="S::urn:spo:tenantanon#f6c405b7-4967-49ad-b6fe-74187665400e::" providerId="AD" clId="Web-{3A4191A8-8A83-C5A4-D6D0-9F5DAA3B8A22}" dt="2025-10-09T04:54:37.178" v="3" actId="20577"/>
          <ac:spMkLst>
            <pc:docMk/>
            <pc:sldMk cId="1598677004" sldId="258"/>
            <ac:spMk id="6" creationId="{1DEC6BC0-9307-3286-8615-1BE1134FD323}"/>
          </ac:spMkLst>
        </pc:spChg>
      </pc:sldChg>
    </pc:docChg>
  </pc:docChgLst>
  <pc:docChgLst>
    <pc:chgData name="Guest User" userId="S::urn:spo:tenantanon#f6c405b7-4967-49ad-b6fe-74187665400e::" providerId="AD" clId="Web-{13313A2D-454C-6A87-6DBE-8F34634CDF91}"/>
    <pc:docChg chg="addSld modSld modSection">
      <pc:chgData name="Guest User" userId="S::urn:spo:tenantanon#f6c405b7-4967-49ad-b6fe-74187665400e::" providerId="AD" clId="Web-{13313A2D-454C-6A87-6DBE-8F34634CDF91}" dt="2025-10-06T13:27:10.923" v="710" actId="20577"/>
      <pc:docMkLst>
        <pc:docMk/>
      </pc:docMkLst>
      <pc:sldChg chg="modSp">
        <pc:chgData name="Guest User" userId="S::urn:spo:tenantanon#f6c405b7-4967-49ad-b6fe-74187665400e::" providerId="AD" clId="Web-{13313A2D-454C-6A87-6DBE-8F34634CDF91}" dt="2025-10-06T13:27:10.923" v="710" actId="20577"/>
        <pc:sldMkLst>
          <pc:docMk/>
          <pc:sldMk cId="574318083" sldId="256"/>
        </pc:sldMkLst>
        <pc:spChg chg="mod">
          <ac:chgData name="Guest User" userId="S::urn:spo:tenantanon#f6c405b7-4967-49ad-b6fe-74187665400e::" providerId="AD" clId="Web-{13313A2D-454C-6A87-6DBE-8F34634CDF91}" dt="2025-10-06T13:27:10.923" v="710" actId="20577"/>
          <ac:spMkLst>
            <pc:docMk/>
            <pc:sldMk cId="574318083" sldId="256"/>
            <ac:spMk id="2" creationId="{5451E712-09F5-280D-B06B-639DF1520055}"/>
          </ac:spMkLst>
        </pc:spChg>
      </pc:sldChg>
      <pc:sldChg chg="addSp modSp">
        <pc:chgData name="Guest User" userId="S::urn:spo:tenantanon#f6c405b7-4967-49ad-b6fe-74187665400e::" providerId="AD" clId="Web-{13313A2D-454C-6A87-6DBE-8F34634CDF91}" dt="2025-10-06T13:09:25.589" v="421" actId="20577"/>
        <pc:sldMkLst>
          <pc:docMk/>
          <pc:sldMk cId="2509789633" sldId="268"/>
        </pc:sldMkLst>
        <pc:spChg chg="mod">
          <ac:chgData name="Guest User" userId="S::urn:spo:tenantanon#f6c405b7-4967-49ad-b6fe-74187665400e::" providerId="AD" clId="Web-{13313A2D-454C-6A87-6DBE-8F34634CDF91}" dt="2025-10-06T12:58:47.106" v="164" actId="20577"/>
          <ac:spMkLst>
            <pc:docMk/>
            <pc:sldMk cId="2509789633" sldId="268"/>
            <ac:spMk id="3" creationId="{C126AFA8-FF82-215B-2DA8-425128356459}"/>
          </ac:spMkLst>
        </pc:spChg>
      </pc:sldChg>
      <pc:sldChg chg="modSp new">
        <pc:chgData name="Guest User" userId="S::urn:spo:tenantanon#f6c405b7-4967-49ad-b6fe-74187665400e::" providerId="AD" clId="Web-{13313A2D-454C-6A87-6DBE-8F34634CDF91}" dt="2025-10-06T13:25:45.952" v="707" actId="20577"/>
        <pc:sldMkLst>
          <pc:docMk/>
          <pc:sldMk cId="1888453460" sldId="269"/>
        </pc:sldMkLst>
        <pc:spChg chg="mod">
          <ac:chgData name="Guest User" userId="S::urn:spo:tenantanon#f6c405b7-4967-49ad-b6fe-74187665400e::" providerId="AD" clId="Web-{13313A2D-454C-6A87-6DBE-8F34634CDF91}" dt="2025-10-06T13:25:45.952" v="707" actId="20577"/>
          <ac:spMkLst>
            <pc:docMk/>
            <pc:sldMk cId="1888453460" sldId="269"/>
            <ac:spMk id="2" creationId="{923BD332-3AC7-A0CE-106C-205B6BF0567C}"/>
          </ac:spMkLst>
        </pc:spChg>
      </pc:sldChg>
    </pc:docChg>
  </pc:docChgLst>
  <pc:docChgLst>
    <pc:chgData name="Gästanvändare" userId="S::urn:spo:tenantanon#f6c405b7-4967-49ad-b6fe-74187665400e::" providerId="AD" clId="Web-{9ACED1F8-3F24-9D23-80E3-7D6FE8FCA7B4}"/>
    <pc:docChg chg="mod addSld delSld modSld sldOrd modSection">
      <pc:chgData name="Gästanvändare" userId="S::urn:spo:tenantanon#f6c405b7-4967-49ad-b6fe-74187665400e::" providerId="AD" clId="Web-{9ACED1F8-3F24-9D23-80E3-7D6FE8FCA7B4}" dt="2025-10-07T17:57:30.557" v="1466"/>
      <pc:docMkLst>
        <pc:docMk/>
      </pc:docMkLst>
      <pc:sldChg chg="modSp">
        <pc:chgData name="Gästanvändare" userId="S::urn:spo:tenantanon#f6c405b7-4967-49ad-b6fe-74187665400e::" providerId="AD" clId="Web-{9ACED1F8-3F24-9D23-80E3-7D6FE8FCA7B4}" dt="2025-10-07T14:55:52.941" v="16" actId="20577"/>
        <pc:sldMkLst>
          <pc:docMk/>
          <pc:sldMk cId="1598677004" sldId="258"/>
        </pc:sldMkLst>
        <pc:spChg chg="mod">
          <ac:chgData name="Gästanvändare" userId="S::urn:spo:tenantanon#f6c405b7-4967-49ad-b6fe-74187665400e::" providerId="AD" clId="Web-{9ACED1F8-3F24-9D23-80E3-7D6FE8FCA7B4}" dt="2025-10-07T14:55:52.941" v="16" actId="20577"/>
          <ac:spMkLst>
            <pc:docMk/>
            <pc:sldMk cId="1598677004" sldId="258"/>
            <ac:spMk id="6" creationId="{1DEC6BC0-9307-3286-8615-1BE1134FD323}"/>
          </ac:spMkLst>
        </pc:spChg>
      </pc:sldChg>
      <pc:sldChg chg="addSp delSp modSp">
        <pc:chgData name="Gästanvändare" userId="S::urn:spo:tenantanon#f6c405b7-4967-49ad-b6fe-74187665400e::" providerId="AD" clId="Web-{9ACED1F8-3F24-9D23-80E3-7D6FE8FCA7B4}" dt="2025-10-07T15:32:53.912" v="62"/>
        <pc:sldMkLst>
          <pc:docMk/>
          <pc:sldMk cId="1683468140" sldId="259"/>
        </pc:sldMkLst>
        <pc:spChg chg="mod">
          <ac:chgData name="Gästanvändare" userId="S::urn:spo:tenantanon#f6c405b7-4967-49ad-b6fe-74187665400e::" providerId="AD" clId="Web-{9ACED1F8-3F24-9D23-80E3-7D6FE8FCA7B4}" dt="2025-10-07T15:30:39.599" v="30" actId="20577"/>
          <ac:spMkLst>
            <pc:docMk/>
            <pc:sldMk cId="1683468140" sldId="259"/>
            <ac:spMk id="7" creationId="{ED59E82C-2AAD-D682-D038-4EEA07C16E7D}"/>
          </ac:spMkLst>
        </pc:spChg>
        <pc:picChg chg="add mod modCrop">
          <ac:chgData name="Gästanvändare" userId="S::urn:spo:tenantanon#f6c405b7-4967-49ad-b6fe-74187665400e::" providerId="AD" clId="Web-{9ACED1F8-3F24-9D23-80E3-7D6FE8FCA7B4}" dt="2025-10-07T15:32:14.631" v="61" actId="1076"/>
          <ac:picMkLst>
            <pc:docMk/>
            <pc:sldMk cId="1683468140" sldId="259"/>
            <ac:picMk id="3" creationId="{99A09015-3FF7-341C-3BD0-32333B59DB35}"/>
          </ac:picMkLst>
        </pc:picChg>
      </pc:sldChg>
      <pc:sldChg chg="modSp">
        <pc:chgData name="Gästanvändare" userId="S::urn:spo:tenantanon#f6c405b7-4967-49ad-b6fe-74187665400e::" providerId="AD" clId="Web-{9ACED1F8-3F24-9D23-80E3-7D6FE8FCA7B4}" dt="2025-10-07T15:20:27.678" v="25" actId="20577"/>
        <pc:sldMkLst>
          <pc:docMk/>
          <pc:sldMk cId="4132549140" sldId="262"/>
        </pc:sldMkLst>
        <pc:spChg chg="mod">
          <ac:chgData name="Gästanvändare" userId="S::urn:spo:tenantanon#f6c405b7-4967-49ad-b6fe-74187665400e::" providerId="AD" clId="Web-{9ACED1F8-3F24-9D23-80E3-7D6FE8FCA7B4}" dt="2025-10-07T15:20:27.678" v="25" actId="20577"/>
          <ac:spMkLst>
            <pc:docMk/>
            <pc:sldMk cId="4132549140" sldId="262"/>
            <ac:spMk id="7" creationId="{DF1E9D2F-CF42-7638-FA6E-08DD6AB0B7DF}"/>
          </ac:spMkLst>
        </pc:spChg>
      </pc:sldChg>
      <pc:sldChg chg="addSp delSp modSp ord">
        <pc:chgData name="Gästanvändare" userId="S::urn:spo:tenantanon#f6c405b7-4967-49ad-b6fe-74187665400e::" providerId="AD" clId="Web-{9ACED1F8-3F24-9D23-80E3-7D6FE8FCA7B4}" dt="2025-10-07T17:52:20.679" v="1368" actId="20577"/>
        <pc:sldMkLst>
          <pc:docMk/>
          <pc:sldMk cId="2509789633" sldId="268"/>
        </pc:sldMkLst>
        <pc:spChg chg="mod">
          <ac:chgData name="Gästanvändare" userId="S::urn:spo:tenantanon#f6c405b7-4967-49ad-b6fe-74187665400e::" providerId="AD" clId="Web-{9ACED1F8-3F24-9D23-80E3-7D6FE8FCA7B4}" dt="2025-10-07T17:52:20.679" v="1368" actId="20577"/>
          <ac:spMkLst>
            <pc:docMk/>
            <pc:sldMk cId="2509789633" sldId="268"/>
            <ac:spMk id="3" creationId="{C126AFA8-FF82-215B-2DA8-425128356459}"/>
          </ac:spMkLst>
        </pc:spChg>
        <pc:spChg chg="add mod">
          <ac:chgData name="Gästanvändare" userId="S::urn:spo:tenantanon#f6c405b7-4967-49ad-b6fe-74187665400e::" providerId="AD" clId="Web-{9ACED1F8-3F24-9D23-80E3-7D6FE8FCA7B4}" dt="2025-10-07T16:33:43.089" v="663"/>
          <ac:spMkLst>
            <pc:docMk/>
            <pc:sldMk cId="2509789633" sldId="268"/>
            <ac:spMk id="22" creationId="{CF10AB34-C766-2536-1335-69366522F2B4}"/>
          </ac:spMkLst>
        </pc:spChg>
        <pc:picChg chg="add mod modCrop">
          <ac:chgData name="Gästanvändare" userId="S::urn:spo:tenantanon#f6c405b7-4967-49ad-b6fe-74187665400e::" providerId="AD" clId="Web-{9ACED1F8-3F24-9D23-80E3-7D6FE8FCA7B4}" dt="2025-10-07T17:32:40.659" v="1027" actId="1076"/>
          <ac:picMkLst>
            <pc:docMk/>
            <pc:sldMk cId="2509789633" sldId="268"/>
            <ac:picMk id="24" creationId="{93927A5F-04A6-8DDE-23EA-99CA645503B1}"/>
          </ac:picMkLst>
        </pc:picChg>
      </pc:sldChg>
      <pc:sldChg chg="addSp delSp modSp add replId">
        <pc:chgData name="Gästanvändare" userId="S::urn:spo:tenantanon#f6c405b7-4967-49ad-b6fe-74187665400e::" providerId="AD" clId="Web-{9ACED1F8-3F24-9D23-80E3-7D6FE8FCA7B4}" dt="2025-10-07T17:37:29.164" v="1117" actId="20577"/>
        <pc:sldMkLst>
          <pc:docMk/>
          <pc:sldMk cId="2663394536" sldId="270"/>
        </pc:sldMkLst>
        <pc:spChg chg="mod">
          <ac:chgData name="Gästanvändare" userId="S::urn:spo:tenantanon#f6c405b7-4967-49ad-b6fe-74187665400e::" providerId="AD" clId="Web-{9ACED1F8-3F24-9D23-80E3-7D6FE8FCA7B4}" dt="2025-10-07T16:18:01.621" v="480" actId="1076"/>
          <ac:spMkLst>
            <pc:docMk/>
            <pc:sldMk cId="2663394536" sldId="270"/>
            <ac:spMk id="4" creationId="{BAE9A411-8395-524A-C962-5169AB64DDC9}"/>
          </ac:spMkLst>
        </pc:spChg>
        <pc:spChg chg="mod">
          <ac:chgData name="Gästanvändare" userId="S::urn:spo:tenantanon#f6c405b7-4967-49ad-b6fe-74187665400e::" providerId="AD" clId="Web-{9ACED1F8-3F24-9D23-80E3-7D6FE8FCA7B4}" dt="2025-10-07T16:18:01.621" v="479" actId="1076"/>
          <ac:spMkLst>
            <pc:docMk/>
            <pc:sldMk cId="2663394536" sldId="270"/>
            <ac:spMk id="5" creationId="{DCAE003D-F06B-3223-8FB5-490767FF24F3}"/>
          </ac:spMkLst>
        </pc:spChg>
        <pc:spChg chg="add mod">
          <ac:chgData name="Gästanvändare" userId="S::urn:spo:tenantanon#f6c405b7-4967-49ad-b6fe-74187665400e::" providerId="AD" clId="Web-{9ACED1F8-3F24-9D23-80E3-7D6FE8FCA7B4}" dt="2025-10-07T16:18:23.434" v="486" actId="1076"/>
          <ac:spMkLst>
            <pc:docMk/>
            <pc:sldMk cId="2663394536" sldId="270"/>
            <ac:spMk id="6" creationId="{C55FC2C4-32F9-C788-B661-26A7C13DC772}"/>
          </ac:spMkLst>
        </pc:spChg>
        <pc:spChg chg="mod">
          <ac:chgData name="Gästanvändare" userId="S::urn:spo:tenantanon#f6c405b7-4967-49ad-b6fe-74187665400e::" providerId="AD" clId="Web-{9ACED1F8-3F24-9D23-80E3-7D6FE8FCA7B4}" dt="2025-10-07T17:37:29.164" v="1117" actId="20577"/>
          <ac:spMkLst>
            <pc:docMk/>
            <pc:sldMk cId="2663394536" sldId="270"/>
            <ac:spMk id="11" creationId="{AC7D9F33-FFBD-C62E-E8F3-E660E7ADF284}"/>
          </ac:spMkLst>
        </pc:spChg>
        <pc:spChg chg="add mod">
          <ac:chgData name="Gästanvändare" userId="S::urn:spo:tenantanon#f6c405b7-4967-49ad-b6fe-74187665400e::" providerId="AD" clId="Web-{9ACED1F8-3F24-9D23-80E3-7D6FE8FCA7B4}" dt="2025-10-07T16:18:23.434" v="487" actId="1076"/>
          <ac:spMkLst>
            <pc:docMk/>
            <pc:sldMk cId="2663394536" sldId="270"/>
            <ac:spMk id="15" creationId="{896D4466-5640-2E06-C3D0-B98FE70A3478}"/>
          </ac:spMkLst>
        </pc:spChg>
        <pc:spChg chg="add mod">
          <ac:chgData name="Gästanvändare" userId="S::urn:spo:tenantanon#f6c405b7-4967-49ad-b6fe-74187665400e::" providerId="AD" clId="Web-{9ACED1F8-3F24-9D23-80E3-7D6FE8FCA7B4}" dt="2025-10-07T16:18:23.465" v="490" actId="1076"/>
          <ac:spMkLst>
            <pc:docMk/>
            <pc:sldMk cId="2663394536" sldId="270"/>
            <ac:spMk id="18" creationId="{597A2E00-D362-F7FD-1E2B-B0FF29CB5E7B}"/>
          </ac:spMkLst>
        </pc:spChg>
        <pc:spChg chg="add mod">
          <ac:chgData name="Gästanvändare" userId="S::urn:spo:tenantanon#f6c405b7-4967-49ad-b6fe-74187665400e::" providerId="AD" clId="Web-{9ACED1F8-3F24-9D23-80E3-7D6FE8FCA7B4}" dt="2025-10-07T16:33:32.557" v="661" actId="20577"/>
          <ac:spMkLst>
            <pc:docMk/>
            <pc:sldMk cId="2663394536" sldId="270"/>
            <ac:spMk id="29" creationId="{25CB60A3-671B-56C5-F145-2A22BF8A7F74}"/>
          </ac:spMkLst>
        </pc:spChg>
        <pc:picChg chg="add mod ord modCrop">
          <ac:chgData name="Gästanvändare" userId="S::urn:spo:tenantanon#f6c405b7-4967-49ad-b6fe-74187665400e::" providerId="AD" clId="Web-{9ACED1F8-3F24-9D23-80E3-7D6FE8FCA7B4}" dt="2025-10-07T16:18:23.403" v="484" actId="1076"/>
          <ac:picMkLst>
            <pc:docMk/>
            <pc:sldMk cId="2663394536" sldId="270"/>
            <ac:picMk id="2" creationId="{01C2CC34-E6AA-E89D-A61A-010421C79CAA}"/>
          </ac:picMkLst>
        </pc:picChg>
        <pc:cxnChg chg="add mod">
          <ac:chgData name="Gästanvändare" userId="S::urn:spo:tenantanon#f6c405b7-4967-49ad-b6fe-74187665400e::" providerId="AD" clId="Web-{9ACED1F8-3F24-9D23-80E3-7D6FE8FCA7B4}" dt="2025-10-07T16:18:23.450" v="488" actId="1076"/>
          <ac:cxnSpMkLst>
            <pc:docMk/>
            <pc:sldMk cId="2663394536" sldId="270"/>
            <ac:cxnSpMk id="16" creationId="{C8965038-F30E-218C-D06D-DAED011D32A2}"/>
          </ac:cxnSpMkLst>
        </pc:cxnChg>
        <pc:cxnChg chg="add mod">
          <ac:chgData name="Gästanvändare" userId="S::urn:spo:tenantanon#f6c405b7-4967-49ad-b6fe-74187665400e::" providerId="AD" clId="Web-{9ACED1F8-3F24-9D23-80E3-7D6FE8FCA7B4}" dt="2025-10-07T16:18:23.465" v="489" actId="1076"/>
          <ac:cxnSpMkLst>
            <pc:docMk/>
            <pc:sldMk cId="2663394536" sldId="270"/>
            <ac:cxnSpMk id="17" creationId="{439F054F-4AC8-3732-AB5C-446F2CA0F1A9}"/>
          </ac:cxnSpMkLst>
        </pc:cxnChg>
        <pc:cxnChg chg="add mod">
          <ac:chgData name="Gästanvändare" userId="S::urn:spo:tenantanon#f6c405b7-4967-49ad-b6fe-74187665400e::" providerId="AD" clId="Web-{9ACED1F8-3F24-9D23-80E3-7D6FE8FCA7B4}" dt="2025-10-07T16:18:23.481" v="491" actId="1076"/>
          <ac:cxnSpMkLst>
            <pc:docMk/>
            <pc:sldMk cId="2663394536" sldId="270"/>
            <ac:cxnSpMk id="19" creationId="{8E5A6731-9023-591B-2E70-59A3F89E2EF2}"/>
          </ac:cxnSpMkLst>
        </pc:cxnChg>
      </pc:sldChg>
      <pc:sldChg chg="modSp add replId">
        <pc:chgData name="Gästanvändare" userId="S::urn:spo:tenantanon#f6c405b7-4967-49ad-b6fe-74187665400e::" providerId="AD" clId="Web-{9ACED1F8-3F24-9D23-80E3-7D6FE8FCA7B4}" dt="2025-10-07T17:56:58.198" v="1465" actId="20577"/>
        <pc:sldMkLst>
          <pc:docMk/>
          <pc:sldMk cId="2346390040" sldId="271"/>
        </pc:sldMkLst>
        <pc:spChg chg="mod">
          <ac:chgData name="Gästanvändare" userId="S::urn:spo:tenantanon#f6c405b7-4967-49ad-b6fe-74187665400e::" providerId="AD" clId="Web-{9ACED1F8-3F24-9D23-80E3-7D6FE8FCA7B4}" dt="2025-10-07T17:56:58.198" v="1465" actId="20577"/>
          <ac:spMkLst>
            <pc:docMk/>
            <pc:sldMk cId="2346390040" sldId="271"/>
            <ac:spMk id="3" creationId="{08A9640C-98C1-18A7-9F00-00E290B7014C}"/>
          </ac:spMkLst>
        </pc:spChg>
      </pc:sldChg>
    </pc:docChg>
  </pc:docChgLst>
  <pc:docChgLst>
    <pc:chgData name="Gästanvändare" userId="S::urn:spo:tenantanon#f6c405b7-4967-49ad-b6fe-74187665400e::" providerId="AD" clId="Web-{93E8C1E3-8F6D-0330-56D3-6A8A46E872DF}"/>
    <pc:docChg chg="addSld delSld modSld sldOrd modSection">
      <pc:chgData name="Gästanvändare" userId="S::urn:spo:tenantanon#f6c405b7-4967-49ad-b6fe-74187665400e::" providerId="AD" clId="Web-{93E8C1E3-8F6D-0330-56D3-6A8A46E872DF}" dt="2025-10-08T11:34:13.644" v="1285"/>
      <pc:docMkLst>
        <pc:docMk/>
      </pc:docMkLst>
      <pc:sldChg chg="addSp delSp modSp mod modShow">
        <pc:chgData name="Gästanvändare" userId="S::urn:spo:tenantanon#f6c405b7-4967-49ad-b6fe-74187665400e::" providerId="AD" clId="Web-{93E8C1E3-8F6D-0330-56D3-6A8A46E872DF}" dt="2025-10-08T11:34:13.644" v="1285"/>
        <pc:sldMkLst>
          <pc:docMk/>
          <pc:sldMk cId="574318083" sldId="256"/>
        </pc:sldMkLst>
        <pc:spChg chg="mod">
          <ac:chgData name="Gästanvändare" userId="S::urn:spo:tenantanon#f6c405b7-4967-49ad-b6fe-74187665400e::" providerId="AD" clId="Web-{93E8C1E3-8F6D-0330-56D3-6A8A46E872DF}" dt="2025-10-08T11:34:10.237" v="1284" actId="20577"/>
          <ac:spMkLst>
            <pc:docMk/>
            <pc:sldMk cId="574318083" sldId="256"/>
            <ac:spMk id="2" creationId="{5451E712-09F5-280D-B06B-639DF1520055}"/>
          </ac:spMkLst>
        </pc:spChg>
        <pc:spChg chg="add del mod">
          <ac:chgData name="Gästanvändare" userId="S::urn:spo:tenantanon#f6c405b7-4967-49ad-b6fe-74187665400e::" providerId="AD" clId="Web-{93E8C1E3-8F6D-0330-56D3-6A8A46E872DF}" dt="2025-10-08T11:33:48.065" v="1281"/>
          <ac:spMkLst>
            <pc:docMk/>
            <pc:sldMk cId="574318083" sldId="256"/>
            <ac:spMk id="5" creationId="{E0A43275-6877-F7DF-B049-4BFB432E9635}"/>
          </ac:spMkLst>
        </pc:spChg>
        <pc:spChg chg="add del mod">
          <ac:chgData name="Gästanvändare" userId="S::urn:spo:tenantanon#f6c405b7-4967-49ad-b6fe-74187665400e::" providerId="AD" clId="Web-{93E8C1E3-8F6D-0330-56D3-6A8A46E872DF}" dt="2025-10-08T11:33:55.831" v="1282"/>
          <ac:spMkLst>
            <pc:docMk/>
            <pc:sldMk cId="574318083" sldId="256"/>
            <ac:spMk id="6" creationId="{4157DE9F-01F6-8C1E-9B11-114DB991A6A1}"/>
          </ac:spMkLst>
        </pc:spChg>
        <pc:spChg chg="add del mod">
          <ac:chgData name="Gästanvändare" userId="S::urn:spo:tenantanon#f6c405b7-4967-49ad-b6fe-74187665400e::" providerId="AD" clId="Web-{93E8C1E3-8F6D-0330-56D3-6A8A46E872DF}" dt="2025-10-08T11:34:13.644" v="1285"/>
          <ac:spMkLst>
            <pc:docMk/>
            <pc:sldMk cId="574318083" sldId="256"/>
            <ac:spMk id="8" creationId="{D7281019-DEEF-BE94-A418-A862F4ADC4AD}"/>
          </ac:spMkLst>
        </pc:spChg>
      </pc:sldChg>
      <pc:sldChg chg="del">
        <pc:chgData name="Gästanvändare" userId="S::urn:spo:tenantanon#f6c405b7-4967-49ad-b6fe-74187665400e::" providerId="AD" clId="Web-{93E8C1E3-8F6D-0330-56D3-6A8A46E872DF}" dt="2025-10-08T10:19:21.985" v="682"/>
        <pc:sldMkLst>
          <pc:docMk/>
          <pc:sldMk cId="2004818110" sldId="261"/>
        </pc:sldMkLst>
      </pc:sldChg>
      <pc:sldChg chg="modSp ord">
        <pc:chgData name="Gästanvändare" userId="S::urn:spo:tenantanon#f6c405b7-4967-49ad-b6fe-74187665400e::" providerId="AD" clId="Web-{93E8C1E3-8F6D-0330-56D3-6A8A46E872DF}" dt="2025-10-08T11:11:01.494" v="1223" actId="1076"/>
        <pc:sldMkLst>
          <pc:docMk/>
          <pc:sldMk cId="2509789633" sldId="268"/>
        </pc:sldMkLst>
        <pc:spChg chg="mod">
          <ac:chgData name="Gästanvändare" userId="S::urn:spo:tenantanon#f6c405b7-4967-49ad-b6fe-74187665400e::" providerId="AD" clId="Web-{93E8C1E3-8F6D-0330-56D3-6A8A46E872DF}" dt="2025-10-08T09:11:33.072" v="2" actId="20577"/>
          <ac:spMkLst>
            <pc:docMk/>
            <pc:sldMk cId="2509789633" sldId="268"/>
            <ac:spMk id="3" creationId="{C126AFA8-FF82-215B-2DA8-425128356459}"/>
          </ac:spMkLst>
        </pc:spChg>
        <pc:picChg chg="mod">
          <ac:chgData name="Gästanvändare" userId="S::urn:spo:tenantanon#f6c405b7-4967-49ad-b6fe-74187665400e::" providerId="AD" clId="Web-{93E8C1E3-8F6D-0330-56D3-6A8A46E872DF}" dt="2025-10-08T11:11:01.494" v="1223" actId="1076"/>
          <ac:picMkLst>
            <pc:docMk/>
            <pc:sldMk cId="2509789633" sldId="268"/>
            <ac:picMk id="24" creationId="{93927A5F-04A6-8DDE-23EA-99CA645503B1}"/>
          </ac:picMkLst>
        </pc:picChg>
      </pc:sldChg>
      <pc:sldChg chg="addSp delSp modSp">
        <pc:chgData name="Gästanvändare" userId="S::urn:spo:tenantanon#f6c405b7-4967-49ad-b6fe-74187665400e::" providerId="AD" clId="Web-{93E8C1E3-8F6D-0330-56D3-6A8A46E872DF}" dt="2025-10-08T10:22:14.596" v="723" actId="20577"/>
        <pc:sldMkLst>
          <pc:docMk/>
          <pc:sldMk cId="1888453460" sldId="269"/>
        </pc:sldMkLst>
        <pc:spChg chg="mod">
          <ac:chgData name="Gästanvändare" userId="S::urn:spo:tenantanon#f6c405b7-4967-49ad-b6fe-74187665400e::" providerId="AD" clId="Web-{93E8C1E3-8F6D-0330-56D3-6A8A46E872DF}" dt="2025-10-08T10:22:14.596" v="723" actId="20577"/>
          <ac:spMkLst>
            <pc:docMk/>
            <pc:sldMk cId="1888453460" sldId="269"/>
            <ac:spMk id="2" creationId="{923BD332-3AC7-A0CE-106C-205B6BF0567C}"/>
          </ac:spMkLst>
        </pc:spChg>
        <pc:spChg chg="del mod">
          <ac:chgData name="Gästanvändare" userId="S::urn:spo:tenantanon#f6c405b7-4967-49ad-b6fe-74187665400e::" providerId="AD" clId="Web-{93E8C1E3-8F6D-0330-56D3-6A8A46E872DF}" dt="2025-10-08T09:16:34.607" v="30"/>
          <ac:spMkLst>
            <pc:docMk/>
            <pc:sldMk cId="1888453460" sldId="269"/>
            <ac:spMk id="3" creationId="{175B20E8-5CBF-329F-6B95-CD5F1BDC7E78}"/>
          </ac:spMkLst>
        </pc:spChg>
        <pc:spChg chg="mod">
          <ac:chgData name="Gästanvändare" userId="S::urn:spo:tenantanon#f6c405b7-4967-49ad-b6fe-74187665400e::" providerId="AD" clId="Web-{93E8C1E3-8F6D-0330-56D3-6A8A46E872DF}" dt="2025-10-08T09:16:50.748" v="34" actId="20577"/>
          <ac:spMkLst>
            <pc:docMk/>
            <pc:sldMk cId="1888453460" sldId="269"/>
            <ac:spMk id="4" creationId="{A603C2B5-726F-1589-0830-342AE6090159}"/>
          </ac:spMkLst>
        </pc:spChg>
        <pc:spChg chg="add del mod">
          <ac:chgData name="Gästanvändare" userId="S::urn:spo:tenantanon#f6c405b7-4967-49ad-b6fe-74187665400e::" providerId="AD" clId="Web-{93E8C1E3-8F6D-0330-56D3-6A8A46E872DF}" dt="2025-10-08T09:50:54.658" v="266"/>
          <ac:spMkLst>
            <pc:docMk/>
            <pc:sldMk cId="1888453460" sldId="269"/>
            <ac:spMk id="7" creationId="{433A34E4-B37F-3EE9-D41D-956A79F32500}"/>
          </ac:spMkLst>
        </pc:spChg>
        <pc:spChg chg="add mod">
          <ac:chgData name="Gästanvändare" userId="S::urn:spo:tenantanon#f6c405b7-4967-49ad-b6fe-74187665400e::" providerId="AD" clId="Web-{93E8C1E3-8F6D-0330-56D3-6A8A46E872DF}" dt="2025-10-08T09:51:25.284" v="271" actId="1076"/>
          <ac:spMkLst>
            <pc:docMk/>
            <pc:sldMk cId="1888453460" sldId="269"/>
            <ac:spMk id="8" creationId="{FF42AC21-67A8-8E07-C29E-C5CA52D56061}"/>
          </ac:spMkLst>
        </pc:spChg>
        <pc:spChg chg="add mod">
          <ac:chgData name="Gästanvändare" userId="S::urn:spo:tenantanon#f6c405b7-4967-49ad-b6fe-74187665400e::" providerId="AD" clId="Web-{93E8C1E3-8F6D-0330-56D3-6A8A46E872DF}" dt="2025-10-08T10:14:19.601" v="618" actId="20577"/>
          <ac:spMkLst>
            <pc:docMk/>
            <pc:sldMk cId="1888453460" sldId="269"/>
            <ac:spMk id="9" creationId="{989245E0-73F6-BAAC-FDB2-7A6E45BD27A4}"/>
          </ac:spMkLst>
        </pc:spChg>
        <pc:picChg chg="add mod">
          <ac:chgData name="Gästanvändare" userId="S::urn:spo:tenantanon#f6c405b7-4967-49ad-b6fe-74187665400e::" providerId="AD" clId="Web-{93E8C1E3-8F6D-0330-56D3-6A8A46E872DF}" dt="2025-10-08T09:16:37.842" v="31" actId="1076"/>
          <ac:picMkLst>
            <pc:docMk/>
            <pc:sldMk cId="1888453460" sldId="269"/>
            <ac:picMk id="6" creationId="{75583CAC-898D-BC33-BF13-F80EE6584750}"/>
          </ac:picMkLst>
        </pc:picChg>
      </pc:sldChg>
      <pc:sldChg chg="modSp">
        <pc:chgData name="Gästanvändare" userId="S::urn:spo:tenantanon#f6c405b7-4967-49ad-b6fe-74187665400e::" providerId="AD" clId="Web-{93E8C1E3-8F6D-0330-56D3-6A8A46E872DF}" dt="2025-10-08T11:12:06.620" v="1257" actId="20577"/>
        <pc:sldMkLst>
          <pc:docMk/>
          <pc:sldMk cId="2663394536" sldId="270"/>
        </pc:sldMkLst>
        <pc:spChg chg="mod">
          <ac:chgData name="Gästanvändare" userId="S::urn:spo:tenantanon#f6c405b7-4967-49ad-b6fe-74187665400e::" providerId="AD" clId="Web-{93E8C1E3-8F6D-0330-56D3-6A8A46E872DF}" dt="2025-10-08T11:12:06.620" v="1257" actId="20577"/>
          <ac:spMkLst>
            <pc:docMk/>
            <pc:sldMk cId="2663394536" sldId="270"/>
            <ac:spMk id="11" creationId="{AC7D9F33-FFBD-C62E-E8F3-E660E7ADF284}"/>
          </ac:spMkLst>
        </pc:spChg>
        <pc:spChg chg="mod">
          <ac:chgData name="Gästanvändare" userId="S::urn:spo:tenantanon#f6c405b7-4967-49ad-b6fe-74187665400e::" providerId="AD" clId="Web-{93E8C1E3-8F6D-0330-56D3-6A8A46E872DF}" dt="2025-10-08T10:22:07.674" v="721" actId="20577"/>
          <ac:spMkLst>
            <pc:docMk/>
            <pc:sldMk cId="2663394536" sldId="270"/>
            <ac:spMk id="29" creationId="{25CB60A3-671B-56C5-F145-2A22BF8A7F74}"/>
          </ac:spMkLst>
        </pc:spChg>
      </pc:sldChg>
      <pc:sldChg chg="addSp delSp modSp">
        <pc:chgData name="Gästanvändare" userId="S::urn:spo:tenantanon#f6c405b7-4967-49ad-b6fe-74187665400e::" providerId="AD" clId="Web-{93E8C1E3-8F6D-0330-56D3-6A8A46E872DF}" dt="2025-10-08T11:14:24.683" v="1268" actId="20577"/>
        <pc:sldMkLst>
          <pc:docMk/>
          <pc:sldMk cId="2346390040" sldId="271"/>
        </pc:sldMkLst>
        <pc:spChg chg="mod">
          <ac:chgData name="Gästanvändare" userId="S::urn:spo:tenantanon#f6c405b7-4967-49ad-b6fe-74187665400e::" providerId="AD" clId="Web-{93E8C1E3-8F6D-0330-56D3-6A8A46E872DF}" dt="2025-10-08T11:14:24.683" v="1268" actId="20577"/>
          <ac:spMkLst>
            <pc:docMk/>
            <pc:sldMk cId="2346390040" sldId="271"/>
            <ac:spMk id="3" creationId="{08A9640C-98C1-18A7-9F00-00E290B7014C}"/>
          </ac:spMkLst>
        </pc:spChg>
        <pc:spChg chg="add del mod">
          <ac:chgData name="Gästanvändare" userId="S::urn:spo:tenantanon#f6c405b7-4967-49ad-b6fe-74187665400e::" providerId="AD" clId="Web-{93E8C1E3-8F6D-0330-56D3-6A8A46E872DF}" dt="2025-10-08T09:40:05.336" v="137"/>
          <ac:spMkLst>
            <pc:docMk/>
            <pc:sldMk cId="2346390040" sldId="271"/>
            <ac:spMk id="6" creationId="{2C98D05B-A777-7CC6-B8B1-3A5B6BE409A3}"/>
          </ac:spMkLst>
        </pc:spChg>
        <pc:spChg chg="mod">
          <ac:chgData name="Gästanvändare" userId="S::urn:spo:tenantanon#f6c405b7-4967-49ad-b6fe-74187665400e::" providerId="AD" clId="Web-{93E8C1E3-8F6D-0330-56D3-6A8A46E872DF}" dt="2025-10-08T10:22:10.971" v="722" actId="20577"/>
          <ac:spMkLst>
            <pc:docMk/>
            <pc:sldMk cId="2346390040" sldId="271"/>
            <ac:spMk id="22" creationId="{99FC4914-80E8-B460-555C-AEBF8A5E2DB3}"/>
          </ac:spMkLst>
        </pc:spChg>
        <pc:picChg chg="add del mod">
          <ac:chgData name="Gästanvändare" userId="S::urn:spo:tenantanon#f6c405b7-4967-49ad-b6fe-74187665400e::" providerId="AD" clId="Web-{93E8C1E3-8F6D-0330-56D3-6A8A46E872DF}" dt="2025-10-08T09:39:36.133" v="134"/>
          <ac:picMkLst>
            <pc:docMk/>
            <pc:sldMk cId="2346390040" sldId="271"/>
            <ac:picMk id="2" creationId="{DDEA78A1-F500-9032-AB3D-B9FFA9F7FC99}"/>
          </ac:picMkLst>
        </pc:picChg>
        <pc:picChg chg="del mod">
          <ac:chgData name="Gästanvändare" userId="S::urn:spo:tenantanon#f6c405b7-4967-49ad-b6fe-74187665400e::" providerId="AD" clId="Web-{93E8C1E3-8F6D-0330-56D3-6A8A46E872DF}" dt="2025-10-08T09:47:05.482" v="250"/>
          <ac:picMkLst>
            <pc:docMk/>
            <pc:sldMk cId="2346390040" sldId="271"/>
            <ac:picMk id="24" creationId="{A433DF8C-CC76-B3E2-47B9-1EEA5EF26E8C}"/>
          </ac:picMkLst>
        </pc:picChg>
      </pc:sldChg>
      <pc:sldChg chg="addSp delSp modSp add replId">
        <pc:chgData name="Gästanvändare" userId="S::urn:spo:tenantanon#f6c405b7-4967-49ad-b6fe-74187665400e::" providerId="AD" clId="Web-{93E8C1E3-8F6D-0330-56D3-6A8A46E872DF}" dt="2025-10-08T11:26:12.700" v="1272" actId="20577"/>
        <pc:sldMkLst>
          <pc:docMk/>
          <pc:sldMk cId="2918571439" sldId="272"/>
        </pc:sldMkLst>
        <pc:spChg chg="mod">
          <ac:chgData name="Gästanvändare" userId="S::urn:spo:tenantanon#f6c405b7-4967-49ad-b6fe-74187665400e::" providerId="AD" clId="Web-{93E8C1E3-8F6D-0330-56D3-6A8A46E872DF}" dt="2025-10-08T10:22:21.533" v="725" actId="20577"/>
          <ac:spMkLst>
            <pc:docMk/>
            <pc:sldMk cId="2918571439" sldId="272"/>
            <ac:spMk id="2" creationId="{B20FBCBA-C8D4-E135-7EDD-1C965D923932}"/>
          </ac:spMkLst>
        </pc:spChg>
        <pc:spChg chg="add mod">
          <ac:chgData name="Gästanvändare" userId="S::urn:spo:tenantanon#f6c405b7-4967-49ad-b6fe-74187665400e::" providerId="AD" clId="Web-{93E8C1E3-8F6D-0330-56D3-6A8A46E872DF}" dt="2025-10-08T11:26:12.700" v="1272" actId="20577"/>
          <ac:spMkLst>
            <pc:docMk/>
            <pc:sldMk cId="2918571439" sldId="272"/>
            <ac:spMk id="7" creationId="{4707E03F-BB8B-0AD4-E5D5-06C6E2B0A373}"/>
          </ac:spMkLst>
        </pc:spChg>
        <pc:picChg chg="del">
          <ac:chgData name="Gästanvändare" userId="S::urn:spo:tenantanon#f6c405b7-4967-49ad-b6fe-74187665400e::" providerId="AD" clId="Web-{93E8C1E3-8F6D-0330-56D3-6A8A46E872DF}" dt="2025-10-08T09:24:12.348" v="63"/>
          <ac:picMkLst>
            <pc:docMk/>
            <pc:sldMk cId="2918571439" sldId="272"/>
            <ac:picMk id="6" creationId="{25E53DBF-783C-3F8E-D988-81F4AD0FB768}"/>
          </ac:picMkLst>
        </pc:picChg>
      </pc:sldChg>
      <pc:sldChg chg="addSp delSp modSp add replId">
        <pc:chgData name="Gästanvändare" userId="S::urn:spo:tenantanon#f6c405b7-4967-49ad-b6fe-74187665400e::" providerId="AD" clId="Web-{93E8C1E3-8F6D-0330-56D3-6A8A46E872DF}" dt="2025-10-08T10:22:17.924" v="724" actId="20577"/>
        <pc:sldMkLst>
          <pc:docMk/>
          <pc:sldMk cId="2728741640" sldId="273"/>
        </pc:sldMkLst>
        <pc:spChg chg="mod">
          <ac:chgData name="Gästanvändare" userId="S::urn:spo:tenantanon#f6c405b7-4967-49ad-b6fe-74187665400e::" providerId="AD" clId="Web-{93E8C1E3-8F6D-0330-56D3-6A8A46E872DF}" dt="2025-10-08T10:22:17.924" v="724" actId="20577"/>
          <ac:spMkLst>
            <pc:docMk/>
            <pc:sldMk cId="2728741640" sldId="273"/>
            <ac:spMk id="2" creationId="{C302E1C3-A084-449C-229F-86F72FC702A0}"/>
          </ac:spMkLst>
        </pc:spChg>
        <pc:spChg chg="del">
          <ac:chgData name="Gästanvändare" userId="S::urn:spo:tenantanon#f6c405b7-4967-49ad-b6fe-74187665400e::" providerId="AD" clId="Web-{93E8C1E3-8F6D-0330-56D3-6A8A46E872DF}" dt="2025-10-08T10:04:30.380" v="513"/>
          <ac:spMkLst>
            <pc:docMk/>
            <pc:sldMk cId="2728741640" sldId="273"/>
            <ac:spMk id="8" creationId="{0F479B41-8457-1D92-CDC2-5544EC6DFB3A}"/>
          </ac:spMkLst>
        </pc:spChg>
        <pc:spChg chg="mod">
          <ac:chgData name="Gästanvändare" userId="S::urn:spo:tenantanon#f6c405b7-4967-49ad-b6fe-74187665400e::" providerId="AD" clId="Web-{93E8C1E3-8F6D-0330-56D3-6A8A46E872DF}" dt="2025-10-08T10:15:06.319" v="634" actId="20577"/>
          <ac:spMkLst>
            <pc:docMk/>
            <pc:sldMk cId="2728741640" sldId="273"/>
            <ac:spMk id="9" creationId="{E1F0363A-6B77-EFA8-6623-16BFDB260A1A}"/>
          </ac:spMkLst>
        </pc:spChg>
        <pc:picChg chg="add mod">
          <ac:chgData name="Gästanvändare" userId="S::urn:spo:tenantanon#f6c405b7-4967-49ad-b6fe-74187665400e::" providerId="AD" clId="Web-{93E8C1E3-8F6D-0330-56D3-6A8A46E872DF}" dt="2025-10-08T10:17:28.529" v="635" actId="1076"/>
          <ac:picMkLst>
            <pc:docMk/>
            <pc:sldMk cId="2728741640" sldId="273"/>
            <ac:picMk id="3" creationId="{9E50851A-8E5B-B569-60D7-31680D2AC627}"/>
          </ac:picMkLst>
        </pc:picChg>
        <pc:picChg chg="del">
          <ac:chgData name="Gästanvändare" userId="S::urn:spo:tenantanon#f6c405b7-4967-49ad-b6fe-74187665400e::" providerId="AD" clId="Web-{93E8C1E3-8F6D-0330-56D3-6A8A46E872DF}" dt="2025-10-08T10:05:50.365" v="518"/>
          <ac:picMkLst>
            <pc:docMk/>
            <pc:sldMk cId="2728741640" sldId="273"/>
            <ac:picMk id="6" creationId="{1DA34242-F280-8002-B753-0584725BC71A}"/>
          </ac:picMkLst>
        </pc:picChg>
      </pc:sldChg>
      <pc:sldChg chg="addSp delSp modSp add replId">
        <pc:chgData name="Gästanvändare" userId="S::urn:spo:tenantanon#f6c405b7-4967-49ad-b6fe-74187665400e::" providerId="AD" clId="Web-{93E8C1E3-8F6D-0330-56D3-6A8A46E872DF}" dt="2025-10-08T11:27:09.654" v="1275" actId="1076"/>
        <pc:sldMkLst>
          <pc:docMk/>
          <pc:sldMk cId="2033841004" sldId="274"/>
        </pc:sldMkLst>
        <pc:spChg chg="mod">
          <ac:chgData name="Gästanvändare" userId="S::urn:spo:tenantanon#f6c405b7-4967-49ad-b6fe-74187665400e::" providerId="AD" clId="Web-{93E8C1E3-8F6D-0330-56D3-6A8A46E872DF}" dt="2025-10-08T10:22:46.315" v="732" actId="20577"/>
          <ac:spMkLst>
            <pc:docMk/>
            <pc:sldMk cId="2033841004" sldId="274"/>
            <ac:spMk id="2" creationId="{E0293447-3F2F-6761-F0EB-64DB16D9A7D3}"/>
          </ac:spMkLst>
        </pc:spChg>
        <pc:spChg chg="add mod">
          <ac:chgData name="Gästanvändare" userId="S::urn:spo:tenantanon#f6c405b7-4967-49ad-b6fe-74187665400e::" providerId="AD" clId="Web-{93E8C1E3-8F6D-0330-56D3-6A8A46E872DF}" dt="2025-10-08T10:57:27.351" v="952"/>
          <ac:spMkLst>
            <pc:docMk/>
            <pc:sldMk cId="2033841004" sldId="274"/>
            <ac:spMk id="10" creationId="{D7832F3D-1830-A6CA-F877-B9F6EE377019}"/>
          </ac:spMkLst>
        </pc:spChg>
        <pc:spChg chg="add mod">
          <ac:chgData name="Gästanvändare" userId="S::urn:spo:tenantanon#f6c405b7-4967-49ad-b6fe-74187665400e::" providerId="AD" clId="Web-{93E8C1E3-8F6D-0330-56D3-6A8A46E872DF}" dt="2025-10-08T10:57:42.570" v="954"/>
          <ac:spMkLst>
            <pc:docMk/>
            <pc:sldMk cId="2033841004" sldId="274"/>
            <ac:spMk id="12" creationId="{4873468B-BAEF-26D3-066C-4DC525FF4899}"/>
          </ac:spMkLst>
        </pc:spChg>
        <pc:spChg chg="add mod">
          <ac:chgData name="Gästanvändare" userId="S::urn:spo:tenantanon#f6c405b7-4967-49ad-b6fe-74187665400e::" providerId="AD" clId="Web-{93E8C1E3-8F6D-0330-56D3-6A8A46E872DF}" dt="2025-10-08T10:59:59.277" v="992" actId="1076"/>
          <ac:spMkLst>
            <pc:docMk/>
            <pc:sldMk cId="2033841004" sldId="274"/>
            <ac:spMk id="14" creationId="{06012F1A-C136-8706-A569-29DBE794549D}"/>
          </ac:spMkLst>
        </pc:spChg>
        <pc:spChg chg="add mod">
          <ac:chgData name="Gästanvändare" userId="S::urn:spo:tenantanon#f6c405b7-4967-49ad-b6fe-74187665400e::" providerId="AD" clId="Web-{93E8C1E3-8F6D-0330-56D3-6A8A46E872DF}" dt="2025-10-08T11:01:12.591" v="1013" actId="1076"/>
          <ac:spMkLst>
            <pc:docMk/>
            <pc:sldMk cId="2033841004" sldId="274"/>
            <ac:spMk id="17" creationId="{6F182E86-DF40-5AF3-15B3-352DDEBCF5E0}"/>
          </ac:spMkLst>
        </pc:spChg>
        <pc:spChg chg="add mod">
          <ac:chgData name="Gästanvändare" userId="S::urn:spo:tenantanon#f6c405b7-4967-49ad-b6fe-74187665400e::" providerId="AD" clId="Web-{93E8C1E3-8F6D-0330-56D3-6A8A46E872DF}" dt="2025-10-08T11:02:06.638" v="1026" actId="1076"/>
          <ac:spMkLst>
            <pc:docMk/>
            <pc:sldMk cId="2033841004" sldId="274"/>
            <ac:spMk id="18" creationId="{2C64BA31-28A3-04CA-A942-0F35022E06A4}"/>
          </ac:spMkLst>
        </pc:spChg>
        <pc:spChg chg="add mod">
          <ac:chgData name="Gästanvändare" userId="S::urn:spo:tenantanon#f6c405b7-4967-49ad-b6fe-74187665400e::" providerId="AD" clId="Web-{93E8C1E3-8F6D-0330-56D3-6A8A46E872DF}" dt="2025-10-08T11:04:28.032" v="1040" actId="1076"/>
          <ac:spMkLst>
            <pc:docMk/>
            <pc:sldMk cId="2033841004" sldId="274"/>
            <ac:spMk id="20" creationId="{DE91F9B8-00FB-2F3B-BAF8-D3DE19D8097E}"/>
          </ac:spMkLst>
        </pc:spChg>
        <pc:spChg chg="add mod">
          <ac:chgData name="Gästanvändare" userId="S::urn:spo:tenantanon#f6c405b7-4967-49ad-b6fe-74187665400e::" providerId="AD" clId="Web-{93E8C1E3-8F6D-0330-56D3-6A8A46E872DF}" dt="2025-10-08T11:07:14.006" v="1099" actId="1076"/>
          <ac:spMkLst>
            <pc:docMk/>
            <pc:sldMk cId="2033841004" sldId="274"/>
            <ac:spMk id="21" creationId="{7DCAE23D-2199-464A-A3F4-595E154B751A}"/>
          </ac:spMkLst>
        </pc:spChg>
        <pc:spChg chg="add">
          <ac:chgData name="Gästanvändare" userId="S::urn:spo:tenantanon#f6c405b7-4967-49ad-b6fe-74187665400e::" providerId="AD" clId="Web-{93E8C1E3-8F6D-0330-56D3-6A8A46E872DF}" dt="2025-10-08T11:05:35.925" v="1070"/>
          <ac:spMkLst>
            <pc:docMk/>
            <pc:sldMk cId="2033841004" sldId="274"/>
            <ac:spMk id="23" creationId="{D15651CC-1D17-61D0-B46A-70B03A6DBB83}"/>
          </ac:spMkLst>
        </pc:spChg>
        <pc:spChg chg="add mod">
          <ac:chgData name="Gästanvändare" userId="S::urn:spo:tenantanon#f6c405b7-4967-49ad-b6fe-74187665400e::" providerId="AD" clId="Web-{93E8C1E3-8F6D-0330-56D3-6A8A46E872DF}" dt="2025-10-08T11:07:30.428" v="1114" actId="20577"/>
          <ac:spMkLst>
            <pc:docMk/>
            <pc:sldMk cId="2033841004" sldId="274"/>
            <ac:spMk id="25" creationId="{68C6BB5D-E9BB-E2DF-3C22-84C1E476924E}"/>
          </ac:spMkLst>
        </pc:spChg>
        <pc:spChg chg="add mod">
          <ac:chgData name="Gästanvändare" userId="S::urn:spo:tenantanon#f6c405b7-4967-49ad-b6fe-74187665400e::" providerId="AD" clId="Web-{93E8C1E3-8F6D-0330-56D3-6A8A46E872DF}" dt="2025-10-08T11:27:09.654" v="1275" actId="1076"/>
          <ac:spMkLst>
            <pc:docMk/>
            <pc:sldMk cId="2033841004" sldId="274"/>
            <ac:spMk id="27" creationId="{BD7CCD75-DC35-58B3-97CB-3FB1E7858748}"/>
          </ac:spMkLst>
        </pc:spChg>
        <pc:spChg chg="add mod">
          <ac:chgData name="Gästanvändare" userId="S::urn:spo:tenantanon#f6c405b7-4967-49ad-b6fe-74187665400e::" providerId="AD" clId="Web-{93E8C1E3-8F6D-0330-56D3-6A8A46E872DF}" dt="2025-10-08T11:09:41.055" v="1186" actId="1076"/>
          <ac:spMkLst>
            <pc:docMk/>
            <pc:sldMk cId="2033841004" sldId="274"/>
            <ac:spMk id="30" creationId="{08CCAD3A-23D6-AA3D-552F-8138265A2655}"/>
          </ac:spMkLst>
        </pc:spChg>
        <pc:picChg chg="add mod">
          <ac:chgData name="Gästanvändare" userId="S::urn:spo:tenantanon#f6c405b7-4967-49ad-b6fe-74187665400e::" providerId="AD" clId="Web-{93E8C1E3-8F6D-0330-56D3-6A8A46E872DF}" dt="2025-10-08T10:51:48.046" v="911" actId="1076"/>
          <ac:picMkLst>
            <pc:docMk/>
            <pc:sldMk cId="2033841004" sldId="274"/>
            <ac:picMk id="3" creationId="{DA81E3B4-8D97-A82A-E47E-E850FC15D491}"/>
          </ac:picMkLst>
        </pc:picChg>
        <pc:picChg chg="add mod">
          <ac:chgData name="Gästanvändare" userId="S::urn:spo:tenantanon#f6c405b7-4967-49ad-b6fe-74187665400e::" providerId="AD" clId="Web-{93E8C1E3-8F6D-0330-56D3-6A8A46E872DF}" dt="2025-10-08T10:51:27.515" v="909" actId="1076"/>
          <ac:picMkLst>
            <pc:docMk/>
            <pc:sldMk cId="2033841004" sldId="274"/>
            <ac:picMk id="6" creationId="{171D40E3-5DEC-5AF8-DA6D-FB3570527B4B}"/>
          </ac:picMkLst>
        </pc:picChg>
        <pc:picChg chg="add mod">
          <ac:chgData name="Gästanvändare" userId="S::urn:spo:tenantanon#f6c405b7-4967-49ad-b6fe-74187665400e::" providerId="AD" clId="Web-{93E8C1E3-8F6D-0330-56D3-6A8A46E872DF}" dt="2025-10-08T11:04:35.954" v="1041" actId="1076"/>
          <ac:picMkLst>
            <pc:docMk/>
            <pc:sldMk cId="2033841004" sldId="274"/>
            <ac:picMk id="7" creationId="{E6A26982-89C8-5EB9-3F98-3FD3BC592E74}"/>
          </ac:picMkLst>
        </pc:picChg>
        <pc:picChg chg="add mod">
          <ac:chgData name="Gästanvändare" userId="S::urn:spo:tenantanon#f6c405b7-4967-49ad-b6fe-74187665400e::" providerId="AD" clId="Web-{93E8C1E3-8F6D-0330-56D3-6A8A46E872DF}" dt="2025-10-08T11:03:54.624" v="1036" actId="1076"/>
          <ac:picMkLst>
            <pc:docMk/>
            <pc:sldMk cId="2033841004" sldId="274"/>
            <ac:picMk id="8" creationId="{AE93013E-D235-0925-9106-5800AE364A65}"/>
          </ac:picMkLst>
        </pc:picChg>
        <pc:cxnChg chg="add del mod">
          <ac:chgData name="Gästanvändare" userId="S::urn:spo:tenantanon#f6c405b7-4967-49ad-b6fe-74187665400e::" providerId="AD" clId="Web-{93E8C1E3-8F6D-0330-56D3-6A8A46E872DF}" dt="2025-10-08T10:51:55.828" v="913"/>
          <ac:cxnSpMkLst>
            <pc:docMk/>
            <pc:sldMk cId="2033841004" sldId="274"/>
            <ac:cxnSpMk id="9" creationId="{DE493DD4-7FB5-0C2E-91E3-0C9FCA7F9A1B}"/>
          </ac:cxnSpMkLst>
        </pc:cxnChg>
        <pc:cxnChg chg="add mod">
          <ac:chgData name="Gästanvändare" userId="S::urn:spo:tenantanon#f6c405b7-4967-49ad-b6fe-74187665400e::" providerId="AD" clId="Web-{93E8C1E3-8F6D-0330-56D3-6A8A46E872DF}" dt="2025-10-08T10:57:34.336" v="953" actId="14100"/>
          <ac:cxnSpMkLst>
            <pc:docMk/>
            <pc:sldMk cId="2033841004" sldId="274"/>
            <ac:cxnSpMk id="11" creationId="{4C13A55E-941E-F1BD-1D5F-3188C4611B92}"/>
          </ac:cxnSpMkLst>
        </pc:cxnChg>
        <pc:cxnChg chg="add mod">
          <ac:chgData name="Gästanvändare" userId="S::urn:spo:tenantanon#f6c405b7-4967-49ad-b6fe-74187665400e::" providerId="AD" clId="Web-{93E8C1E3-8F6D-0330-56D3-6A8A46E872DF}" dt="2025-10-08T10:57:50.883" v="956" actId="14100"/>
          <ac:cxnSpMkLst>
            <pc:docMk/>
            <pc:sldMk cId="2033841004" sldId="274"/>
            <ac:cxnSpMk id="13" creationId="{155F9AF6-E2CC-FF0B-AF0D-BC3F1585A81B}"/>
          </ac:cxnSpMkLst>
        </pc:cxnChg>
        <pc:cxnChg chg="add mod">
          <ac:chgData name="Gästanvändare" userId="S::urn:spo:tenantanon#f6c405b7-4967-49ad-b6fe-74187665400e::" providerId="AD" clId="Web-{93E8C1E3-8F6D-0330-56D3-6A8A46E872DF}" dt="2025-10-08T10:59:54.042" v="991" actId="1076"/>
          <ac:cxnSpMkLst>
            <pc:docMk/>
            <pc:sldMk cId="2033841004" sldId="274"/>
            <ac:cxnSpMk id="15" creationId="{4F0D4ECA-3275-FA10-1972-27E868CF27B0}"/>
          </ac:cxnSpMkLst>
        </pc:cxnChg>
        <pc:cxnChg chg="add mod">
          <ac:chgData name="Gästanvändare" userId="S::urn:spo:tenantanon#f6c405b7-4967-49ad-b6fe-74187665400e::" providerId="AD" clId="Web-{93E8C1E3-8F6D-0330-56D3-6A8A46E872DF}" dt="2025-10-08T11:00:32.840" v="999" actId="1076"/>
          <ac:cxnSpMkLst>
            <pc:docMk/>
            <pc:sldMk cId="2033841004" sldId="274"/>
            <ac:cxnSpMk id="16" creationId="{20053834-C361-D836-9E80-9E209B1B6059}"/>
          </ac:cxnSpMkLst>
        </pc:cxnChg>
        <pc:cxnChg chg="add mod">
          <ac:chgData name="Gästanvändare" userId="S::urn:spo:tenantanon#f6c405b7-4967-49ad-b6fe-74187665400e::" providerId="AD" clId="Web-{93E8C1E3-8F6D-0330-56D3-6A8A46E872DF}" dt="2025-10-08T11:02:03.107" v="1025" actId="1076"/>
          <ac:cxnSpMkLst>
            <pc:docMk/>
            <pc:sldMk cId="2033841004" sldId="274"/>
            <ac:cxnSpMk id="19" creationId="{B2FF06C5-F8D6-2292-0604-9B61A04B63C8}"/>
          </ac:cxnSpMkLst>
        </pc:cxnChg>
        <pc:cxnChg chg="add mod">
          <ac:chgData name="Gästanvändare" userId="S::urn:spo:tenantanon#f6c405b7-4967-49ad-b6fe-74187665400e::" providerId="AD" clId="Web-{93E8C1E3-8F6D-0330-56D3-6A8A46E872DF}" dt="2025-10-08T11:05:30.315" v="1069" actId="14100"/>
          <ac:cxnSpMkLst>
            <pc:docMk/>
            <pc:sldMk cId="2033841004" sldId="274"/>
            <ac:cxnSpMk id="22" creationId="{FED2F3D2-93C2-1F90-7B86-636E2C33236B}"/>
          </ac:cxnSpMkLst>
        </pc:cxnChg>
        <pc:cxnChg chg="add mod">
          <ac:chgData name="Gästanvändare" userId="S::urn:spo:tenantanon#f6c405b7-4967-49ad-b6fe-74187665400e::" providerId="AD" clId="Web-{93E8C1E3-8F6D-0330-56D3-6A8A46E872DF}" dt="2025-10-08T11:06:04.832" v="1077" actId="1076"/>
          <ac:cxnSpMkLst>
            <pc:docMk/>
            <pc:sldMk cId="2033841004" sldId="274"/>
            <ac:cxnSpMk id="24" creationId="{509B987E-1FDC-B26A-3587-406952342FFC}"/>
          </ac:cxnSpMkLst>
        </pc:cxnChg>
        <pc:cxnChg chg="add mod">
          <ac:chgData name="Gästanvändare" userId="S::urn:spo:tenantanon#f6c405b7-4967-49ad-b6fe-74187665400e::" providerId="AD" clId="Web-{93E8C1E3-8F6D-0330-56D3-6A8A46E872DF}" dt="2025-10-08T11:07:43.397" v="1117" actId="14100"/>
          <ac:cxnSpMkLst>
            <pc:docMk/>
            <pc:sldMk cId="2033841004" sldId="274"/>
            <ac:cxnSpMk id="26" creationId="{674DEE98-448D-B555-E2D2-5C18186A1EA4}"/>
          </ac:cxnSpMkLst>
        </pc:cxnChg>
        <pc:cxnChg chg="add mod">
          <ac:chgData name="Gästanvändare" userId="S::urn:spo:tenantanon#f6c405b7-4967-49ad-b6fe-74187665400e::" providerId="AD" clId="Web-{93E8C1E3-8F6D-0330-56D3-6A8A46E872DF}" dt="2025-10-08T11:08:27.367" v="1132" actId="14100"/>
          <ac:cxnSpMkLst>
            <pc:docMk/>
            <pc:sldMk cId="2033841004" sldId="274"/>
            <ac:cxnSpMk id="28" creationId="{7C404950-2220-A6D2-A5B7-B96B1D7264CC}"/>
          </ac:cxnSpMkLst>
        </pc:cxnChg>
        <pc:cxnChg chg="add mod">
          <ac:chgData name="Gästanvändare" userId="S::urn:spo:tenantanon#f6c405b7-4967-49ad-b6fe-74187665400e::" providerId="AD" clId="Web-{93E8C1E3-8F6D-0330-56D3-6A8A46E872DF}" dt="2025-10-08T11:09:14.727" v="1140" actId="1076"/>
          <ac:cxnSpMkLst>
            <pc:docMk/>
            <pc:sldMk cId="2033841004" sldId="274"/>
            <ac:cxnSpMk id="29" creationId="{B37FF239-0BA3-B571-B086-853055975AB7}"/>
          </ac:cxnSpMkLst>
        </pc:cxnChg>
      </pc:sldChg>
      <pc:sldChg chg="add del replId">
        <pc:chgData name="Gästanvändare" userId="S::urn:spo:tenantanon#f6c405b7-4967-49ad-b6fe-74187665400e::" providerId="AD" clId="Web-{93E8C1E3-8F6D-0330-56D3-6A8A46E872DF}" dt="2025-10-08T11:30:11.688" v="1277"/>
        <pc:sldMkLst>
          <pc:docMk/>
          <pc:sldMk cId="1206374299" sldId="275"/>
        </pc:sldMkLst>
      </pc:sldChg>
    </pc:docChg>
  </pc:docChgLst>
  <pc:docChgLst>
    <pc:chgData name="Utente guest" userId="S::urn:spo:tenantanon#f6c405b7-4967-49ad-b6fe-74187665400e::" providerId="AD" clId="Web-{55C3196D-0631-6EA2-FF89-F26B4004985E}"/>
    <pc:docChg chg="modSld">
      <pc:chgData name="Utente guest" userId="S::urn:spo:tenantanon#f6c405b7-4967-49ad-b6fe-74187665400e::" providerId="AD" clId="Web-{55C3196D-0631-6EA2-FF89-F26B4004985E}" dt="2025-10-07T18:20:27.746" v="0" actId="20577"/>
      <pc:docMkLst>
        <pc:docMk/>
      </pc:docMkLst>
      <pc:sldChg chg="modSp">
        <pc:chgData name="Utente guest" userId="S::urn:spo:tenantanon#f6c405b7-4967-49ad-b6fe-74187665400e::" providerId="AD" clId="Web-{55C3196D-0631-6EA2-FF89-F26B4004985E}" dt="2025-10-07T18:20:27.746" v="0" actId="20577"/>
        <pc:sldMkLst>
          <pc:docMk/>
          <pc:sldMk cId="2509789633" sldId="268"/>
        </pc:sldMkLst>
        <pc:spChg chg="mod">
          <ac:chgData name="Utente guest" userId="S::urn:spo:tenantanon#f6c405b7-4967-49ad-b6fe-74187665400e::" providerId="AD" clId="Web-{55C3196D-0631-6EA2-FF89-F26B4004985E}" dt="2025-10-07T18:20:27.746" v="0" actId="20577"/>
          <ac:spMkLst>
            <pc:docMk/>
            <pc:sldMk cId="2509789633" sldId="268"/>
            <ac:spMk id="3" creationId="{C126AFA8-FF82-215B-2DA8-425128356459}"/>
          </ac:spMkLst>
        </pc:spChg>
      </pc:sldChg>
    </pc:docChg>
  </pc:docChgLst>
  <pc:docChgLst>
    <pc:chgData name="Gästanvändare" userId="S::urn:spo:tenantanon#f6c405b7-4967-49ad-b6fe-74187665400e::" providerId="AD" clId="Web-{52B58E59-0151-E532-A44D-3206E3248B27}"/>
    <pc:docChg chg="addSld modSld sldOrd modSection">
      <pc:chgData name="Gästanvändare" userId="S::urn:spo:tenantanon#f6c405b7-4967-49ad-b6fe-74187665400e::" providerId="AD" clId="Web-{52B58E59-0151-E532-A44D-3206E3248B27}" dt="2025-10-09T09:40:54.629" v="849" actId="20577"/>
      <pc:docMkLst>
        <pc:docMk/>
      </pc:docMkLst>
      <pc:sldChg chg="modSp">
        <pc:chgData name="Gästanvändare" userId="S::urn:spo:tenantanon#f6c405b7-4967-49ad-b6fe-74187665400e::" providerId="AD" clId="Web-{52B58E59-0151-E532-A44D-3206E3248B27}" dt="2025-10-09T09:05:09.818" v="539" actId="20577"/>
        <pc:sldMkLst>
          <pc:docMk/>
          <pc:sldMk cId="1598677004" sldId="258"/>
        </pc:sldMkLst>
        <pc:spChg chg="mod">
          <ac:chgData name="Gästanvändare" userId="S::urn:spo:tenantanon#f6c405b7-4967-49ad-b6fe-74187665400e::" providerId="AD" clId="Web-{52B58E59-0151-E532-A44D-3206E3248B27}" dt="2025-10-09T09:05:09.818" v="539" actId="20577"/>
          <ac:spMkLst>
            <pc:docMk/>
            <pc:sldMk cId="1598677004" sldId="258"/>
            <ac:spMk id="6" creationId="{1DEC6BC0-9307-3286-8615-1BE1134FD323}"/>
          </ac:spMkLst>
        </pc:spChg>
      </pc:sldChg>
      <pc:sldChg chg="modSp ord">
        <pc:chgData name="Gästanvändare" userId="S::urn:spo:tenantanon#f6c405b7-4967-49ad-b6fe-74187665400e::" providerId="AD" clId="Web-{52B58E59-0151-E532-A44D-3206E3248B27}" dt="2025-10-09T09:31:39.873" v="848"/>
        <pc:sldMkLst>
          <pc:docMk/>
          <pc:sldMk cId="1888453460" sldId="269"/>
        </pc:sldMkLst>
        <pc:spChg chg="mod">
          <ac:chgData name="Gästanvändare" userId="S::urn:spo:tenantanon#f6c405b7-4967-49ad-b6fe-74187665400e::" providerId="AD" clId="Web-{52B58E59-0151-E532-A44D-3206E3248B27}" dt="2025-10-09T06:05:11.325" v="109" actId="1076"/>
          <ac:spMkLst>
            <pc:docMk/>
            <pc:sldMk cId="1888453460" sldId="269"/>
            <ac:spMk id="8" creationId="{FF42AC21-67A8-8E07-C29E-C5CA52D56061}"/>
          </ac:spMkLst>
        </pc:spChg>
        <pc:spChg chg="mod">
          <ac:chgData name="Gästanvändare" userId="S::urn:spo:tenantanon#f6c405b7-4967-49ad-b6fe-74187665400e::" providerId="AD" clId="Web-{52B58E59-0151-E532-A44D-3206E3248B27}" dt="2025-10-09T06:04:50.575" v="104" actId="20577"/>
          <ac:spMkLst>
            <pc:docMk/>
            <pc:sldMk cId="1888453460" sldId="269"/>
            <ac:spMk id="9" creationId="{989245E0-73F6-BAAC-FDB2-7A6E45BD27A4}"/>
          </ac:spMkLst>
        </pc:spChg>
      </pc:sldChg>
      <pc:sldChg chg="modSp">
        <pc:chgData name="Gästanvändare" userId="S::urn:spo:tenantanon#f6c405b7-4967-49ad-b6fe-74187665400e::" providerId="AD" clId="Web-{52B58E59-0151-E532-A44D-3206E3248B27}" dt="2025-10-09T09:25:06.696" v="822" actId="20577"/>
        <pc:sldMkLst>
          <pc:docMk/>
          <pc:sldMk cId="2346390040" sldId="271"/>
        </pc:sldMkLst>
        <pc:spChg chg="mod">
          <ac:chgData name="Gästanvändare" userId="S::urn:spo:tenantanon#f6c405b7-4967-49ad-b6fe-74187665400e::" providerId="AD" clId="Web-{52B58E59-0151-E532-A44D-3206E3248B27}" dt="2025-10-09T09:25:06.696" v="822" actId="20577"/>
          <ac:spMkLst>
            <pc:docMk/>
            <pc:sldMk cId="2346390040" sldId="271"/>
            <ac:spMk id="3" creationId="{08A9640C-98C1-18A7-9F00-00E290B7014C}"/>
          </ac:spMkLst>
        </pc:spChg>
      </pc:sldChg>
      <pc:sldChg chg="modSp">
        <pc:chgData name="Gästanvändare" userId="S::urn:spo:tenantanon#f6c405b7-4967-49ad-b6fe-74187665400e::" providerId="AD" clId="Web-{52B58E59-0151-E532-A44D-3206E3248B27}" dt="2025-10-09T09:01:49.395" v="503" actId="20577"/>
        <pc:sldMkLst>
          <pc:docMk/>
          <pc:sldMk cId="2918571439" sldId="272"/>
        </pc:sldMkLst>
        <pc:spChg chg="mod">
          <ac:chgData name="Gästanvändare" userId="S::urn:spo:tenantanon#f6c405b7-4967-49ad-b6fe-74187665400e::" providerId="AD" clId="Web-{52B58E59-0151-E532-A44D-3206E3248B27}" dt="2025-10-09T09:01:49.395" v="503" actId="20577"/>
          <ac:spMkLst>
            <pc:docMk/>
            <pc:sldMk cId="2918571439" sldId="272"/>
            <ac:spMk id="7" creationId="{4707E03F-BB8B-0AD4-E5D5-06C6E2B0A373}"/>
          </ac:spMkLst>
        </pc:spChg>
      </pc:sldChg>
      <pc:sldChg chg="addSp modSp">
        <pc:chgData name="Gästanvändare" userId="S::urn:spo:tenantanon#f6c405b7-4967-49ad-b6fe-74187665400e::" providerId="AD" clId="Web-{52B58E59-0151-E532-A44D-3206E3248B27}" dt="2025-10-09T09:30:34.420" v="847" actId="20577"/>
        <pc:sldMkLst>
          <pc:docMk/>
          <pc:sldMk cId="2728741640" sldId="273"/>
        </pc:sldMkLst>
        <pc:spChg chg="add mod">
          <ac:chgData name="Gästanvändare" userId="S::urn:spo:tenantanon#f6c405b7-4967-49ad-b6fe-74187665400e::" providerId="AD" clId="Web-{52B58E59-0151-E532-A44D-3206E3248B27}" dt="2025-10-09T08:50:55.857" v="216" actId="1076"/>
          <ac:spMkLst>
            <pc:docMk/>
            <pc:sldMk cId="2728741640" sldId="273"/>
            <ac:spMk id="6" creationId="{ECBA441B-9927-5AC3-900B-D5D282AA0F6F}"/>
          </ac:spMkLst>
        </pc:spChg>
        <pc:spChg chg="mod">
          <ac:chgData name="Gästanvändare" userId="S::urn:spo:tenantanon#f6c405b7-4967-49ad-b6fe-74187665400e::" providerId="AD" clId="Web-{52B58E59-0151-E532-A44D-3206E3248B27}" dt="2025-10-09T09:30:34.420" v="847" actId="20577"/>
          <ac:spMkLst>
            <pc:docMk/>
            <pc:sldMk cId="2728741640" sldId="273"/>
            <ac:spMk id="9" creationId="{E1F0363A-6B77-EFA8-6623-16BFDB260A1A}"/>
          </ac:spMkLst>
        </pc:spChg>
      </pc:sldChg>
      <pc:sldChg chg="modSp">
        <pc:chgData name="Gästanvändare" userId="S::urn:spo:tenantanon#f6c405b7-4967-49ad-b6fe-74187665400e::" providerId="AD" clId="Web-{52B58E59-0151-E532-A44D-3206E3248B27}" dt="2025-10-09T06:02:21.309" v="18" actId="20577"/>
        <pc:sldMkLst>
          <pc:docMk/>
          <pc:sldMk cId="2033841004" sldId="274"/>
        </pc:sldMkLst>
        <pc:spChg chg="mod">
          <ac:chgData name="Gästanvändare" userId="S::urn:spo:tenantanon#f6c405b7-4967-49ad-b6fe-74187665400e::" providerId="AD" clId="Web-{52B58E59-0151-E532-A44D-3206E3248B27}" dt="2025-10-09T06:02:21.309" v="18" actId="20577"/>
          <ac:spMkLst>
            <pc:docMk/>
            <pc:sldMk cId="2033841004" sldId="274"/>
            <ac:spMk id="18" creationId="{2C64BA31-28A3-04CA-A942-0F35022E06A4}"/>
          </ac:spMkLst>
        </pc:spChg>
      </pc:sldChg>
      <pc:sldChg chg="addSp delSp modSp add replId">
        <pc:chgData name="Gästanvändare" userId="S::urn:spo:tenantanon#f6c405b7-4967-49ad-b6fe-74187665400e::" providerId="AD" clId="Web-{52B58E59-0151-E532-A44D-3206E3248B27}" dt="2025-10-09T09:40:54.629" v="849" actId="20577"/>
        <pc:sldMkLst>
          <pc:docMk/>
          <pc:sldMk cId="1763056238" sldId="275"/>
        </pc:sldMkLst>
        <pc:spChg chg="mod">
          <ac:chgData name="Gästanvändare" userId="S::urn:spo:tenantanon#f6c405b7-4967-49ad-b6fe-74187665400e::" providerId="AD" clId="Web-{52B58E59-0151-E532-A44D-3206E3248B27}" dt="2025-10-09T09:10:40.154" v="579" actId="20577"/>
          <ac:spMkLst>
            <pc:docMk/>
            <pc:sldMk cId="1763056238" sldId="275"/>
            <ac:spMk id="2" creationId="{3D9B2FD5-DE9D-9A93-8525-8DB5D5A3F054}"/>
          </ac:spMkLst>
        </pc:spChg>
        <pc:spChg chg="del">
          <ac:chgData name="Gästanvändare" userId="S::urn:spo:tenantanon#f6c405b7-4967-49ad-b6fe-74187665400e::" providerId="AD" clId="Web-{52B58E59-0151-E532-A44D-3206E3248B27}" dt="2025-10-09T09:10:30.420" v="569"/>
          <ac:spMkLst>
            <pc:docMk/>
            <pc:sldMk cId="1763056238" sldId="275"/>
            <ac:spMk id="10" creationId="{AD80FB27-EA70-CB00-6C51-EF41C6E28D0E}"/>
          </ac:spMkLst>
        </pc:spChg>
        <pc:spChg chg="del">
          <ac:chgData name="Gästanvändare" userId="S::urn:spo:tenantanon#f6c405b7-4967-49ad-b6fe-74187665400e::" providerId="AD" clId="Web-{52B58E59-0151-E532-A44D-3206E3248B27}" dt="2025-10-09T09:10:30.420" v="567"/>
          <ac:spMkLst>
            <pc:docMk/>
            <pc:sldMk cId="1763056238" sldId="275"/>
            <ac:spMk id="12" creationId="{FB48EB0B-29F5-F91E-6E77-D44D66CECDE6}"/>
          </ac:spMkLst>
        </pc:spChg>
        <pc:spChg chg="del">
          <ac:chgData name="Gästanvändare" userId="S::urn:spo:tenantanon#f6c405b7-4967-49ad-b6fe-74187665400e::" providerId="AD" clId="Web-{52B58E59-0151-E532-A44D-3206E3248B27}" dt="2025-10-09T09:10:30.420" v="565"/>
          <ac:spMkLst>
            <pc:docMk/>
            <pc:sldMk cId="1763056238" sldId="275"/>
            <ac:spMk id="14" creationId="{3BE66061-DE7E-DA9A-240A-6AA0A00DD710}"/>
          </ac:spMkLst>
        </pc:spChg>
        <pc:spChg chg="del">
          <ac:chgData name="Gästanvändare" userId="S::urn:spo:tenantanon#f6c405b7-4967-49ad-b6fe-74187665400e::" providerId="AD" clId="Web-{52B58E59-0151-E532-A44D-3206E3248B27}" dt="2025-10-09T09:10:30.420" v="562"/>
          <ac:spMkLst>
            <pc:docMk/>
            <pc:sldMk cId="1763056238" sldId="275"/>
            <ac:spMk id="17" creationId="{5EFC47D6-E882-03AF-DDC2-8D295C49196B}"/>
          </ac:spMkLst>
        </pc:spChg>
        <pc:spChg chg="del">
          <ac:chgData name="Gästanvändare" userId="S::urn:spo:tenantanon#f6c405b7-4967-49ad-b6fe-74187665400e::" providerId="AD" clId="Web-{52B58E59-0151-E532-A44D-3206E3248B27}" dt="2025-10-09T09:10:30.404" v="561"/>
          <ac:spMkLst>
            <pc:docMk/>
            <pc:sldMk cId="1763056238" sldId="275"/>
            <ac:spMk id="18" creationId="{10B8F7A3-6A78-2D47-F81C-7351D5BC7474}"/>
          </ac:spMkLst>
        </pc:spChg>
        <pc:spChg chg="del">
          <ac:chgData name="Gästanvändare" userId="S::urn:spo:tenantanon#f6c405b7-4967-49ad-b6fe-74187665400e::" providerId="AD" clId="Web-{52B58E59-0151-E532-A44D-3206E3248B27}" dt="2025-10-09T09:10:30.404" v="559"/>
          <ac:spMkLst>
            <pc:docMk/>
            <pc:sldMk cId="1763056238" sldId="275"/>
            <ac:spMk id="20" creationId="{240BDFB9-DB46-43BA-464F-63D0377AC3F8}"/>
          </ac:spMkLst>
        </pc:spChg>
        <pc:spChg chg="del">
          <ac:chgData name="Gästanvändare" userId="S::urn:spo:tenantanon#f6c405b7-4967-49ad-b6fe-74187665400e::" providerId="AD" clId="Web-{52B58E59-0151-E532-A44D-3206E3248B27}" dt="2025-10-09T09:10:30.404" v="558"/>
          <ac:spMkLst>
            <pc:docMk/>
            <pc:sldMk cId="1763056238" sldId="275"/>
            <ac:spMk id="21" creationId="{C8E4E58F-674F-E982-9646-2E4206D5493C}"/>
          </ac:spMkLst>
        </pc:spChg>
        <pc:spChg chg="del">
          <ac:chgData name="Gästanvändare" userId="S::urn:spo:tenantanon#f6c405b7-4967-49ad-b6fe-74187665400e::" providerId="AD" clId="Web-{52B58E59-0151-E532-A44D-3206E3248B27}" dt="2025-10-09T09:10:30.404" v="556"/>
          <ac:spMkLst>
            <pc:docMk/>
            <pc:sldMk cId="1763056238" sldId="275"/>
            <ac:spMk id="23" creationId="{6CB8BCC4-F139-1140-8CB1-8E588490BCE0}"/>
          </ac:spMkLst>
        </pc:spChg>
        <pc:spChg chg="del">
          <ac:chgData name="Gästanvändare" userId="S::urn:spo:tenantanon#f6c405b7-4967-49ad-b6fe-74187665400e::" providerId="AD" clId="Web-{52B58E59-0151-E532-A44D-3206E3248B27}" dt="2025-10-09T09:10:30.404" v="554"/>
          <ac:spMkLst>
            <pc:docMk/>
            <pc:sldMk cId="1763056238" sldId="275"/>
            <ac:spMk id="25" creationId="{329916E9-97DE-1A82-14AF-2AD5C84B2847}"/>
          </ac:spMkLst>
        </pc:spChg>
        <pc:spChg chg="del">
          <ac:chgData name="Gästanvändare" userId="S::urn:spo:tenantanon#f6c405b7-4967-49ad-b6fe-74187665400e::" providerId="AD" clId="Web-{52B58E59-0151-E532-A44D-3206E3248B27}" dt="2025-10-09T09:10:30.404" v="552"/>
          <ac:spMkLst>
            <pc:docMk/>
            <pc:sldMk cId="1763056238" sldId="275"/>
            <ac:spMk id="27" creationId="{11A4DB86-EE9A-8759-20D4-5F0E638B0F65}"/>
          </ac:spMkLst>
        </pc:spChg>
        <pc:spChg chg="del">
          <ac:chgData name="Gästanvändare" userId="S::urn:spo:tenantanon#f6c405b7-4967-49ad-b6fe-74187665400e::" providerId="AD" clId="Web-{52B58E59-0151-E532-A44D-3206E3248B27}" dt="2025-10-09T09:10:30.404" v="549"/>
          <ac:spMkLst>
            <pc:docMk/>
            <pc:sldMk cId="1763056238" sldId="275"/>
            <ac:spMk id="30" creationId="{3CEDD377-EE59-C564-7A9B-DA985777B8C5}"/>
          </ac:spMkLst>
        </pc:spChg>
        <pc:spChg chg="add del mod">
          <ac:chgData name="Gästanvändare" userId="S::urn:spo:tenantanon#f6c405b7-4967-49ad-b6fe-74187665400e::" providerId="AD" clId="Web-{52B58E59-0151-E532-A44D-3206E3248B27}" dt="2025-10-09T09:16:09.704" v="601"/>
          <ac:spMkLst>
            <pc:docMk/>
            <pc:sldMk cId="1763056238" sldId="275"/>
            <ac:spMk id="31" creationId="{A8ED394A-3722-2F9B-0E81-0F6A5EC0A092}"/>
          </ac:spMkLst>
        </pc:spChg>
        <pc:spChg chg="add del mod">
          <ac:chgData name="Gästanvändare" userId="S::urn:spo:tenantanon#f6c405b7-4967-49ad-b6fe-74187665400e::" providerId="AD" clId="Web-{52B58E59-0151-E532-A44D-3206E3248B27}" dt="2025-10-09T09:16:35.017" v="609"/>
          <ac:spMkLst>
            <pc:docMk/>
            <pc:sldMk cId="1763056238" sldId="275"/>
            <ac:spMk id="33" creationId="{5EC4E897-8AB6-C4C7-47D9-E5F00F321A93}"/>
          </ac:spMkLst>
        </pc:spChg>
        <pc:spChg chg="add mod">
          <ac:chgData name="Gästanvändare" userId="S::urn:spo:tenantanon#f6c405b7-4967-49ad-b6fe-74187665400e::" providerId="AD" clId="Web-{52B58E59-0151-E532-A44D-3206E3248B27}" dt="2025-10-09T09:16:56.658" v="613"/>
          <ac:spMkLst>
            <pc:docMk/>
            <pc:sldMk cId="1763056238" sldId="275"/>
            <ac:spMk id="34" creationId="{7E608C59-3CEA-173F-C2D4-D331B4E364DF}"/>
          </ac:spMkLst>
        </pc:spChg>
        <pc:spChg chg="add mod">
          <ac:chgData name="Gästanvändare" userId="S::urn:spo:tenantanon#f6c405b7-4967-49ad-b6fe-74187665400e::" providerId="AD" clId="Web-{52B58E59-0151-E532-A44D-3206E3248B27}" dt="2025-10-09T09:40:54.629" v="849" actId="20577"/>
          <ac:spMkLst>
            <pc:docMk/>
            <pc:sldMk cId="1763056238" sldId="275"/>
            <ac:spMk id="35" creationId="{C6C76F68-334D-EEF7-5FC5-0E625B842DF9}"/>
          </ac:spMkLst>
        </pc:spChg>
        <pc:spChg chg="add del mod">
          <ac:chgData name="Gästanvändare" userId="S::urn:spo:tenantanon#f6c405b7-4967-49ad-b6fe-74187665400e::" providerId="AD" clId="Web-{52B58E59-0151-E532-A44D-3206E3248B27}" dt="2025-10-09T09:19:15.346" v="683"/>
          <ac:spMkLst>
            <pc:docMk/>
            <pc:sldMk cId="1763056238" sldId="275"/>
            <ac:spMk id="36" creationId="{706A86E0-587D-8E5C-9C98-F980B3E5CDD5}"/>
          </ac:spMkLst>
        </pc:spChg>
        <pc:picChg chg="del">
          <ac:chgData name="Gästanvändare" userId="S::urn:spo:tenantanon#f6c405b7-4967-49ad-b6fe-74187665400e::" providerId="AD" clId="Web-{52B58E59-0151-E532-A44D-3206E3248B27}" dt="2025-10-09T09:10:30.420" v="573"/>
          <ac:picMkLst>
            <pc:docMk/>
            <pc:sldMk cId="1763056238" sldId="275"/>
            <ac:picMk id="3" creationId="{CD4D3784-FB83-C35F-CC53-D645D03F0E38}"/>
          </ac:picMkLst>
        </pc:picChg>
        <pc:picChg chg="del">
          <ac:chgData name="Gästanvändare" userId="S::urn:spo:tenantanon#f6c405b7-4967-49ad-b6fe-74187665400e::" providerId="AD" clId="Web-{52B58E59-0151-E532-A44D-3206E3248B27}" dt="2025-10-09T09:10:30.420" v="572"/>
          <ac:picMkLst>
            <pc:docMk/>
            <pc:sldMk cId="1763056238" sldId="275"/>
            <ac:picMk id="6" creationId="{BEBB0097-9848-4435-AD35-F208599F6382}"/>
          </ac:picMkLst>
        </pc:picChg>
        <pc:picChg chg="del">
          <ac:chgData name="Gästanvändare" userId="S::urn:spo:tenantanon#f6c405b7-4967-49ad-b6fe-74187665400e::" providerId="AD" clId="Web-{52B58E59-0151-E532-A44D-3206E3248B27}" dt="2025-10-09T09:10:30.420" v="571"/>
          <ac:picMkLst>
            <pc:docMk/>
            <pc:sldMk cId="1763056238" sldId="275"/>
            <ac:picMk id="7" creationId="{B0B20EAB-4AA5-FDAD-3056-E4A3A3F2DBFC}"/>
          </ac:picMkLst>
        </pc:picChg>
        <pc:picChg chg="del">
          <ac:chgData name="Gästanvändare" userId="S::urn:spo:tenantanon#f6c405b7-4967-49ad-b6fe-74187665400e::" providerId="AD" clId="Web-{52B58E59-0151-E532-A44D-3206E3248B27}" dt="2025-10-09T09:10:30.420" v="570"/>
          <ac:picMkLst>
            <pc:docMk/>
            <pc:sldMk cId="1763056238" sldId="275"/>
            <ac:picMk id="8" creationId="{FE22FCC4-3FAD-C518-074A-06BB62CB00F8}"/>
          </ac:picMkLst>
        </pc:picChg>
        <pc:picChg chg="add mod modCrop">
          <ac:chgData name="Gästanvändare" userId="S::urn:spo:tenantanon#f6c405b7-4967-49ad-b6fe-74187665400e::" providerId="AD" clId="Web-{52B58E59-0151-E532-A44D-3206E3248B27}" dt="2025-10-09T09:13:43.516" v="593" actId="1076"/>
          <ac:picMkLst>
            <pc:docMk/>
            <pc:sldMk cId="1763056238" sldId="275"/>
            <ac:picMk id="9" creationId="{A3DF95C5-C413-51B9-86D2-E290350A1A63}"/>
          </ac:picMkLst>
        </pc:picChg>
        <pc:cxnChg chg="del">
          <ac:chgData name="Gästanvändare" userId="S::urn:spo:tenantanon#f6c405b7-4967-49ad-b6fe-74187665400e::" providerId="AD" clId="Web-{52B58E59-0151-E532-A44D-3206E3248B27}" dt="2025-10-09T09:10:30.420" v="568"/>
          <ac:cxnSpMkLst>
            <pc:docMk/>
            <pc:sldMk cId="1763056238" sldId="275"/>
            <ac:cxnSpMk id="11" creationId="{D567AA69-D3AA-8F93-3585-8231EE0B772C}"/>
          </ac:cxnSpMkLst>
        </pc:cxnChg>
        <pc:cxnChg chg="del">
          <ac:chgData name="Gästanvändare" userId="S::urn:spo:tenantanon#f6c405b7-4967-49ad-b6fe-74187665400e::" providerId="AD" clId="Web-{52B58E59-0151-E532-A44D-3206E3248B27}" dt="2025-10-09T09:10:30.420" v="566"/>
          <ac:cxnSpMkLst>
            <pc:docMk/>
            <pc:sldMk cId="1763056238" sldId="275"/>
            <ac:cxnSpMk id="13" creationId="{4610A85B-0838-7044-4FD2-E95B96E0856E}"/>
          </ac:cxnSpMkLst>
        </pc:cxnChg>
        <pc:cxnChg chg="del">
          <ac:chgData name="Gästanvändare" userId="S::urn:spo:tenantanon#f6c405b7-4967-49ad-b6fe-74187665400e::" providerId="AD" clId="Web-{52B58E59-0151-E532-A44D-3206E3248B27}" dt="2025-10-09T09:10:30.420" v="564"/>
          <ac:cxnSpMkLst>
            <pc:docMk/>
            <pc:sldMk cId="1763056238" sldId="275"/>
            <ac:cxnSpMk id="15" creationId="{BFD4D39F-1512-F17B-C643-FFF49EA01BA8}"/>
          </ac:cxnSpMkLst>
        </pc:cxnChg>
        <pc:cxnChg chg="del">
          <ac:chgData name="Gästanvändare" userId="S::urn:spo:tenantanon#f6c405b7-4967-49ad-b6fe-74187665400e::" providerId="AD" clId="Web-{52B58E59-0151-E532-A44D-3206E3248B27}" dt="2025-10-09T09:10:30.420" v="563"/>
          <ac:cxnSpMkLst>
            <pc:docMk/>
            <pc:sldMk cId="1763056238" sldId="275"/>
            <ac:cxnSpMk id="16" creationId="{8F84469F-07B4-9872-D1EF-2170D4206F86}"/>
          </ac:cxnSpMkLst>
        </pc:cxnChg>
        <pc:cxnChg chg="del">
          <ac:chgData name="Gästanvändare" userId="S::urn:spo:tenantanon#f6c405b7-4967-49ad-b6fe-74187665400e::" providerId="AD" clId="Web-{52B58E59-0151-E532-A44D-3206E3248B27}" dt="2025-10-09T09:10:30.404" v="560"/>
          <ac:cxnSpMkLst>
            <pc:docMk/>
            <pc:sldMk cId="1763056238" sldId="275"/>
            <ac:cxnSpMk id="19" creationId="{7A047CF8-1BE2-250C-CF8E-61C34E1C25BF}"/>
          </ac:cxnSpMkLst>
        </pc:cxnChg>
        <pc:cxnChg chg="del">
          <ac:chgData name="Gästanvändare" userId="S::urn:spo:tenantanon#f6c405b7-4967-49ad-b6fe-74187665400e::" providerId="AD" clId="Web-{52B58E59-0151-E532-A44D-3206E3248B27}" dt="2025-10-09T09:10:30.404" v="557"/>
          <ac:cxnSpMkLst>
            <pc:docMk/>
            <pc:sldMk cId="1763056238" sldId="275"/>
            <ac:cxnSpMk id="22" creationId="{82324882-62AF-3087-76D5-5D67EDF65E67}"/>
          </ac:cxnSpMkLst>
        </pc:cxnChg>
        <pc:cxnChg chg="del">
          <ac:chgData name="Gästanvändare" userId="S::urn:spo:tenantanon#f6c405b7-4967-49ad-b6fe-74187665400e::" providerId="AD" clId="Web-{52B58E59-0151-E532-A44D-3206E3248B27}" dt="2025-10-09T09:10:30.404" v="555"/>
          <ac:cxnSpMkLst>
            <pc:docMk/>
            <pc:sldMk cId="1763056238" sldId="275"/>
            <ac:cxnSpMk id="24" creationId="{B958690F-D603-49D1-5AF4-07A6D3DA9A6B}"/>
          </ac:cxnSpMkLst>
        </pc:cxnChg>
        <pc:cxnChg chg="del">
          <ac:chgData name="Gästanvändare" userId="S::urn:spo:tenantanon#f6c405b7-4967-49ad-b6fe-74187665400e::" providerId="AD" clId="Web-{52B58E59-0151-E532-A44D-3206E3248B27}" dt="2025-10-09T09:10:30.404" v="553"/>
          <ac:cxnSpMkLst>
            <pc:docMk/>
            <pc:sldMk cId="1763056238" sldId="275"/>
            <ac:cxnSpMk id="26" creationId="{328F341D-FAB0-D816-4DB2-286ACCC2A723}"/>
          </ac:cxnSpMkLst>
        </pc:cxnChg>
        <pc:cxnChg chg="del">
          <ac:chgData name="Gästanvändare" userId="S::urn:spo:tenantanon#f6c405b7-4967-49ad-b6fe-74187665400e::" providerId="AD" clId="Web-{52B58E59-0151-E532-A44D-3206E3248B27}" dt="2025-10-09T09:10:30.404" v="551"/>
          <ac:cxnSpMkLst>
            <pc:docMk/>
            <pc:sldMk cId="1763056238" sldId="275"/>
            <ac:cxnSpMk id="28" creationId="{C0D52B6C-BFF5-F02F-948C-97D55581FE4F}"/>
          </ac:cxnSpMkLst>
        </pc:cxnChg>
        <pc:cxnChg chg="del">
          <ac:chgData name="Gästanvändare" userId="S::urn:spo:tenantanon#f6c405b7-4967-49ad-b6fe-74187665400e::" providerId="AD" clId="Web-{52B58E59-0151-E532-A44D-3206E3248B27}" dt="2025-10-09T09:10:30.404" v="550"/>
          <ac:cxnSpMkLst>
            <pc:docMk/>
            <pc:sldMk cId="1763056238" sldId="275"/>
            <ac:cxnSpMk id="29" creationId="{DF048BD9-E806-18EB-7C31-CD99D62A6FAA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A7863-8529-4D04-9F78-04A504C74690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33172-ADC9-49E4-AAA4-6895F30762F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186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55F96-90A7-0440-6539-5357073E6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D862A31-3610-0B4B-85B3-5B59A7678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8E9D64D-C523-D70A-317B-78B3089C6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a 5-10min report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CC8C44-7594-8C85-12F8-2E3E8C7007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3172-ADC9-49E4-AAA4-6895F30762F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804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lab activity, show what you did during the lab exercise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3172-ADC9-49E4-AAA4-6895F30762F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21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Bending them to see how durable they are, resistance didn’t change because the wire didn’t break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3172-ADC9-49E4-AAA4-6895F30762F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471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UV photons are only released close to the wire, since there the electrons are accelerated the most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3172-ADC9-49E4-AAA4-6895F30762F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8169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Optical inspection was done by professionals ;)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3172-ADC9-49E4-AAA4-6895F30762F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985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a 5-10min report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3172-ADC9-49E4-AAA4-6895F30762F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872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0A4919-2AAA-7D51-DCF5-CA8FE7C83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0BB5ADF-0A33-69C5-F588-BE67D374D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4DEB43-1A87-69FD-9B67-5B2A3F410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303A-7CEF-4A40-B66F-5AA6274A93F5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2E1F62-BAEF-8FB1-C06C-910340C6B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Klee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FBFA8C-5757-282F-2BAF-461A44DC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55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1719CB-28CA-7BD3-51F3-45FC6E201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C222F73-43AA-D306-E3DF-E89B0ADF8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FD46E8-3F28-36DF-79F3-FAC3C24BA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FA18-D369-474D-8971-0FA55B36E10B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CBB230-E4E5-8C63-BF24-9D35738AB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Klee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4D0C7A-B4AF-6BC0-6002-A21207A0E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576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589C6CB-FA9F-9D49-C365-0561D40CF9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7967879-F0FE-9B73-BB51-D07DBBE56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8F73D8-94F1-583B-6D8B-FA40EF75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2C7E6-76A0-474A-8527-BC02B037F5DE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4C4B89-F5D7-14BA-9E90-913BAE2B7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Klee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3C60FB-2389-1DED-91A1-2BB02A3C5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11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ADDF0-E1F1-1F24-EF84-85A503FB7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11F23A-E874-B5CD-F5B2-133478B93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824D5E-ADF4-02FA-A4D4-CFED68572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5E50-F840-4DD5-88B5-E47ED981596C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91B06F-5187-73B1-5977-C02C4514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Klee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CDF903-9E88-CD44-9560-3FD676DB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53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6F216-80BA-6FBF-1D59-3C5406E73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823FCF-90CD-DF02-160E-0B3D3EBEB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DC952C-8B04-A994-6E3E-1F6B8BA24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28A6-1F7A-48EF-B68F-A3944FCFDF93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2BA31C-12D6-11E1-B5B2-DD9B06CB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Klee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75F15C-C50C-B052-844B-335E003F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028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B51C2-BF00-0724-E99E-3C31244E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158DF5-8311-025A-A796-656798F2B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5A6BA8F-CB24-E398-0A30-9218AB45D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2C5495-735D-AE40-5E20-A3F25DFC4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659DE-6885-4335-9249-514296A10BE8}" type="datetime1">
              <a:rPr lang="de-DE" smtClean="0"/>
              <a:t>09.10.2025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E71962D-AE98-26B1-DAEF-D6E261650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Klee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C56BA6-7764-7980-9C5A-271AC86D4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013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ACDB1F-B524-17D2-CBE0-4B5857B4C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BD252A-A8C5-D7F6-5E7D-3D1892BFB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9821F4E-C89F-399A-F2B4-91323BA20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8E06D66-DB97-E811-D065-97675BC2A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1BE05B1-358B-620B-03EC-804CA22D4D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A004526-D03C-C0AF-25E4-F4879799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AC32-B226-42BD-BAC0-3CC846B456C2}" type="datetime1">
              <a:rPr lang="de-DE" smtClean="0"/>
              <a:t>09.10.2025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57CEA1-7C3D-CA64-6F13-54A3EE04E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Klee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F95DE0-5503-3841-814F-A5F321069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04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E52ED-4A5E-66C5-3821-AC586C1EA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26F6DD2-F7AB-A27A-0D74-BB3BC5A3E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B218-7585-4792-947A-13B1B22C1FB7}" type="datetime1">
              <a:rPr lang="de-DE" smtClean="0"/>
              <a:t>09.10.2025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651B93-E3DA-84C2-176A-63B2137B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Klee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5490859-103E-A395-32B5-4E8974E1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68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0130430-A96C-6107-EA7F-7F1EBB63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691C-0682-4701-ADC3-F977A91F35A2}" type="datetime1">
              <a:rPr lang="de-DE" smtClean="0"/>
              <a:t>09.10.2025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4AF3D9-B189-2EE0-B9D6-6CF6A569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Klee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A6D2BB-9E5C-390A-EC77-A3BA7B1F5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310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4E3348-83D0-5B30-9725-2302B8B29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3ADAC2-0634-86D3-8B7F-BABCFF523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1B89BE-3FFF-2DDF-E9E0-B9A8187EE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BE3293-75A9-458F-18C8-13406D1B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4784-187E-4D4C-A80C-714142119800}" type="datetime1">
              <a:rPr lang="de-DE" smtClean="0"/>
              <a:t>09.10.2025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E7559C-E9B7-A835-9FAD-286EE8A43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Klee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92931E-40A8-A296-0D39-2618C2288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013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5CD1B6-0FAD-A45D-F4D1-6B48CD723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07D4E93-6841-FD50-7AFD-A45E691191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135ABE-446E-20D7-1E33-6B285C0E5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4C30784-C476-103F-25AA-42994AFF1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0C2E-29EC-4AC6-B23D-52093F2AFB60}" type="datetime1">
              <a:rPr lang="de-DE" smtClean="0"/>
              <a:t>09.10.2025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B81F50F-205D-8E1A-573E-6E2314D1F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Daniel Klee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51B102-223D-2CDC-BBBE-8DEB65E0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022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CC352B5-F703-45B3-125A-2DD13DEA2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659595-4A67-C696-080B-3C577F7A0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E1851B-4AD3-BCD0-86C7-FDF2CFA54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BD9EEA-E188-4C40-BA77-3D7D0B8B1906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C4CE23-A952-A7E7-00C0-AD4A5697E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/>
              <a:t>Daniel Klee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B17391-ABC1-E301-5326-ED54EAB25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5AE7BB-87B2-44D1-858C-761A75F654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1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/>
          <a:stretch>
            <a:fillRect l="-7000" t="-1000" r="-16000" b="-2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D2A8BB-9395-F8CB-2A66-6C11353ED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E5DCE-DD64-CF5F-C926-94E491038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0564"/>
            <a:ext cx="9144000" cy="2338650"/>
          </a:xfrm>
          <a:solidFill>
            <a:schemeClr val="bg1">
              <a:alpha val="78000"/>
            </a:schemeClr>
          </a:solidFill>
        </p:spPr>
        <p:txBody>
          <a:bodyPr>
            <a:normAutofit fontScale="90000"/>
          </a:bodyPr>
          <a:lstStyle/>
          <a:p>
            <a:r>
              <a:rPr lang="en-US" noProof="0">
                <a:solidFill>
                  <a:schemeClr val="tx2"/>
                </a:solidFill>
              </a:rPr>
              <a:t>LAB 6: Straw Tube Characterization and Drift Tube Characterization </a:t>
            </a:r>
            <a:endParaRPr lang="en-US" sz="2700" noProof="0"/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1C13BD76-208B-2A0C-5E95-909F414F6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7745" y="5214732"/>
            <a:ext cx="5256509" cy="1441789"/>
          </a:xfr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2000"/>
              <a:t>Kacper Chmiel, Roma Tre</a:t>
            </a:r>
            <a:endParaRPr lang="sv-SE"/>
          </a:p>
          <a:p>
            <a:r>
              <a:rPr lang="en-US" sz="2000"/>
              <a:t>Annabelle </a:t>
            </a:r>
            <a:r>
              <a:rPr lang="en-US" sz="2000" err="1"/>
              <a:t>Cyster</a:t>
            </a:r>
            <a:r>
              <a:rPr lang="en-US" sz="2000"/>
              <a:t>, </a:t>
            </a:r>
            <a:r>
              <a:rPr lang="en-US" sz="2000" err="1"/>
              <a:t>UoY</a:t>
            </a:r>
          </a:p>
          <a:p>
            <a:r>
              <a:rPr lang="en-US" sz="2000"/>
              <a:t>Linda Eliasson, KTH</a:t>
            </a:r>
          </a:p>
          <a:p>
            <a:r>
              <a:rPr lang="en-US" sz="2000"/>
              <a:t>Saba Imtiaz, INAF</a:t>
            </a:r>
          </a:p>
          <a:p>
            <a:r>
              <a:rPr lang="en-US" sz="2000" noProof="0"/>
              <a:t>Daniel Klee, RWTH</a:t>
            </a:r>
          </a:p>
          <a:p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D67540D-31EC-8387-2B4A-48ACB91F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92671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A35CB-A804-AB5C-6A06-D01CF11F1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kabel, Elkabel, elektronik, person&#10;&#10;AI-genererat innehåll kan vara felaktigt.">
            <a:extLst>
              <a:ext uri="{FF2B5EF4-FFF2-40B4-BE49-F238E27FC236}">
                <a16:creationId xmlns:a16="http://schemas.microsoft.com/office/drawing/2014/main" id="{01C2CC34-E6AA-E89D-A61A-010421C79C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000" b="27130"/>
          <a:stretch>
            <a:fillRect/>
          </a:stretch>
        </p:blipFill>
        <p:spPr>
          <a:xfrm>
            <a:off x="7156396" y="2308022"/>
            <a:ext cx="4454534" cy="285140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E9A411-8395-524A-C962-5169AB64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E003D-F06B-3223-8FB5-490767FF2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10</a:t>
            </a:fld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D9F33-FFBD-C62E-E8F3-E660E7ADF284}"/>
              </a:ext>
            </a:extLst>
          </p:cNvPr>
          <p:cNvSpPr txBox="1"/>
          <p:nvPr/>
        </p:nvSpPr>
        <p:spPr>
          <a:xfrm>
            <a:off x="13418" y="1875727"/>
            <a:ext cx="6630982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/>
              <a:t>Drift tube "1a":</a:t>
            </a:r>
            <a:endParaRPr lang="sv-SE" sz="2000"/>
          </a:p>
          <a:p>
            <a:pPr marL="800100" lvl="1" indent="-342900">
              <a:buFont typeface="Courier New"/>
              <a:buChar char="o"/>
            </a:pPr>
            <a:r>
              <a:rPr lang="en-US"/>
              <a:t>30 cm long, squared brass tube with 3x3 cm2 external cross section  </a:t>
            </a:r>
          </a:p>
          <a:p>
            <a:pPr marL="800100" lvl="1" indent="-342900">
              <a:buFont typeface="Courier New"/>
              <a:buChar char="o"/>
            </a:pPr>
            <a:r>
              <a:rPr lang="en-US"/>
              <a:t>Gas: He-Isobutane (90%-10%) at atm pressure</a:t>
            </a:r>
          </a:p>
          <a:p>
            <a:pPr marL="800100" lvl="1" indent="-342900">
              <a:buFont typeface="Courier New"/>
              <a:buChar char="o"/>
            </a:pPr>
            <a:r>
              <a:rPr lang="en-US"/>
              <a:t>Anode: Gold plated Tungsten wire</a:t>
            </a:r>
          </a:p>
          <a:p>
            <a:pPr marL="342900" indent="-342900">
              <a:buFont typeface="Arial"/>
              <a:buChar char="•"/>
            </a:pPr>
            <a:r>
              <a:rPr lang="en-US" sz="2000"/>
              <a:t>Two plastic scintillators coupled to </a:t>
            </a:r>
            <a:r>
              <a:rPr lang="en-US" sz="2000" err="1"/>
              <a:t>SiPMs</a:t>
            </a:r>
            <a:r>
              <a:rPr lang="en-US" sz="2000"/>
              <a:t> + controller</a:t>
            </a:r>
          </a:p>
          <a:p>
            <a:pPr marL="800100" lvl="1" indent="-342900">
              <a:buFont typeface="Courier New"/>
              <a:buChar char="o"/>
            </a:pPr>
            <a:r>
              <a:rPr lang="en-US"/>
              <a:t> for coincidence from scintillators and trigger for oscilloscope </a:t>
            </a:r>
          </a:p>
          <a:p>
            <a:pPr marL="342900" indent="-342900">
              <a:buFont typeface="Arial"/>
              <a:buChar char="•"/>
            </a:pPr>
            <a:r>
              <a:rPr lang="en-US" sz="2000"/>
              <a:t>Power supply</a:t>
            </a:r>
          </a:p>
          <a:p>
            <a:pPr marL="800100" lvl="1" indent="-342900">
              <a:buFont typeface="Courier New,monospace"/>
              <a:buChar char="o"/>
            </a:pPr>
            <a:r>
              <a:rPr lang="en-US"/>
              <a:t>Provide positive voltage </a:t>
            </a:r>
          </a:p>
          <a:p>
            <a:pPr marL="342900" indent="-342900">
              <a:buFont typeface="Arial"/>
              <a:buChar char="•"/>
            </a:pPr>
            <a:r>
              <a:rPr lang="en-US" sz="2000"/>
              <a:t>Oscilloscope</a:t>
            </a:r>
          </a:p>
          <a:p>
            <a:pPr marL="800100" lvl="1" indent="-342900">
              <a:buFont typeface="Courier New"/>
              <a:buChar char="o"/>
            </a:pPr>
            <a:endParaRPr lang="en-US"/>
          </a:p>
          <a:p>
            <a:endParaRPr lang="en-US" b="1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55FC2C4-32F9-C788-B661-26A7C13DC772}"/>
              </a:ext>
            </a:extLst>
          </p:cNvPr>
          <p:cNvSpPr txBox="1"/>
          <p:nvPr/>
        </p:nvSpPr>
        <p:spPr>
          <a:xfrm>
            <a:off x="10027665" y="2316295"/>
            <a:ext cx="1580493" cy="378897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err="1"/>
              <a:t>Scintillator</a:t>
            </a:r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896D4466-5640-2E06-C3D0-B98FE70A3478}"/>
              </a:ext>
            </a:extLst>
          </p:cNvPr>
          <p:cNvSpPr txBox="1"/>
          <p:nvPr/>
        </p:nvSpPr>
        <p:spPr>
          <a:xfrm>
            <a:off x="10027665" y="4779656"/>
            <a:ext cx="1580493" cy="378897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err="1"/>
              <a:t>Scintillator</a:t>
            </a:r>
            <a:endParaRPr lang="sv-SE"/>
          </a:p>
        </p:txBody>
      </p: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C8965038-F30E-218C-D06D-DAED011D32A2}"/>
              </a:ext>
            </a:extLst>
          </p:cNvPr>
          <p:cNvCxnSpPr/>
          <p:nvPr/>
        </p:nvCxnSpPr>
        <p:spPr>
          <a:xfrm flipH="1">
            <a:off x="9287505" y="2568498"/>
            <a:ext cx="749929" cy="66464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ak pilkoppling 16">
            <a:extLst>
              <a:ext uri="{FF2B5EF4-FFF2-40B4-BE49-F238E27FC236}">
                <a16:creationId xmlns:a16="http://schemas.microsoft.com/office/drawing/2014/main" id="{439F054F-4AC8-3732-AB5C-446F2CA0F1A9}"/>
              </a:ext>
            </a:extLst>
          </p:cNvPr>
          <p:cNvCxnSpPr>
            <a:cxnSpLocks/>
          </p:cNvCxnSpPr>
          <p:nvPr/>
        </p:nvCxnSpPr>
        <p:spPr>
          <a:xfrm flipH="1" flipV="1">
            <a:off x="9504280" y="4264470"/>
            <a:ext cx="1190050" cy="49149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597A2E00-D362-F7FD-1E2B-B0FF29CB5E7B}"/>
              </a:ext>
            </a:extLst>
          </p:cNvPr>
          <p:cNvSpPr txBox="1"/>
          <p:nvPr/>
        </p:nvSpPr>
        <p:spPr>
          <a:xfrm>
            <a:off x="10040803" y="3603812"/>
            <a:ext cx="1580493" cy="378897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/>
              <a:t>Drift </a:t>
            </a:r>
            <a:r>
              <a:rPr lang="sv-SE" err="1"/>
              <a:t>tube</a:t>
            </a:r>
          </a:p>
        </p:txBody>
      </p:sp>
      <p:cxnSp>
        <p:nvCxnSpPr>
          <p:cNvPr id="19" name="Rak pilkoppling 18">
            <a:extLst>
              <a:ext uri="{FF2B5EF4-FFF2-40B4-BE49-F238E27FC236}">
                <a16:creationId xmlns:a16="http://schemas.microsoft.com/office/drawing/2014/main" id="{8E5A6731-9023-591B-2E70-59A3F89E2EF2}"/>
              </a:ext>
            </a:extLst>
          </p:cNvPr>
          <p:cNvCxnSpPr>
            <a:cxnSpLocks/>
          </p:cNvCxnSpPr>
          <p:nvPr/>
        </p:nvCxnSpPr>
        <p:spPr>
          <a:xfrm flipH="1">
            <a:off x="9037883" y="3862584"/>
            <a:ext cx="973275" cy="60299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25CB60A3-671B-56C5-F145-2A22BF8A7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Drift tubes – Experimental setup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3394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9ADF7-629E-278A-5428-85718A64E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9640C-98C1-18A7-9F00-00E290B7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" y="1887279"/>
            <a:ext cx="8592589" cy="43304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Set threshold to discriminate noise </a:t>
            </a: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/>
              <a:t>Should be ≥ 3× RMS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/>
              <a:t>Based on measurements  of RMS: set to 3 mV</a:t>
            </a:r>
          </a:p>
          <a:p>
            <a:pPr>
              <a:buFont typeface="Arial"/>
              <a:buChar char="•"/>
            </a:pPr>
            <a:r>
              <a:rPr lang="en-US" sz="2000"/>
              <a:t>Found optimal HV</a:t>
            </a:r>
          </a:p>
          <a:p>
            <a:pPr lvl="1">
              <a:buFont typeface="Courier New"/>
              <a:buChar char="o"/>
            </a:pPr>
            <a:r>
              <a:rPr lang="en-US" sz="1800"/>
              <a:t>Measured efficiency = (tube counts)/(scintillator coincidence counts) for different HV</a:t>
            </a:r>
          </a:p>
          <a:p>
            <a:pPr lvl="1">
              <a:buFont typeface="Courier New"/>
              <a:buChar char="o"/>
            </a:pPr>
            <a:r>
              <a:rPr lang="en-US" sz="1800"/>
              <a:t>Use HV with "good" efficiency (well within proportinal regime, but not near streamer regime)</a:t>
            </a:r>
          </a:p>
          <a:p>
            <a:pPr>
              <a:buFont typeface="Arial"/>
              <a:buChar char="•"/>
            </a:pPr>
            <a:r>
              <a:rPr lang="en-US" sz="2000"/>
              <a:t>Used this HV to measure gas gain</a:t>
            </a:r>
            <a:endParaRPr lang="en-US"/>
          </a:p>
          <a:p>
            <a:pPr lvl="1">
              <a:buFont typeface="Courier New"/>
              <a:buChar char="o"/>
            </a:pPr>
            <a:r>
              <a:rPr lang="en-US" sz="1800"/>
              <a:t>Acquire signal amplitude spectrum and deduce average signal amplitude </a:t>
            </a:r>
          </a:p>
          <a:p>
            <a:pPr lvl="1">
              <a:buFont typeface="Courier New"/>
              <a:buChar char="o"/>
            </a:pPr>
            <a:r>
              <a:rPr lang="en-US" sz="1800"/>
              <a:t>Calculate average charge using average signal and effective capacitance of the tube at working point HV. </a:t>
            </a:r>
          </a:p>
          <a:p>
            <a:pPr lvl="1">
              <a:buFont typeface="Courier New"/>
              <a:buChar char="o"/>
            </a:pPr>
            <a:r>
              <a:rPr lang="en-US" sz="1800"/>
              <a:t>Calculate gain by using pre-known average number of electrons/clusters in the gas mixture</a:t>
            </a:r>
          </a:p>
          <a:p>
            <a:pPr lvl="1">
              <a:buFont typeface="Courier New"/>
              <a:buChar char="o"/>
            </a:pPr>
            <a:endParaRPr lang="en-US" sz="1600"/>
          </a:p>
          <a:p>
            <a:pPr lvl="1">
              <a:buFont typeface="Courier New"/>
              <a:buChar char="o"/>
            </a:pPr>
            <a:endParaRPr lang="en-US" sz="1600"/>
          </a:p>
          <a:p>
            <a:pPr lvl="1">
              <a:buFont typeface="Courier New"/>
              <a:buChar char="o"/>
            </a:pPr>
            <a:endParaRPr lang="en-US" sz="1600"/>
          </a:p>
          <a:p>
            <a:pPr lvl="1">
              <a:buFont typeface="Courier New"/>
              <a:buChar char="o"/>
            </a:pPr>
            <a:endParaRPr lang="en-US" sz="16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1119A-1315-6931-FAC3-B003517E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625FC2-D72C-E0F7-5A34-EB8A6F11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11</a:t>
            </a:fld>
            <a:endParaRPr lang="de-DE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9FC4914-80E8-B460-555C-AEBF8A5E2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Drift tubes – What we did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6390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D332-3AC7-A0CE-106C-205B6BF0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68042" cy="1345355"/>
          </a:xfrm>
        </p:spPr>
        <p:txBody>
          <a:bodyPr/>
          <a:lstStyle/>
          <a:p>
            <a:r>
              <a:rPr lang="en-US"/>
              <a:t>Drift tube - Results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03C2B5-726F-1589-0830-342AE6090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4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116E8-E771-37FD-DC32-74AE4B160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12</a:t>
            </a:fld>
            <a:endParaRPr lang="de-DE"/>
          </a:p>
        </p:txBody>
      </p:sp>
      <p:pic>
        <p:nvPicPr>
          <p:cNvPr id="6" name="Bildobjekt 5" descr="En bild som visar text, diagram, linje, Graf&#10;&#10;AI-genererat innehåll kan vara felaktigt.">
            <a:extLst>
              <a:ext uri="{FF2B5EF4-FFF2-40B4-BE49-F238E27FC236}">
                <a16:creationId xmlns:a16="http://schemas.microsoft.com/office/drawing/2014/main" id="{75583CAC-898D-BC33-BF13-F80EE6584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998663"/>
            <a:ext cx="6170613" cy="4035425"/>
          </a:xfrm>
          <a:prstGeom prst="rect">
            <a:avLst/>
          </a:prstGeom>
        </p:spPr>
      </p:pic>
      <p:sp>
        <p:nvSpPr>
          <p:cNvPr id="8" name="Ellips 7">
            <a:extLst>
              <a:ext uri="{FF2B5EF4-FFF2-40B4-BE49-F238E27FC236}">
                <a16:creationId xmlns:a16="http://schemas.microsoft.com/office/drawing/2014/main" id="{FF42AC21-67A8-8E07-C29E-C5CA52D56061}"/>
              </a:ext>
            </a:extLst>
          </p:cNvPr>
          <p:cNvSpPr/>
          <p:nvPr/>
        </p:nvSpPr>
        <p:spPr>
          <a:xfrm>
            <a:off x="3232478" y="4043198"/>
            <a:ext cx="706165" cy="6804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989245E0-73F6-BAAC-FDB2-7A6E45BD27A4}"/>
              </a:ext>
            </a:extLst>
          </p:cNvPr>
          <p:cNvSpPr txBox="1"/>
          <p:nvPr/>
        </p:nvSpPr>
        <p:spPr>
          <a:xfrm>
            <a:off x="6683375" y="2389187"/>
            <a:ext cx="547527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err="1"/>
              <a:t>H</a:t>
            </a:r>
            <a:r>
              <a:rPr lang="sv-SE" sz="2000" err="1"/>
              <a:t>ighest</a:t>
            </a:r>
            <a:r>
              <a:rPr lang="sv-SE" sz="2000"/>
              <a:t> </a:t>
            </a:r>
            <a:r>
              <a:rPr lang="sv-SE" sz="2000" err="1"/>
              <a:t>efficiency</a:t>
            </a:r>
            <a:r>
              <a:rPr lang="sv-SE" sz="2000"/>
              <a:t> at 1790 - 1815 V. </a:t>
            </a:r>
          </a:p>
          <a:p>
            <a:pPr marL="342900" indent="-342900">
              <a:buFont typeface="Arial"/>
              <a:buChar char="•"/>
            </a:pPr>
            <a:r>
              <a:rPr lang="sv-SE" sz="2000"/>
              <a:t>Chose 1750 to </a:t>
            </a:r>
            <a:r>
              <a:rPr lang="sv-SE" sz="2000" err="1"/>
              <a:t>ensure</a:t>
            </a:r>
            <a:r>
              <a:rPr lang="sv-SE" sz="2000"/>
              <a:t> </a:t>
            </a:r>
            <a:r>
              <a:rPr lang="sv-SE" sz="2000" err="1"/>
              <a:t>that</a:t>
            </a:r>
            <a:r>
              <a:rPr lang="sv-SE" sz="2000"/>
              <a:t> </a:t>
            </a:r>
            <a:r>
              <a:rPr lang="sv-SE" sz="2000" err="1"/>
              <a:t>we</a:t>
            </a:r>
            <a:r>
              <a:rPr lang="sv-SE" sz="2000"/>
              <a:t> </a:t>
            </a:r>
            <a:r>
              <a:rPr lang="sv-SE" sz="2000" err="1"/>
              <a:t>are</a:t>
            </a:r>
            <a:r>
              <a:rPr lang="sv-SE" sz="2000"/>
              <a:t> in the proportional region</a:t>
            </a:r>
          </a:p>
          <a:p>
            <a:r>
              <a:rPr lang="sv-SE" sz="2000" err="1"/>
              <a:t>Next</a:t>
            </a:r>
            <a:r>
              <a:rPr lang="sv-SE" sz="2000"/>
              <a:t> step </a:t>
            </a:r>
            <a:r>
              <a:rPr lang="sv-SE" sz="2000" err="1"/>
              <a:t>determine</a:t>
            </a:r>
            <a:r>
              <a:rPr lang="sv-SE" sz="2000"/>
              <a:t> the </a:t>
            </a:r>
            <a:r>
              <a:rPr lang="sv-SE" sz="2000" err="1"/>
              <a:t>gain</a:t>
            </a:r>
            <a:r>
              <a:rPr lang="sv-SE" sz="2000"/>
              <a:t>: </a:t>
            </a:r>
          </a:p>
          <a:p>
            <a:pPr marL="285750" indent="-285750">
              <a:buFont typeface="Arial"/>
              <a:buChar char="•"/>
            </a:pPr>
            <a:r>
              <a:rPr lang="sv-SE" sz="2000" err="1"/>
              <a:t>Average</a:t>
            </a:r>
            <a:r>
              <a:rPr lang="sv-SE" sz="2000"/>
              <a:t> </a:t>
            </a:r>
            <a:r>
              <a:rPr lang="sv-SE" sz="2000" err="1"/>
              <a:t>amplitude</a:t>
            </a:r>
            <a:r>
              <a:rPr lang="sv-SE" sz="2000"/>
              <a:t> </a:t>
            </a:r>
            <a:r>
              <a:rPr lang="sv-SE" sz="2000" err="1"/>
              <a:t>of</a:t>
            </a:r>
            <a:r>
              <a:rPr lang="sv-SE" sz="2000"/>
              <a:t> the signal </a:t>
            </a:r>
            <a:r>
              <a:rPr lang="sv-SE" sz="2000" err="1"/>
              <a:t>was</a:t>
            </a:r>
            <a:r>
              <a:rPr lang="sv-SE" sz="2000"/>
              <a:t> </a:t>
            </a:r>
            <a:r>
              <a:rPr lang="sv-SE" sz="2000" err="1"/>
              <a:t>recorded</a:t>
            </a:r>
            <a:r>
              <a:rPr lang="sv-SE" sz="2000"/>
              <a:t> by </a:t>
            </a:r>
            <a:r>
              <a:rPr lang="sv-SE" sz="2000" err="1"/>
              <a:t>oscilloscope</a:t>
            </a:r>
            <a:r>
              <a:rPr lang="sv-SE" sz="20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8845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72CFE-CCF2-9314-063A-77EEB012C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2E1C3-A084-449C-229F-86F72FC70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68042" cy="1345355"/>
          </a:xfrm>
        </p:spPr>
        <p:txBody>
          <a:bodyPr/>
          <a:lstStyle/>
          <a:p>
            <a:r>
              <a:rPr lang="en-US"/>
              <a:t>Drift tube - Results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DCAC1-799B-D986-2808-B12816E9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4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A9F43-6291-FA63-E0D0-13929BB6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13</a:t>
            </a:fld>
            <a:endParaRPr lang="de-D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1F0363A-6B77-EFA8-6623-16BFDB260A1A}"/>
              </a:ext>
            </a:extLst>
          </p:cNvPr>
          <p:cNvSpPr txBox="1"/>
          <p:nvPr/>
        </p:nvSpPr>
        <p:spPr>
          <a:xfrm>
            <a:off x="6683375" y="2389187"/>
            <a:ext cx="5458522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000" err="1"/>
              <a:t>Next</a:t>
            </a:r>
            <a:r>
              <a:rPr lang="sv-SE" sz="2000"/>
              <a:t> step </a:t>
            </a:r>
            <a:r>
              <a:rPr lang="sv-SE" sz="2000" err="1"/>
              <a:t>determine</a:t>
            </a:r>
            <a:r>
              <a:rPr lang="sv-SE" sz="2000"/>
              <a:t> the </a:t>
            </a:r>
            <a:r>
              <a:rPr lang="sv-SE" sz="2000" err="1"/>
              <a:t>gain</a:t>
            </a:r>
            <a:r>
              <a:rPr lang="sv-SE" sz="2000"/>
              <a:t>: </a:t>
            </a:r>
          </a:p>
          <a:p>
            <a:pPr marL="285750" indent="-285750">
              <a:buFont typeface="Arial"/>
              <a:buChar char="•"/>
            </a:pPr>
            <a:r>
              <a:rPr lang="sv-SE" sz="2000" err="1"/>
              <a:t>Average</a:t>
            </a:r>
            <a:r>
              <a:rPr lang="sv-SE" sz="2000"/>
              <a:t> </a:t>
            </a:r>
            <a:r>
              <a:rPr lang="sv-SE" sz="2000" err="1"/>
              <a:t>amplitude</a:t>
            </a:r>
            <a:r>
              <a:rPr lang="sv-SE" sz="2000"/>
              <a:t> </a:t>
            </a:r>
            <a:r>
              <a:rPr lang="sv-SE" sz="2000" err="1"/>
              <a:t>of</a:t>
            </a:r>
            <a:r>
              <a:rPr lang="sv-SE" sz="2000"/>
              <a:t> the signal </a:t>
            </a:r>
            <a:r>
              <a:rPr lang="sv-SE" sz="2000" err="1"/>
              <a:t>was</a:t>
            </a:r>
            <a:r>
              <a:rPr lang="sv-SE" sz="2000"/>
              <a:t> </a:t>
            </a:r>
            <a:r>
              <a:rPr lang="sv-SE" sz="2000" err="1"/>
              <a:t>recorded</a:t>
            </a:r>
            <a:r>
              <a:rPr lang="sv-SE" sz="2000"/>
              <a:t> by </a:t>
            </a:r>
            <a:r>
              <a:rPr lang="sv-SE" sz="2000" err="1"/>
              <a:t>oscilloscope</a:t>
            </a:r>
            <a:r>
              <a:rPr lang="sv-SE" sz="2000"/>
              <a:t>. </a:t>
            </a:r>
          </a:p>
          <a:p>
            <a:pPr marL="742950" lvl="1" indent="-285750">
              <a:buFont typeface="Courier New"/>
              <a:buChar char="o"/>
            </a:pPr>
            <a:r>
              <a:rPr lang="sv-SE" sz="2000" err="1"/>
              <a:t>Average</a:t>
            </a:r>
            <a:r>
              <a:rPr lang="sv-SE" sz="2000"/>
              <a:t> from </a:t>
            </a:r>
            <a:r>
              <a:rPr lang="sv-SE" sz="2000" err="1"/>
              <a:t>fitting</a:t>
            </a:r>
            <a:r>
              <a:rPr lang="sv-SE" sz="2000"/>
              <a:t> a Landau* to the </a:t>
            </a:r>
            <a:r>
              <a:rPr lang="sv-SE" sz="2000" err="1"/>
              <a:t>spectrum</a:t>
            </a:r>
            <a:r>
              <a:rPr lang="sv-SE" sz="2000"/>
              <a:t>: 4.326 </a:t>
            </a:r>
            <a:r>
              <a:rPr lang="sv-SE" sz="2000" err="1"/>
              <a:t>mV</a:t>
            </a:r>
            <a:r>
              <a:rPr lang="sv-SE" sz="2000"/>
              <a:t> -&gt; </a:t>
            </a:r>
            <a:r>
              <a:rPr lang="sv-SE" sz="2000" b="1" err="1"/>
              <a:t>Gain</a:t>
            </a:r>
            <a:r>
              <a:rPr lang="sv-SE" sz="2000" b="1"/>
              <a:t> 95 600</a:t>
            </a:r>
          </a:p>
          <a:p>
            <a:pPr marL="742950" lvl="1" indent="-285750">
              <a:buFont typeface="Courier New"/>
              <a:buChar char="o"/>
            </a:pPr>
            <a:r>
              <a:rPr lang="sv-SE" sz="2000" err="1"/>
              <a:t>Uncertainty</a:t>
            </a:r>
            <a:endParaRPr lang="sv-SE" sz="2000"/>
          </a:p>
          <a:p>
            <a:pPr marL="1200150" lvl="2" indent="-285750">
              <a:buFont typeface="Wingdings"/>
              <a:buChar char="§"/>
            </a:pPr>
            <a:r>
              <a:rPr lang="sv-SE" sz="2000" err="1"/>
              <a:t>Due</a:t>
            </a:r>
            <a:r>
              <a:rPr lang="sv-SE" sz="2000"/>
              <a:t> to </a:t>
            </a:r>
            <a:r>
              <a:rPr lang="sv-SE" sz="2000" err="1"/>
              <a:t>statistics</a:t>
            </a:r>
            <a:r>
              <a:rPr lang="sv-SE" sz="2000"/>
              <a:t>:  ~2%</a:t>
            </a:r>
          </a:p>
          <a:p>
            <a:pPr marL="1200150" lvl="2" indent="-285750">
              <a:buFont typeface="Wingdings"/>
              <a:buChar char="§"/>
            </a:pPr>
            <a:r>
              <a:rPr lang="sv-SE" sz="2000" err="1"/>
              <a:t>Others</a:t>
            </a:r>
            <a:r>
              <a:rPr lang="sv-SE" sz="2000"/>
              <a:t> </a:t>
            </a:r>
            <a:r>
              <a:rPr lang="sv-SE" sz="2000" err="1"/>
              <a:t>due</a:t>
            </a:r>
            <a:r>
              <a:rPr lang="sv-SE" sz="2000"/>
              <a:t> to i.e. geometry, impedance </a:t>
            </a:r>
            <a:r>
              <a:rPr lang="sv-SE" sz="2000" err="1"/>
              <a:t>estimate</a:t>
            </a:r>
            <a:r>
              <a:rPr lang="sv-SE" sz="2000"/>
              <a:t> </a:t>
            </a:r>
            <a:r>
              <a:rPr lang="sv-SE" sz="2000" err="1"/>
              <a:t>of</a:t>
            </a:r>
            <a:r>
              <a:rPr lang="sv-SE" sz="2000"/>
              <a:t> the </a:t>
            </a:r>
            <a:r>
              <a:rPr lang="sv-SE" sz="2000" err="1"/>
              <a:t>tube</a:t>
            </a:r>
            <a:r>
              <a:rPr lang="sv-SE" sz="2000"/>
              <a:t> etc. to be </a:t>
            </a:r>
            <a:r>
              <a:rPr lang="sv-SE" sz="2000" err="1"/>
              <a:t>added</a:t>
            </a:r>
            <a:endParaRPr lang="sv-SE" sz="2000"/>
          </a:p>
          <a:p>
            <a:pPr marL="742950" lvl="1" indent="-285750">
              <a:buFont typeface="Courier New"/>
              <a:buChar char="o"/>
            </a:pPr>
            <a:endParaRPr lang="sv-SE" sz="2000"/>
          </a:p>
        </p:txBody>
      </p:sp>
      <p:pic>
        <p:nvPicPr>
          <p:cNvPr id="3" name="Bildobjekt 2" descr="En bild som visar text, diagram, linje, Graf&#10;&#10;AI-genererat innehåll kan vara felaktigt.">
            <a:extLst>
              <a:ext uri="{FF2B5EF4-FFF2-40B4-BE49-F238E27FC236}">
                <a16:creationId xmlns:a16="http://schemas.microsoft.com/office/drawing/2014/main" id="{9E50851A-8E5B-B569-60D7-31680D2AC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840348"/>
            <a:ext cx="6137554" cy="418021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CBA441B-9927-5AC3-900B-D5D282AA0F6F}"/>
              </a:ext>
            </a:extLst>
          </p:cNvPr>
          <p:cNvSpPr txBox="1"/>
          <p:nvPr/>
        </p:nvSpPr>
        <p:spPr>
          <a:xfrm>
            <a:off x="6683374" y="5713084"/>
            <a:ext cx="545852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400"/>
              <a:t>*Landau distribution </a:t>
            </a:r>
            <a:r>
              <a:rPr lang="sv-SE" sz="1400" err="1"/>
              <a:t>with</a:t>
            </a:r>
            <a:r>
              <a:rPr lang="sv-SE" sz="1400"/>
              <a:t> a max limit</a:t>
            </a:r>
          </a:p>
        </p:txBody>
      </p:sp>
    </p:spTree>
    <p:extLst>
      <p:ext uri="{BB962C8B-B14F-4D97-AF65-F5344CB8AC3E}">
        <p14:creationId xmlns:p14="http://schemas.microsoft.com/office/powerpoint/2010/main" val="2728741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53B76-9E2C-CBF8-B5FA-491AF44E8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BCBA-C8D4-E135-7EDD-1C965D92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68042" cy="1345355"/>
          </a:xfrm>
        </p:spPr>
        <p:txBody>
          <a:bodyPr/>
          <a:lstStyle/>
          <a:p>
            <a:r>
              <a:rPr lang="en-US"/>
              <a:t>Drift tube - Results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B9EB2-DECC-F74E-58C5-F1266BAE3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4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83F1E1-59B9-BEEC-3710-020DFE8F7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14</a:t>
            </a:fld>
            <a:endParaRPr lang="de-D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707E03F-BB8B-0AD4-E5D5-06C6E2B0A373}"/>
              </a:ext>
            </a:extLst>
          </p:cNvPr>
          <p:cNvSpPr txBox="1"/>
          <p:nvPr/>
        </p:nvSpPr>
        <p:spPr>
          <a:xfrm>
            <a:off x="952500" y="2246312"/>
            <a:ext cx="1061789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800"/>
              <a:t>Is 10^5 a "</a:t>
            </a:r>
            <a:r>
              <a:rPr lang="sv-SE" sz="2800" err="1"/>
              <a:t>good</a:t>
            </a:r>
            <a:r>
              <a:rPr lang="sv-SE" sz="2800"/>
              <a:t> </a:t>
            </a:r>
            <a:r>
              <a:rPr lang="sv-SE" sz="2800" err="1"/>
              <a:t>gain</a:t>
            </a:r>
            <a:r>
              <a:rPr lang="sv-SE" sz="2800"/>
              <a:t>"? </a:t>
            </a:r>
          </a:p>
          <a:p>
            <a:pPr marL="457200" indent="-457200">
              <a:buFont typeface="Arial"/>
              <a:buChar char="•"/>
            </a:pPr>
            <a:r>
              <a:rPr lang="sv-SE" sz="2000" err="1"/>
              <a:t>Preferably</a:t>
            </a:r>
            <a:r>
              <a:rPr lang="sv-SE" sz="2000"/>
              <a:t> a bit </a:t>
            </a:r>
            <a:r>
              <a:rPr lang="sv-SE" sz="2000" err="1"/>
              <a:t>higher</a:t>
            </a:r>
            <a:endParaRPr lang="sv-SE" sz="2000"/>
          </a:p>
          <a:p>
            <a:pPr marL="457200" indent="-457200">
              <a:buFont typeface="Arial"/>
              <a:buChar char="•"/>
            </a:pPr>
            <a:r>
              <a:rPr lang="sv-SE" sz="2000"/>
              <a:t>Optimal HV </a:t>
            </a:r>
            <a:r>
              <a:rPr lang="sv-SE" sz="2000" err="1"/>
              <a:t>higher</a:t>
            </a:r>
            <a:r>
              <a:rPr lang="sv-SE" sz="2000"/>
              <a:t> </a:t>
            </a:r>
            <a:r>
              <a:rPr lang="sv-SE" sz="2000" err="1"/>
              <a:t>than</a:t>
            </a:r>
            <a:r>
              <a:rPr lang="sv-SE" sz="2000"/>
              <a:t> 1.75 kV?</a:t>
            </a:r>
            <a:endParaRPr lang="sv-SE"/>
          </a:p>
          <a:p>
            <a:pPr marL="914400" lvl="1" indent="-457200">
              <a:buFont typeface="Courier New"/>
              <a:buChar char="o"/>
            </a:pPr>
            <a:r>
              <a:rPr lang="sv-SE" sz="2000"/>
              <a:t>Not </a:t>
            </a:r>
            <a:r>
              <a:rPr lang="sv-SE" sz="2000" err="1"/>
              <a:t>necessarily</a:t>
            </a:r>
            <a:r>
              <a:rPr lang="sv-SE" sz="2000"/>
              <a:t> – risk for streamer discharge </a:t>
            </a:r>
          </a:p>
          <a:p>
            <a:pPr marL="914400" lvl="1" indent="-457200">
              <a:buFont typeface="Courier New"/>
              <a:buChar char="o"/>
            </a:pPr>
            <a:endParaRPr lang="sv-SE" sz="2000"/>
          </a:p>
          <a:p>
            <a:pPr marL="457200" indent="-457200">
              <a:buFont typeface="Arial"/>
              <a:buChar char="•"/>
            </a:pPr>
            <a:endParaRPr lang="sv-SE" sz="2000"/>
          </a:p>
          <a:p>
            <a:endParaRPr lang="sv-SE" sz="2000"/>
          </a:p>
          <a:p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2918571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1E712-09F5-280D-B06B-639DF1520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568"/>
            <a:ext cx="9144000" cy="2338650"/>
          </a:xfrm>
          <a:solidFill>
            <a:schemeClr val="bg1">
              <a:alpha val="78000"/>
            </a:schemeClr>
          </a:solidFill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Thank you for listening! 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Questions?</a:t>
            </a:r>
            <a:endParaRPr lang="en-US" sz="2700" noProof="0">
              <a:solidFill>
                <a:schemeClr val="tx2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989AC81-87CB-A087-E5F4-883E82D9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en-US" noProof="0" smtClean="0"/>
              <a:t>15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74318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FC040-6315-557F-E48E-117360FFA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93447-3F2F-6761-F0EB-64DB16D9A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6917" cy="1353292"/>
          </a:xfrm>
        </p:spPr>
        <p:txBody>
          <a:bodyPr/>
          <a:lstStyle/>
          <a:p>
            <a:r>
              <a:rPr lang="en-US" b="1"/>
              <a:t>Backup slide: Drift tube – gain calculation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37EF46-2178-7FF7-F4E5-4DAF3580B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4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8D803-D9B8-64FB-7872-625FB13F9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16</a:t>
            </a:fld>
            <a:endParaRPr lang="de-D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A81E3B4-8D97-A82A-E47E-E850FC15D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37" y="2214630"/>
            <a:ext cx="2406597" cy="75706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71D40E3-5DEC-5AF8-DA6D-FB3570527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51" y="4180849"/>
            <a:ext cx="4761245" cy="793924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6A26982-89C8-5EB9-3F98-3FD3BC592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663" y="4126750"/>
            <a:ext cx="5812343" cy="80575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E93013E-D235-0925-9106-5800AE364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149" y="2235773"/>
            <a:ext cx="4883080" cy="769955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D7832F3D-1830-A6CA-F877-B9F6EE377019}"/>
              </a:ext>
            </a:extLst>
          </p:cNvPr>
          <p:cNvSpPr txBox="1"/>
          <p:nvPr/>
        </p:nvSpPr>
        <p:spPr>
          <a:xfrm>
            <a:off x="162581" y="1855733"/>
            <a:ext cx="274319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err="1"/>
              <a:t>Average</a:t>
            </a:r>
            <a:r>
              <a:rPr lang="sv-SE"/>
              <a:t> signal </a:t>
            </a:r>
            <a:r>
              <a:rPr lang="sv-SE" err="1"/>
              <a:t>amplitude</a:t>
            </a:r>
            <a:endParaRPr lang="sv-SE"/>
          </a:p>
        </p:txBody>
      </p:sp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4C13A55E-941E-F1BD-1D5F-3188C4611B92}"/>
              </a:ext>
            </a:extLst>
          </p:cNvPr>
          <p:cNvCxnSpPr/>
          <p:nvPr/>
        </p:nvCxnSpPr>
        <p:spPr>
          <a:xfrm flipH="1">
            <a:off x="1777999" y="2279431"/>
            <a:ext cx="14232" cy="1373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4873468B-BAEF-26D3-066C-4DC525FF4899}"/>
              </a:ext>
            </a:extLst>
          </p:cNvPr>
          <p:cNvSpPr txBox="1"/>
          <p:nvPr/>
        </p:nvSpPr>
        <p:spPr>
          <a:xfrm>
            <a:off x="3046357" y="1849164"/>
            <a:ext cx="274319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err="1"/>
              <a:t>Effective</a:t>
            </a:r>
            <a:r>
              <a:rPr lang="sv-SE"/>
              <a:t> </a:t>
            </a:r>
            <a:r>
              <a:rPr lang="sv-SE" err="1"/>
              <a:t>capacitance</a:t>
            </a:r>
            <a:endParaRPr lang="sv-SE"/>
          </a:p>
        </p:txBody>
      </p:sp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155F9AF6-E2CC-FF0B-AF0D-BC3F1585A81B}"/>
              </a:ext>
            </a:extLst>
          </p:cNvPr>
          <p:cNvCxnSpPr>
            <a:cxnSpLocks/>
          </p:cNvCxnSpPr>
          <p:nvPr/>
        </p:nvCxnSpPr>
        <p:spPr>
          <a:xfrm flipH="1">
            <a:off x="2507154" y="2266294"/>
            <a:ext cx="953594" cy="2622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ruta 13">
            <a:extLst>
              <a:ext uri="{FF2B5EF4-FFF2-40B4-BE49-F238E27FC236}">
                <a16:creationId xmlns:a16="http://schemas.microsoft.com/office/drawing/2014/main" id="{06012F1A-C136-8706-A569-29DBE794549D}"/>
              </a:ext>
            </a:extLst>
          </p:cNvPr>
          <p:cNvSpPr txBox="1"/>
          <p:nvPr/>
        </p:nvSpPr>
        <p:spPr>
          <a:xfrm>
            <a:off x="228270" y="3530818"/>
            <a:ext cx="274319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err="1"/>
              <a:t>Effective</a:t>
            </a:r>
            <a:r>
              <a:rPr lang="sv-SE"/>
              <a:t> </a:t>
            </a:r>
            <a:r>
              <a:rPr lang="sv-SE" err="1"/>
              <a:t>half</a:t>
            </a:r>
            <a:r>
              <a:rPr lang="sv-SE"/>
              <a:t> </a:t>
            </a:r>
            <a:r>
              <a:rPr lang="sv-SE" err="1"/>
              <a:t>side</a:t>
            </a:r>
            <a:r>
              <a:rPr lang="sv-SE"/>
              <a:t> </a:t>
            </a:r>
            <a:r>
              <a:rPr lang="sv-SE" err="1"/>
              <a:t>size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the </a:t>
            </a:r>
            <a:r>
              <a:rPr lang="sv-SE" err="1"/>
              <a:t>squared</a:t>
            </a:r>
            <a:r>
              <a:rPr lang="sv-SE"/>
              <a:t> </a:t>
            </a:r>
            <a:r>
              <a:rPr lang="sv-SE" err="1"/>
              <a:t>tube</a:t>
            </a:r>
          </a:p>
        </p:txBody>
      </p:sp>
      <p:cxnSp>
        <p:nvCxnSpPr>
          <p:cNvPr id="15" name="Rak pilkoppling 14">
            <a:extLst>
              <a:ext uri="{FF2B5EF4-FFF2-40B4-BE49-F238E27FC236}">
                <a16:creationId xmlns:a16="http://schemas.microsoft.com/office/drawing/2014/main" id="{4F0D4ECA-3275-FA10-1972-27E868CF27B0}"/>
              </a:ext>
            </a:extLst>
          </p:cNvPr>
          <p:cNvCxnSpPr>
            <a:cxnSpLocks/>
          </p:cNvCxnSpPr>
          <p:nvPr/>
        </p:nvCxnSpPr>
        <p:spPr>
          <a:xfrm>
            <a:off x="2954938" y="3882258"/>
            <a:ext cx="964542" cy="5315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20053834-C361-D836-9E80-9E209B1B6059}"/>
              </a:ext>
            </a:extLst>
          </p:cNvPr>
          <p:cNvCxnSpPr>
            <a:cxnSpLocks/>
          </p:cNvCxnSpPr>
          <p:nvPr/>
        </p:nvCxnSpPr>
        <p:spPr>
          <a:xfrm>
            <a:off x="4301577" y="4204137"/>
            <a:ext cx="25177" cy="242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6F182E86-DF40-5AF3-15B3-352DDEBCF5E0}"/>
              </a:ext>
            </a:extLst>
          </p:cNvPr>
          <p:cNvSpPr txBox="1"/>
          <p:nvPr/>
        </p:nvSpPr>
        <p:spPr>
          <a:xfrm>
            <a:off x="3591582" y="3813283"/>
            <a:ext cx="22570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err="1"/>
              <a:t>Radius</a:t>
            </a:r>
            <a:r>
              <a:rPr lang="sv-SE"/>
              <a:t> </a:t>
            </a:r>
            <a:r>
              <a:rPr lang="sv-SE" err="1"/>
              <a:t>anode</a:t>
            </a:r>
            <a:r>
              <a:rPr lang="sv-SE"/>
              <a:t> wire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2C64BA31-28A3-04CA-A942-0F35022E06A4}"/>
              </a:ext>
            </a:extLst>
          </p:cNvPr>
          <p:cNvSpPr txBox="1"/>
          <p:nvPr/>
        </p:nvSpPr>
        <p:spPr>
          <a:xfrm>
            <a:off x="3591582" y="4936576"/>
            <a:ext cx="22570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err="1"/>
              <a:t>Tube</a:t>
            </a:r>
            <a:r>
              <a:rPr lang="sv-SE"/>
              <a:t> length</a:t>
            </a:r>
          </a:p>
        </p:txBody>
      </p:sp>
      <p:cxnSp>
        <p:nvCxnSpPr>
          <p:cNvPr id="19" name="Rak pilkoppling 18">
            <a:extLst>
              <a:ext uri="{FF2B5EF4-FFF2-40B4-BE49-F238E27FC236}">
                <a16:creationId xmlns:a16="http://schemas.microsoft.com/office/drawing/2014/main" id="{B2FF06C5-F8D6-2292-0604-9B61A04B63C8}"/>
              </a:ext>
            </a:extLst>
          </p:cNvPr>
          <p:cNvCxnSpPr>
            <a:cxnSpLocks/>
          </p:cNvCxnSpPr>
          <p:nvPr/>
        </p:nvCxnSpPr>
        <p:spPr>
          <a:xfrm flipH="1" flipV="1">
            <a:off x="4812860" y="4610862"/>
            <a:ext cx="1094" cy="3552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il: höger 19">
            <a:extLst>
              <a:ext uri="{FF2B5EF4-FFF2-40B4-BE49-F238E27FC236}">
                <a16:creationId xmlns:a16="http://schemas.microsoft.com/office/drawing/2014/main" id="{DE91F9B8-00FB-2F3B-BAF8-D3DE19D8097E}"/>
              </a:ext>
            </a:extLst>
          </p:cNvPr>
          <p:cNvSpPr/>
          <p:nvPr/>
        </p:nvSpPr>
        <p:spPr>
          <a:xfrm>
            <a:off x="5250245" y="2418475"/>
            <a:ext cx="1436961" cy="3667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7DCAE23D-2199-464A-A3F4-595E154B751A}"/>
              </a:ext>
            </a:extLst>
          </p:cNvPr>
          <p:cNvSpPr txBox="1"/>
          <p:nvPr/>
        </p:nvSpPr>
        <p:spPr>
          <a:xfrm>
            <a:off x="6922047" y="3846128"/>
            <a:ext cx="2592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err="1"/>
              <a:t>Reflection</a:t>
            </a:r>
            <a:r>
              <a:rPr lang="sv-SE"/>
              <a:t> </a:t>
            </a:r>
            <a:r>
              <a:rPr lang="sv-SE" err="1"/>
              <a:t>coefficient</a:t>
            </a:r>
            <a:r>
              <a:rPr lang="sv-SE"/>
              <a:t> </a:t>
            </a:r>
          </a:p>
        </p:txBody>
      </p: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FED2F3D2-93C2-1F90-7B86-636E2C33236B}"/>
              </a:ext>
            </a:extLst>
          </p:cNvPr>
          <p:cNvCxnSpPr>
            <a:cxnSpLocks/>
          </p:cNvCxnSpPr>
          <p:nvPr/>
        </p:nvCxnSpPr>
        <p:spPr>
          <a:xfrm flipH="1" flipV="1">
            <a:off x="6658739" y="4637138"/>
            <a:ext cx="1094" cy="4669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ruta 22">
            <a:extLst>
              <a:ext uri="{FF2B5EF4-FFF2-40B4-BE49-F238E27FC236}">
                <a16:creationId xmlns:a16="http://schemas.microsoft.com/office/drawing/2014/main" id="{D15651CC-1D17-61D0-B46A-70B03A6DBB83}"/>
              </a:ext>
            </a:extLst>
          </p:cNvPr>
          <p:cNvSpPr txBox="1"/>
          <p:nvPr/>
        </p:nvSpPr>
        <p:spPr>
          <a:xfrm>
            <a:off x="6501633" y="5265024"/>
            <a:ext cx="225709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i="1" err="1"/>
              <a:t>Measured</a:t>
            </a:r>
            <a:r>
              <a:rPr lang="sv-SE" i="1"/>
              <a:t> </a:t>
            </a:r>
            <a:r>
              <a:rPr lang="sv-SE" err="1"/>
              <a:t>average</a:t>
            </a:r>
            <a:r>
              <a:rPr lang="sv-SE"/>
              <a:t> signal </a:t>
            </a:r>
            <a:r>
              <a:rPr lang="sv-SE" err="1"/>
              <a:t>amplitude</a:t>
            </a:r>
            <a:endParaRPr lang="sv-SE"/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509B987E-1FDC-B26A-3587-406952342FFC}"/>
              </a:ext>
            </a:extLst>
          </p:cNvPr>
          <p:cNvCxnSpPr>
            <a:cxnSpLocks/>
          </p:cNvCxnSpPr>
          <p:nvPr/>
        </p:nvCxnSpPr>
        <p:spPr>
          <a:xfrm>
            <a:off x="7343005" y="4230414"/>
            <a:ext cx="5474" cy="1308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ruta 24">
            <a:extLst>
              <a:ext uri="{FF2B5EF4-FFF2-40B4-BE49-F238E27FC236}">
                <a16:creationId xmlns:a16="http://schemas.microsoft.com/office/drawing/2014/main" id="{68C6BB5D-E9BB-E2DF-3C22-84C1E476924E}"/>
              </a:ext>
            </a:extLst>
          </p:cNvPr>
          <p:cNvSpPr txBox="1"/>
          <p:nvPr/>
        </p:nvSpPr>
        <p:spPr>
          <a:xfrm>
            <a:off x="9056961" y="5265024"/>
            <a:ext cx="259211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err="1"/>
              <a:t>Impedance</a:t>
            </a:r>
            <a:r>
              <a:rPr lang="sv-SE"/>
              <a:t> </a:t>
            </a:r>
            <a:r>
              <a:rPr lang="sv-SE" err="1"/>
              <a:t>oscilloscope</a:t>
            </a:r>
          </a:p>
        </p:txBody>
      </p:sp>
      <p:cxnSp>
        <p:nvCxnSpPr>
          <p:cNvPr id="26" name="Rak pilkoppling 25">
            <a:extLst>
              <a:ext uri="{FF2B5EF4-FFF2-40B4-BE49-F238E27FC236}">
                <a16:creationId xmlns:a16="http://schemas.microsoft.com/office/drawing/2014/main" id="{674DEE98-448D-B555-E2D2-5C18186A1EA4}"/>
              </a:ext>
            </a:extLst>
          </p:cNvPr>
          <p:cNvCxnSpPr>
            <a:cxnSpLocks/>
          </p:cNvCxnSpPr>
          <p:nvPr/>
        </p:nvCxnSpPr>
        <p:spPr>
          <a:xfrm flipH="1" flipV="1">
            <a:off x="9976065" y="4643707"/>
            <a:ext cx="1094" cy="6246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ruta 26">
            <a:extLst>
              <a:ext uri="{FF2B5EF4-FFF2-40B4-BE49-F238E27FC236}">
                <a16:creationId xmlns:a16="http://schemas.microsoft.com/office/drawing/2014/main" id="{BD7CCD75-DC35-58B3-97CB-3FB1E7858748}"/>
              </a:ext>
            </a:extLst>
          </p:cNvPr>
          <p:cNvSpPr txBox="1"/>
          <p:nvPr/>
        </p:nvSpPr>
        <p:spPr>
          <a:xfrm>
            <a:off x="9904358" y="3839558"/>
            <a:ext cx="20797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err="1"/>
              <a:t>Impedance</a:t>
            </a:r>
            <a:r>
              <a:rPr lang="sv-SE"/>
              <a:t> </a:t>
            </a:r>
            <a:r>
              <a:rPr lang="sv-SE" err="1"/>
              <a:t>tube</a:t>
            </a:r>
          </a:p>
        </p:txBody>
      </p:sp>
      <p:cxnSp>
        <p:nvCxnSpPr>
          <p:cNvPr id="28" name="Rak pilkoppling 27">
            <a:extLst>
              <a:ext uri="{FF2B5EF4-FFF2-40B4-BE49-F238E27FC236}">
                <a16:creationId xmlns:a16="http://schemas.microsoft.com/office/drawing/2014/main" id="{7C404950-2220-A6D2-A5B7-B96B1D7264CC}"/>
              </a:ext>
            </a:extLst>
          </p:cNvPr>
          <p:cNvCxnSpPr>
            <a:cxnSpLocks/>
          </p:cNvCxnSpPr>
          <p:nvPr/>
        </p:nvCxnSpPr>
        <p:spPr>
          <a:xfrm flipH="1">
            <a:off x="11894204" y="4197567"/>
            <a:ext cx="20801" cy="2622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ak pilkoppling 28">
            <a:extLst>
              <a:ext uri="{FF2B5EF4-FFF2-40B4-BE49-F238E27FC236}">
                <a16:creationId xmlns:a16="http://schemas.microsoft.com/office/drawing/2014/main" id="{B37FF239-0BA3-B571-B086-853055975AB7}"/>
              </a:ext>
            </a:extLst>
          </p:cNvPr>
          <p:cNvCxnSpPr>
            <a:cxnSpLocks/>
          </p:cNvCxnSpPr>
          <p:nvPr/>
        </p:nvCxnSpPr>
        <p:spPr>
          <a:xfrm flipH="1">
            <a:off x="8780515" y="2095499"/>
            <a:ext cx="20800" cy="3935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ruta 29">
            <a:extLst>
              <a:ext uri="{FF2B5EF4-FFF2-40B4-BE49-F238E27FC236}">
                <a16:creationId xmlns:a16="http://schemas.microsoft.com/office/drawing/2014/main" id="{08CCAD3A-23D6-AA3D-552F-8138265A2655}"/>
              </a:ext>
            </a:extLst>
          </p:cNvPr>
          <p:cNvSpPr txBox="1"/>
          <p:nvPr/>
        </p:nvSpPr>
        <p:spPr>
          <a:xfrm>
            <a:off x="7460702" y="1704646"/>
            <a:ext cx="274319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err="1"/>
              <a:t>Number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r>
              <a:rPr lang="sv-SE" err="1"/>
              <a:t>electrons</a:t>
            </a:r>
            <a:r>
              <a:rPr lang="sv-SE"/>
              <a:t>/ cluster in the gas </a:t>
            </a:r>
            <a:r>
              <a:rPr lang="sv-SE" err="1"/>
              <a:t>mixture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3841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DFAAC-9B73-2AD1-D2B3-416878284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B2FD5-DE9D-9A93-8525-8DB5D5A3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6917" cy="1353292"/>
          </a:xfrm>
        </p:spPr>
        <p:txBody>
          <a:bodyPr/>
          <a:lstStyle/>
          <a:p>
            <a:r>
              <a:rPr lang="en-US" b="1"/>
              <a:t>Backup slide: Drift tube – oscilloscope reading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46DB5A-7056-CA20-27A5-D1BAB6CD5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4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4AC595-3BDB-712F-488A-21F285E44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17</a:t>
            </a:fld>
            <a:endParaRPr lang="de-DE"/>
          </a:p>
        </p:txBody>
      </p:sp>
      <p:pic>
        <p:nvPicPr>
          <p:cNvPr id="9" name="Bildobjekt 8" descr="En bild som visar text, elektronik, dator, skärmbild&#10;&#10;AI-genererat innehåll kan vara felaktigt.">
            <a:extLst>
              <a:ext uri="{FF2B5EF4-FFF2-40B4-BE49-F238E27FC236}">
                <a16:creationId xmlns:a16="http://schemas.microsoft.com/office/drawing/2014/main" id="{A3DF95C5-C413-51B9-86D2-E290350A1A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19" t="16860" r="14786" b="16279"/>
          <a:stretch>
            <a:fillRect/>
          </a:stretch>
        </p:blipFill>
        <p:spPr>
          <a:xfrm>
            <a:off x="839978" y="1854678"/>
            <a:ext cx="3407595" cy="4194674"/>
          </a:xfrm>
          <a:prstGeom prst="rect">
            <a:avLst/>
          </a:prstGeom>
        </p:spPr>
      </p:pic>
      <p:sp>
        <p:nvSpPr>
          <p:cNvPr id="34" name="Pil: vänster 33">
            <a:extLst>
              <a:ext uri="{FF2B5EF4-FFF2-40B4-BE49-F238E27FC236}">
                <a16:creationId xmlns:a16="http://schemas.microsoft.com/office/drawing/2014/main" id="{7E608C59-3CEA-173F-C2D4-D331B4E364DF}"/>
              </a:ext>
            </a:extLst>
          </p:cNvPr>
          <p:cNvSpPr/>
          <p:nvPr/>
        </p:nvSpPr>
        <p:spPr>
          <a:xfrm>
            <a:off x="3941379" y="4085896"/>
            <a:ext cx="959068" cy="23648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C6C76F68-334D-EEF7-5FC5-0E625B842DF9}"/>
              </a:ext>
            </a:extLst>
          </p:cNvPr>
          <p:cNvSpPr txBox="1"/>
          <p:nvPr/>
        </p:nvSpPr>
        <p:spPr>
          <a:xfrm>
            <a:off x="4900448" y="4085895"/>
            <a:ext cx="46350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/>
              <a:t>"Underflow condition" - lowest part of wf below ADC range -&gt; cutoff of pulse</a:t>
            </a:r>
          </a:p>
        </p:txBody>
      </p:sp>
    </p:spTree>
    <p:extLst>
      <p:ext uri="{BB962C8B-B14F-4D97-AF65-F5344CB8AC3E}">
        <p14:creationId xmlns:p14="http://schemas.microsoft.com/office/powerpoint/2010/main" val="1763056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6766F-B137-734A-F95C-FEE9B8D8C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D25FA8-69B7-05AA-E7EA-07C1FAA512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1531938"/>
              </a:xfrm>
            </p:spPr>
            <p:txBody>
              <a:bodyPr/>
              <a:lstStyle/>
              <a:p>
                <a:r>
                  <a:rPr lang="en-US" dirty="0"/>
                  <a:t>Surrounding cathode tube</a:t>
                </a:r>
              </a:p>
              <a:p>
                <a:r>
                  <a:rPr lang="en-US" dirty="0"/>
                  <a:t>Anode wire in the center</a:t>
                </a:r>
              </a:p>
              <a:p>
                <a:r>
                  <a:rPr lang="en-US" dirty="0"/>
                  <a:t>With gas mixture: Argon-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Aptos (Body)"/>
                          </a:rPr>
                          <m:t>CO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or He-isobutane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D25FA8-69B7-05AA-E7EA-07C1FAA512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1531938"/>
              </a:xfrm>
              <a:blipFill>
                <a:blip r:embed="rId2"/>
                <a:stretch>
                  <a:fillRect l="-1043" t="-6746" b="-8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F58CFA-70FA-0B1B-E122-CE91C379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A2FD9-4D63-2491-CCE3-61B323C3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2</a:t>
            </a:fld>
            <a:endParaRPr lang="de-D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FAB7A7-DFB4-1EF9-71B9-3ECCCE11BCC9}"/>
              </a:ext>
            </a:extLst>
          </p:cNvPr>
          <p:cNvSpPr txBox="1">
            <a:spLocks/>
          </p:cNvSpPr>
          <p:nvPr/>
        </p:nvSpPr>
        <p:spPr>
          <a:xfrm>
            <a:off x="990600" y="3357563"/>
            <a:ext cx="51054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Straw Tubes</a:t>
            </a:r>
            <a:r>
              <a:rPr lang="en-US"/>
              <a:t>:</a:t>
            </a:r>
          </a:p>
          <a:p>
            <a:r>
              <a:rPr lang="en-US"/>
              <a:t>Used for tracking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1E9D2F-CF42-7638-FA6E-08DD6AB0B7DF}"/>
              </a:ext>
            </a:extLst>
          </p:cNvPr>
          <p:cNvSpPr txBox="1">
            <a:spLocks/>
          </p:cNvSpPr>
          <p:nvPr/>
        </p:nvSpPr>
        <p:spPr>
          <a:xfrm>
            <a:off x="6057900" y="3384550"/>
            <a:ext cx="5105400" cy="2971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Drift Tubes</a:t>
            </a:r>
            <a:r>
              <a:rPr lang="en-US"/>
              <a:t>:</a:t>
            </a:r>
          </a:p>
          <a:p>
            <a:r>
              <a:rPr lang="en-US"/>
              <a:t>Used for tracking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B77613-C695-EE7A-06E4-212D7CE16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65" y="4360004"/>
            <a:ext cx="5837396" cy="1852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DBD437-1EA4-5B2F-46B0-057770793397}"/>
              </a:ext>
            </a:extLst>
          </p:cNvPr>
          <p:cNvSpPr txBox="1"/>
          <p:nvPr/>
        </p:nvSpPr>
        <p:spPr>
          <a:xfrm>
            <a:off x="336665" y="6212051"/>
            <a:ext cx="871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[Lab book]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6C6963-1FD6-7CB9-53D1-DBF414E80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287" y="4360003"/>
            <a:ext cx="5144575" cy="185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49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C7B6-C31D-B29D-28FB-45A3781AB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 did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F6211-D83C-FBF8-9A44-15FBAA65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BA617F-8F41-3EDB-FCC1-154479F4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3</a:t>
            </a:fld>
            <a:endParaRPr lang="de-D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87FA52-9409-0320-8556-D21FA97C824B}"/>
              </a:ext>
            </a:extLst>
          </p:cNvPr>
          <p:cNvSpPr txBox="1">
            <a:spLocks/>
          </p:cNvSpPr>
          <p:nvPr/>
        </p:nvSpPr>
        <p:spPr>
          <a:xfrm>
            <a:off x="990600" y="1825625"/>
            <a:ext cx="5105400" cy="3500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Straw Tubes</a:t>
            </a:r>
            <a:r>
              <a:rPr lang="en-US"/>
              <a:t>:</a:t>
            </a:r>
          </a:p>
          <a:p>
            <a:r>
              <a:rPr lang="en-US"/>
              <a:t>Inspect single straw</a:t>
            </a:r>
          </a:p>
          <a:p>
            <a:r>
              <a:rPr lang="en-US"/>
              <a:t>Investigate straw signal</a:t>
            </a:r>
          </a:p>
          <a:p>
            <a:r>
              <a:rPr lang="en-US"/>
              <a:t>Optical inspection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59E82C-2AAD-D682-D038-4EEA07C16E7D}"/>
              </a:ext>
            </a:extLst>
          </p:cNvPr>
          <p:cNvSpPr txBox="1">
            <a:spLocks/>
          </p:cNvSpPr>
          <p:nvPr/>
        </p:nvSpPr>
        <p:spPr>
          <a:xfrm>
            <a:off x="6096000" y="1852612"/>
            <a:ext cx="5067300" cy="3500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Drift Tubes</a:t>
            </a:r>
            <a:r>
              <a:rPr lang="en-US"/>
              <a:t>:</a:t>
            </a:r>
          </a:p>
          <a:p>
            <a:r>
              <a:rPr lang="en-US"/>
              <a:t>Characterization of drift tubes</a:t>
            </a:r>
          </a:p>
          <a:p>
            <a:r>
              <a:rPr lang="en-US"/>
              <a:t>Gain measurement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3049FA-8AFF-16AD-9BCF-1E2530360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42" y="3959817"/>
            <a:ext cx="3260704" cy="22593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A00C79-668F-E2D4-5711-823125EA4F3B}"/>
              </a:ext>
            </a:extLst>
          </p:cNvPr>
          <p:cNvSpPr txBox="1"/>
          <p:nvPr/>
        </p:nvSpPr>
        <p:spPr>
          <a:xfrm>
            <a:off x="309608" y="6219124"/>
            <a:ext cx="871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[Lab book]</a:t>
            </a:r>
          </a:p>
        </p:txBody>
      </p:sp>
      <p:pic>
        <p:nvPicPr>
          <p:cNvPr id="3" name="Bildobjekt 2" descr="En bild som visar kabel, Elkabel, elektronik, person&#10;&#10;AI-genererat innehåll kan vara felaktigt.">
            <a:extLst>
              <a:ext uri="{FF2B5EF4-FFF2-40B4-BE49-F238E27FC236}">
                <a16:creationId xmlns:a16="http://schemas.microsoft.com/office/drawing/2014/main" id="{99A09015-3FF7-341C-3BD0-32333B59DB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144" r="30744" b="-87"/>
          <a:stretch>
            <a:fillRect/>
          </a:stretch>
        </p:blipFill>
        <p:spPr>
          <a:xfrm>
            <a:off x="6366593" y="3954798"/>
            <a:ext cx="3301000" cy="226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68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1D495-7CE4-3A3F-62A3-C344A82AB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Straw Tubes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01F99-EC86-A57A-1919-B806D68BB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Counting events between 2050V and 2290V</a:t>
            </a:r>
          </a:p>
          <a:p>
            <a:r>
              <a:rPr lang="en-US"/>
              <a:t>Measure the resistance of the tubes after bending them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1E55A-57FB-632B-1AAC-59B5AF160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B97908-8D8E-2E10-4095-3D530AB5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4</a:t>
            </a:fld>
            <a:endParaRPr lang="de-DE"/>
          </a:p>
        </p:txBody>
      </p:sp>
      <p:pic>
        <p:nvPicPr>
          <p:cNvPr id="9" name="Picture 8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E41986EF-C307-16AD-40A7-82A338FC4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9" r="12626"/>
          <a:stretch>
            <a:fillRect/>
          </a:stretch>
        </p:blipFill>
        <p:spPr>
          <a:xfrm>
            <a:off x="7466356" y="2934521"/>
            <a:ext cx="4420844" cy="3359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EC67F2-3D5A-0083-CEE1-3324D4D1AE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053" t="13220" r="30338" b="38192"/>
          <a:stretch>
            <a:fillRect/>
          </a:stretch>
        </p:blipFill>
        <p:spPr>
          <a:xfrm>
            <a:off x="984142" y="2934521"/>
            <a:ext cx="5804116" cy="333213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8936C5-46AF-9959-9862-C0D27329FD93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1115878" y="4850969"/>
            <a:ext cx="2076773" cy="15339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86EBE23-C3FE-B860-79CF-B33DADF32FCD}"/>
              </a:ext>
            </a:extLst>
          </p:cNvPr>
          <p:cNvSpPr txBox="1"/>
          <p:nvPr/>
        </p:nvSpPr>
        <p:spPr>
          <a:xfrm>
            <a:off x="216976" y="6384939"/>
            <a:ext cx="179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Fe-55 Source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BA4E96-A2A1-D034-42B8-E4B27962C4B4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3238824" y="4936210"/>
            <a:ext cx="648692" cy="14904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78D9BE-C0C8-A6E0-92C1-85FBDA77071C}"/>
              </a:ext>
            </a:extLst>
          </p:cNvPr>
          <p:cNvSpPr txBox="1"/>
          <p:nvPr/>
        </p:nvSpPr>
        <p:spPr>
          <a:xfrm>
            <a:off x="2762896" y="6426674"/>
            <a:ext cx="95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Straws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C16A7DE-95F5-E897-ADA2-7EDAB7EDB806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527911" y="4850969"/>
            <a:ext cx="1029669" cy="6423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3067BD2-4022-F076-20D6-3148C0FC00BF}"/>
              </a:ext>
            </a:extLst>
          </p:cNvPr>
          <p:cNvSpPr txBox="1"/>
          <p:nvPr/>
        </p:nvSpPr>
        <p:spPr>
          <a:xfrm>
            <a:off x="71680" y="5493286"/>
            <a:ext cx="91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HV Box</a:t>
            </a:r>
          </a:p>
        </p:txBody>
      </p:sp>
    </p:spTree>
    <p:extLst>
      <p:ext uri="{BB962C8B-B14F-4D97-AF65-F5344CB8AC3E}">
        <p14:creationId xmlns:p14="http://schemas.microsoft.com/office/powerpoint/2010/main" val="1082695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498E7-BDD8-4D83-6FF4-ACC0A777B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Tubes -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986FB-8324-8039-7E7A-91B10AD65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Plateau region</a:t>
            </a:r>
          </a:p>
          <a:p>
            <a:r>
              <a:rPr lang="en-US"/>
              <a:t>UV release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6BB20D-15C7-BD2C-26CD-1462AA4CE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5A06D9-AFC9-5C54-7AB3-6615898E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5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B71D78-4D92-3B6B-A0CD-99B7516FD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9219" y="136525"/>
            <a:ext cx="4632115" cy="2966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76146-7FCA-8AEA-A9C4-10AAC2875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9219" y="3191691"/>
            <a:ext cx="4632115" cy="292865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A2C9A12-807F-FC54-627B-828B27A88377}"/>
              </a:ext>
            </a:extLst>
          </p:cNvPr>
          <p:cNvCxnSpPr>
            <a:cxnSpLocks/>
          </p:cNvCxnSpPr>
          <p:nvPr/>
        </p:nvCxnSpPr>
        <p:spPr>
          <a:xfrm flipV="1">
            <a:off x="3483864" y="852407"/>
            <a:ext cx="5621390" cy="12324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473D2C-5BAF-8400-1972-425770F9616D}"/>
              </a:ext>
            </a:extLst>
          </p:cNvPr>
          <p:cNvCxnSpPr>
            <a:cxnSpLocks/>
          </p:cNvCxnSpPr>
          <p:nvPr/>
        </p:nvCxnSpPr>
        <p:spPr>
          <a:xfrm>
            <a:off x="2926080" y="2606040"/>
            <a:ext cx="7938232" cy="20499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aph with red and blue lines&#10;&#10;AI-generated content may be incorrect.">
            <a:extLst>
              <a:ext uri="{FF2B5EF4-FFF2-40B4-BE49-F238E27FC236}">
                <a16:creationId xmlns:a16="http://schemas.microsoft.com/office/drawing/2014/main" id="{B50FB41B-D0C9-0EC8-1BA9-A62E9DD1D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7" y="3292783"/>
            <a:ext cx="5308012" cy="340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87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B363E-D219-E648-8A1E-27DEAB827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Tubes -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D7130-03A0-EC15-5F3C-302F94803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UV release is also visible in the signal on the oscilloscope</a:t>
            </a:r>
          </a:p>
          <a:p>
            <a:r>
              <a:rPr lang="en-US"/>
              <a:t>Pulse from UV emission offset by constant distance</a:t>
            </a:r>
          </a:p>
          <a:p>
            <a:pPr lvl="1"/>
            <a:r>
              <a:rPr lang="en-US" err="1"/>
              <a:t>Photoeffect</a:t>
            </a:r>
            <a:r>
              <a:rPr lang="en-US"/>
              <a:t> at cathode =&gt; same drift time</a:t>
            </a: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1C5FDE-F0A4-0AEB-76AD-650142914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18C92D-745C-5B9F-2C2B-DD1FBDF0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6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D342C-A353-91BC-34D2-50CB33443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264" y="3319124"/>
            <a:ext cx="6850251" cy="2857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531716-F210-3519-E330-6E88ABA7C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283" y="3319124"/>
            <a:ext cx="2501103" cy="301908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057DEF6-0FD0-3FEA-0476-1648B63B89A9}"/>
              </a:ext>
            </a:extLst>
          </p:cNvPr>
          <p:cNvCxnSpPr/>
          <p:nvPr/>
        </p:nvCxnSpPr>
        <p:spPr>
          <a:xfrm flipV="1">
            <a:off x="2076773" y="3944319"/>
            <a:ext cx="1162373" cy="534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8A2172E-A783-AC6E-71B4-4B7F23FB4720}"/>
              </a:ext>
            </a:extLst>
          </p:cNvPr>
          <p:cNvSpPr txBox="1"/>
          <p:nvPr/>
        </p:nvSpPr>
        <p:spPr>
          <a:xfrm rot="20065313">
            <a:off x="2558868" y="4103942"/>
            <a:ext cx="6664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UV Photon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5C42E1-7316-D06F-8616-46E1C986E5B3}"/>
              </a:ext>
            </a:extLst>
          </p:cNvPr>
          <p:cNvCxnSpPr/>
          <p:nvPr/>
        </p:nvCxnSpPr>
        <p:spPr>
          <a:xfrm>
            <a:off x="6834752" y="3357563"/>
            <a:ext cx="226275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2C2353D-F0D8-2864-D8C5-1BD45719D87E}"/>
              </a:ext>
            </a:extLst>
          </p:cNvPr>
          <p:cNvSpPr txBox="1"/>
          <p:nvPr/>
        </p:nvSpPr>
        <p:spPr>
          <a:xfrm>
            <a:off x="7164453" y="3075542"/>
            <a:ext cx="1813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Maximum drift time</a:t>
            </a:r>
          </a:p>
        </p:txBody>
      </p:sp>
    </p:spTree>
    <p:extLst>
      <p:ext uri="{BB962C8B-B14F-4D97-AF65-F5344CB8AC3E}">
        <p14:creationId xmlns:p14="http://schemas.microsoft.com/office/powerpoint/2010/main" val="3149038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D9EC7-D605-8EBC-8103-BD5F34AB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Straw Tubes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380F0-8A82-E6A0-60B2-B6FBE677C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Optical inspection</a:t>
            </a:r>
          </a:p>
          <a:p>
            <a:r>
              <a:rPr lang="en-US"/>
              <a:t>Spots on the ⌀ ~ 20µm wire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E9BD0-29B3-D35A-0836-3E0A988F3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E38720-5214-2A35-D277-66348E0E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7</a:t>
            </a:fld>
            <a:endParaRPr lang="de-DE"/>
          </a:p>
        </p:txBody>
      </p:sp>
      <p:pic>
        <p:nvPicPr>
          <p:cNvPr id="7" name="Picture 6" descr="A person working on a piece of electronics&#10;&#10;AI-generated content may be incorrect.">
            <a:extLst>
              <a:ext uri="{FF2B5EF4-FFF2-40B4-BE49-F238E27FC236}">
                <a16:creationId xmlns:a16="http://schemas.microsoft.com/office/drawing/2014/main" id="{4C858FBE-80F2-8996-DA30-5D01F2C43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1" t="28067" r="19915" b="986"/>
          <a:stretch>
            <a:fillRect/>
          </a:stretch>
        </p:blipFill>
        <p:spPr>
          <a:xfrm>
            <a:off x="6927742" y="136525"/>
            <a:ext cx="5154477" cy="3821019"/>
          </a:xfrm>
          <a:prstGeom prst="rect">
            <a:avLst/>
          </a:prstGeom>
        </p:spPr>
      </p:pic>
      <p:pic>
        <p:nvPicPr>
          <p:cNvPr id="9" name="Picture 8" descr="Close-up of a lens&#10;&#10;AI-generated content may be incorrect.">
            <a:extLst>
              <a:ext uri="{FF2B5EF4-FFF2-40B4-BE49-F238E27FC236}">
                <a16:creationId xmlns:a16="http://schemas.microsoft.com/office/drawing/2014/main" id="{1A3B4C4B-24A9-87A5-3F33-49D0AD8F5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938" y="3280949"/>
            <a:ext cx="3856755" cy="2892566"/>
          </a:xfrm>
          <a:prstGeom prst="rect">
            <a:avLst/>
          </a:prstGeom>
        </p:spPr>
      </p:pic>
      <p:pic>
        <p:nvPicPr>
          <p:cNvPr id="11" name="Picture 10" descr="A computer screen with a picture on it&#10;&#10;AI-generated content may be incorrect.">
            <a:extLst>
              <a:ext uri="{FF2B5EF4-FFF2-40B4-BE49-F238E27FC236}">
                <a16:creationId xmlns:a16="http://schemas.microsoft.com/office/drawing/2014/main" id="{5E755500-6C72-71C4-E4A7-80FCD708E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32" r="34928"/>
          <a:stretch>
            <a:fillRect/>
          </a:stretch>
        </p:blipFill>
        <p:spPr>
          <a:xfrm>
            <a:off x="6927741" y="3997516"/>
            <a:ext cx="3826619" cy="265809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AC9E38-BBC8-034E-ACE1-31742A4EC459}"/>
              </a:ext>
            </a:extLst>
          </p:cNvPr>
          <p:cNvCxnSpPr>
            <a:cxnSpLocks/>
          </p:cNvCxnSpPr>
          <p:nvPr/>
        </p:nvCxnSpPr>
        <p:spPr>
          <a:xfrm>
            <a:off x="4912963" y="2860484"/>
            <a:ext cx="2479729" cy="15642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772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FA05E-4532-634F-2E41-D76E8F38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Tubes -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AA467-BB7E-86A5-E37F-3F2172FB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Explanation of spots: Ageing effects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9A426-848A-6179-8706-EDCE2086C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C7A9A-2358-471D-81F4-078C9894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8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4652D-6FB0-A8BD-169A-85ED7784A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990471"/>
            <a:ext cx="3705742" cy="3648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BD698-F9B0-001D-12DF-BC83F8B0B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24" y="2871275"/>
            <a:ext cx="4925112" cy="36676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F25D4E-B29F-0C65-FBE1-424CAF2F9AA4}"/>
              </a:ext>
            </a:extLst>
          </p:cNvPr>
          <p:cNvSpPr txBox="1"/>
          <p:nvPr/>
        </p:nvSpPr>
        <p:spPr>
          <a:xfrm>
            <a:off x="5610386" y="5393410"/>
            <a:ext cx="1115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Silicate deposits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E72B8B-40A4-240B-9083-8FEF36C4148F}"/>
              </a:ext>
            </a:extLst>
          </p:cNvPr>
          <p:cNvSpPr txBox="1"/>
          <p:nvPr/>
        </p:nvSpPr>
        <p:spPr>
          <a:xfrm>
            <a:off x="4336942" y="2237859"/>
            <a:ext cx="1759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Delamination of gold plating</a:t>
            </a:r>
          </a:p>
        </p:txBody>
      </p:sp>
    </p:spTree>
    <p:extLst>
      <p:ext uri="{BB962C8B-B14F-4D97-AF65-F5344CB8AC3E}">
        <p14:creationId xmlns:p14="http://schemas.microsoft.com/office/powerpoint/2010/main" val="515903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6AFA8-FF82-215B-2DA8-425128356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0" y="1887279"/>
            <a:ext cx="7965528" cy="39018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Objective of the lab</a:t>
            </a:r>
            <a:endParaRPr lang="sv-SE"/>
          </a:p>
          <a:p>
            <a:pPr marL="0" indent="0">
              <a:buNone/>
            </a:pPr>
            <a:r>
              <a:rPr lang="en-US" sz="2000"/>
              <a:t>Learn basic principle of drift tubes</a:t>
            </a:r>
            <a:endParaRPr lang="sv-SE" sz="2000"/>
          </a:p>
          <a:p>
            <a:r>
              <a:rPr lang="en-US" sz="2000"/>
              <a:t>Use the oscilloscope to study drift tube signal.</a:t>
            </a:r>
          </a:p>
          <a:p>
            <a:pPr>
              <a:buFont typeface="Arial"/>
              <a:buChar char="•"/>
            </a:pPr>
            <a:r>
              <a:rPr lang="en-US" sz="2000"/>
              <a:t>Observe parameters such as amplitude , noise </a:t>
            </a:r>
          </a:p>
          <a:p>
            <a:pPr>
              <a:buFont typeface="Arial"/>
              <a:buChar char="•"/>
            </a:pPr>
            <a:r>
              <a:rPr lang="en-US" sz="2000"/>
              <a:t>Find optimal HV from the tube efficiency</a:t>
            </a:r>
          </a:p>
          <a:p>
            <a:pPr>
              <a:buFont typeface="Arial"/>
              <a:buChar char="•"/>
            </a:pPr>
            <a:r>
              <a:rPr lang="en-US" sz="2000"/>
              <a:t>Measure gas gain at optimal HV. 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FF9732-BB1E-7235-A711-AC250C8D8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51A8A-580C-8043-7CA3-7D5FCD29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AE7BB-87B2-44D1-858C-761A75F654EB}" type="slidenum">
              <a:rPr lang="de-DE" smtClean="0"/>
              <a:t>9</a:t>
            </a:fld>
            <a:endParaRPr lang="de-DE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F10AB34-C766-2536-1335-6936652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Drift tubes</a:t>
            </a:r>
            <a:endParaRPr lang="sv-SE"/>
          </a:p>
        </p:txBody>
      </p:sp>
      <p:pic>
        <p:nvPicPr>
          <p:cNvPr id="24" name="Bildobjekt 23" descr="En bild som visar elektronik, Elektronisk enhet, text, inomhus&#10;&#10;AI-genererat innehåll kan vara felaktigt.">
            <a:extLst>
              <a:ext uri="{FF2B5EF4-FFF2-40B4-BE49-F238E27FC236}">
                <a16:creationId xmlns:a16="http://schemas.microsoft.com/office/drawing/2014/main" id="{93927A5F-04A6-8DDE-23EA-99CA645503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97" t="14064" r="14160" b="15631"/>
          <a:stretch>
            <a:fillRect/>
          </a:stretch>
        </p:blipFill>
        <p:spPr>
          <a:xfrm>
            <a:off x="6736129" y="1853832"/>
            <a:ext cx="4004808" cy="31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89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6373769-9346-41fa-bc24-ffe0be569c6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452B1AD77896047B7D0AC189E136FAE" ma:contentTypeVersion="16" ma:contentTypeDescription="Ein neues Dokument erstellen." ma:contentTypeScope="" ma:versionID="185542b9e4c85f6cab78307ecb30bd6d">
  <xsd:schema xmlns:xsd="http://www.w3.org/2001/XMLSchema" xmlns:xs="http://www.w3.org/2001/XMLSchema" xmlns:p="http://schemas.microsoft.com/office/2006/metadata/properties" xmlns:ns3="66373769-9346-41fa-bc24-ffe0be569c68" xmlns:ns4="f25dfcd8-81a2-49aa-9e1b-dfafc7db2a17" targetNamespace="http://schemas.microsoft.com/office/2006/metadata/properties" ma:root="true" ma:fieldsID="186b1f8b40c437571361d3b9975f782c" ns3:_="" ns4:_="">
    <xsd:import namespace="66373769-9346-41fa-bc24-ffe0be569c68"/>
    <xsd:import namespace="f25dfcd8-81a2-49aa-9e1b-dfafc7db2a1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73769-9346-41fa-bc24-ffe0be569c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dfcd8-81a2-49aa-9e1b-dfafc7db2a1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85CB40-C3E8-431D-9BA9-CC2DEB78C4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197D28-B2CC-4333-9C65-9C9F00C86AE7}">
  <ds:schemaRefs>
    <ds:schemaRef ds:uri="66373769-9346-41fa-bc24-ffe0be569c68"/>
    <ds:schemaRef ds:uri="f25dfcd8-81a2-49aa-9e1b-dfafc7db2a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A174B9A-99CA-4CBE-AA40-05ACD7041395}">
  <ds:schemaRefs>
    <ds:schemaRef ds:uri="66373769-9346-41fa-bc24-ffe0be569c68"/>
    <ds:schemaRef ds:uri="f25dfcd8-81a2-49aa-9e1b-dfafc7db2a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737</Words>
  <Application>Microsoft Office PowerPoint</Application>
  <PresentationFormat>Widescreen</PresentationFormat>
  <Paragraphs>157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Aptos (Body)</vt:lpstr>
      <vt:lpstr>Aptos Display</vt:lpstr>
      <vt:lpstr>Arial</vt:lpstr>
      <vt:lpstr>Cambria Math</vt:lpstr>
      <vt:lpstr>Courier New</vt:lpstr>
      <vt:lpstr>Courier New,monospace</vt:lpstr>
      <vt:lpstr>Wingdings</vt:lpstr>
      <vt:lpstr>Office</vt:lpstr>
      <vt:lpstr>LAB 6: Straw Tube Characterization and Drift Tube Characterization </vt:lpstr>
      <vt:lpstr>Introduction</vt:lpstr>
      <vt:lpstr>What we did</vt:lpstr>
      <vt:lpstr>Straw Tubes</vt:lpstr>
      <vt:lpstr>Straw Tubes - Results</vt:lpstr>
      <vt:lpstr>Straw Tubes - Results</vt:lpstr>
      <vt:lpstr>Straw Tubes</vt:lpstr>
      <vt:lpstr>Straw Tubes - Results</vt:lpstr>
      <vt:lpstr>Drift tubes</vt:lpstr>
      <vt:lpstr>Drift tubes – Experimental setup</vt:lpstr>
      <vt:lpstr>Drift tubes – What we did</vt:lpstr>
      <vt:lpstr>Drift tube - Results </vt:lpstr>
      <vt:lpstr>Drift tube - Results </vt:lpstr>
      <vt:lpstr>Drift tube - Results </vt:lpstr>
      <vt:lpstr>Thank you for listening!  Questions?</vt:lpstr>
      <vt:lpstr>Backup slide: Drift tube – gain calculation</vt:lpstr>
      <vt:lpstr>Backup slide: Drift tube – oscilloscope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Klee</dc:creator>
  <cp:lastModifiedBy>Daniel Klee</cp:lastModifiedBy>
  <cp:revision>1</cp:revision>
  <dcterms:created xsi:type="dcterms:W3CDTF">2024-10-10T09:43:35Z</dcterms:created>
  <dcterms:modified xsi:type="dcterms:W3CDTF">2025-10-09T17:30:43Z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0x0101006452B1AD77896047B7D0AC189E136FAE</vt:lpwstr>
  </property>
</Properties>
</file>