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1" r:id="rId1"/>
    <p:sldMasterId id="2147483923" r:id="rId2"/>
  </p:sldMasterIdLst>
  <p:notesMasterIdLst>
    <p:notesMasterId r:id="rId10"/>
  </p:notesMasterIdLst>
  <p:sldIdLst>
    <p:sldId id="256" r:id="rId3"/>
    <p:sldId id="260" r:id="rId4"/>
    <p:sldId id="261" r:id="rId5"/>
    <p:sldId id="262" r:id="rId6"/>
    <p:sldId id="259" r:id="rId7"/>
    <p:sldId id="258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4"/>
  </p:normalViewPr>
  <p:slideViewPr>
    <p:cSldViewPr snapToGrid="0">
      <p:cViewPr varScale="1">
        <p:scale>
          <a:sx n="124" d="100"/>
          <a:sy n="124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1AC9E-F487-A34D-8DD7-27E4BD299246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BBDF5-5F19-8546-8C87-32158ED4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1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BBDF5-5F19-8546-8C87-32158ED4E3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1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E565-2C8E-383F-087F-4E43E9B77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7843D-E332-5E62-820E-265973E29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62F6A-8F44-89E9-85A1-D22E2E79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7EF47-DB44-56A9-0A80-71A59FC9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7BDCC-00BB-B30A-17E1-A991536C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6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D036-197A-8E67-FC16-FF9D58A9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0778F-2821-2695-2FB7-8B25304F0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475B5-B190-9EC8-486B-4EA5DF85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4DD01-7BCB-9012-3C92-760C55E9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CFCB4-D8F5-6B34-8721-B474105F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0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A8EAC-E6FE-5B84-16DC-DE1292DCF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1B5EE-B782-D931-9192-813D38CCB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321CC-CF57-023A-4EE6-16F72780A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E7AD9-EF4B-14BF-6B8D-5668F0B3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66E38-A636-DB53-95A0-EB5A20C5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8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60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1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2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81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883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62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41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50CB-775F-5774-7977-7BADA98A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29821-4B7A-BB49-D08A-CBFBC3AED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8145E-3E31-3613-8835-0B8B39D5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85D7E-6FD6-613F-8BEA-FEF9659C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D51F-A317-6D37-7896-2B7D56A0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15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26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70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708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411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77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06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228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874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62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881B-BC89-2148-9BB4-56C33F42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AB9C9-F3AC-3FF7-1016-41D5E6E4C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1B5D4-D05F-1FB0-72F8-11EFBCB6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1EC5F-8F6F-420D-42FB-9B4F3BA2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CA7B8-76E5-D6F5-8479-7B7C52CA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C7BE-9C98-E52C-DC91-0C4BA7EF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ED680-4822-A396-2001-083FD9319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AC0DE-D3A7-3C4D-5E98-FC3FDF7B3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B4A18-7827-BF7A-297E-9385070F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3FC01-818D-45C1-D501-B0997C0F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6C05B-0F61-7975-BE66-64A884E2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9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533FC-9D66-59EA-FD34-ACC9B7C8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10F8A-AA25-6E5A-94AE-39EAEE3A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A82A2-11BF-7CFA-D09C-4ADBE76D3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C64A7-F903-D56F-61B9-D3AD4C958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8FF65-0A0E-BD79-763E-8470F8717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0F4817-7A93-E252-0023-042EB5C61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D97C8-301C-6493-9632-3F267106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A4F82-D68D-292A-2622-19CAE912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C7FC-4975-C279-3D02-05B97EFD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0D5EB-6DFF-E306-9436-C6F7C2DC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7B06E-6421-EBE8-896F-DDD5BB98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00CFD-F721-1958-2A46-C85EA0FB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9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C2748-E231-0985-9EB2-AABF18EE3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242DE-6E0F-B35D-26EC-0009B166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FB4B7-F0D2-2100-A07B-4C20C967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857D2-5517-26C4-6778-0857D05A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4EE4A-43C6-74F3-7B5D-91570F773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388FC-BB10-A26C-736D-E1E046A98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B2AFB-E636-006B-23D8-99902216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B8992-5A89-AF48-5138-082F76E8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D1132-5C3B-AADE-2D53-22B326BD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4342-4416-95CE-B3ED-E50A56034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408AA-B19F-15F7-F3EB-17B91A5B2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2BB0B-E574-4A49-55C5-011CB1129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23214-6B51-84B6-6427-C04C325B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49CA1-B558-DF0A-CA07-3A9D2BB4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8D8C1-8F77-3610-DEE0-D55813BF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D38C9-71EE-7DC4-871D-DA5D8FB8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423DF-7503-6C82-A87F-D426500D9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4E1C5-747F-14C0-DC7C-4AE3D9D97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75E46-F0A1-CC18-26A8-110BF9BA8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13CB0-C924-457A-310F-A9CE17292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B0E5AF-2DDC-2341-AD8E-F108C3E5C83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0AEA9E-7CDC-7E49-8625-CC1C1A9A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728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28BD-FEFF-101B-F8B3-DE8E8271B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20826"/>
            <a:ext cx="9144000" cy="181801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Numerical Simulations of Black Hole Jets</a:t>
            </a:r>
          </a:p>
        </p:txBody>
      </p:sp>
      <p:pic>
        <p:nvPicPr>
          <p:cNvPr id="1030" name="Picture 6" descr="UVSat">
            <a:extLst>
              <a:ext uri="{FF2B5EF4-FFF2-40B4-BE49-F238E27FC236}">
                <a16:creationId xmlns:a16="http://schemas.microsoft.com/office/drawing/2014/main" id="{435D0B84-66AE-008E-8E45-24A97B0EF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122741"/>
            <a:ext cx="1530013" cy="17352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F9BED7-00C9-4BAD-76CD-924D7A0362C4}"/>
              </a:ext>
            </a:extLst>
          </p:cNvPr>
          <p:cNvSpPr txBox="1">
            <a:spLocks/>
          </p:cNvSpPr>
          <p:nvPr/>
        </p:nvSpPr>
        <p:spPr>
          <a:xfrm>
            <a:off x="5320145" y="3429000"/>
            <a:ext cx="5195455" cy="1818016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474741-1CDB-E575-9AFB-A0AB085A8329}"/>
              </a:ext>
            </a:extLst>
          </p:cNvPr>
          <p:cNvSpPr txBox="1"/>
          <p:nvPr/>
        </p:nvSpPr>
        <p:spPr>
          <a:xfrm>
            <a:off x="1140431" y="3041076"/>
            <a:ext cx="96063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CAMK Annual Meeting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23 JAN 2025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Wen Xuan Sia</a:t>
            </a:r>
          </a:p>
          <a:p>
            <a:pPr algn="ctr"/>
            <a:endParaRPr lang="en-US" sz="3600" b="1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Supervisor: Dr.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Open Sans Condensed"/>
              </a:rPr>
              <a:t>Krzysztof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Open Sans Condensed"/>
              </a:rPr>
              <a:t>Nalewajko</a:t>
            </a:r>
            <a:endParaRPr lang="en-US" sz="2800" b="0" i="0" u="none" strike="noStrike" dirty="0">
              <a:solidFill>
                <a:schemeClr val="bg1"/>
              </a:solidFill>
              <a:effectLst/>
              <a:latin typeface="Open Sans Condensed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Collaborator: Dr. Oliver Porth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81A757-4CED-4DE6-A349-E108E70AD79A}"/>
              </a:ext>
            </a:extLst>
          </p:cNvPr>
          <p:cNvSpPr txBox="1"/>
          <p:nvPr/>
        </p:nvSpPr>
        <p:spPr>
          <a:xfrm>
            <a:off x="11599524" y="34932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9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EF02-1292-536D-1528-0494C332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0447"/>
            <a:ext cx="3384479" cy="6267553"/>
          </a:xfrm>
        </p:spPr>
        <p:txBody>
          <a:bodyPr>
            <a:normAutofit/>
          </a:bodyPr>
          <a:lstStyle/>
          <a:p>
            <a:r>
              <a:rPr lang="en-US" dirty="0"/>
              <a:t>My country:</a:t>
            </a:r>
            <a:br>
              <a:rPr lang="en-US" dirty="0"/>
            </a:br>
            <a:r>
              <a:rPr lang="en-US" dirty="0"/>
              <a:t>Malaysia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BBD5B-0AFE-F740-7DF1-09791A3CB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797" y="295223"/>
            <a:ext cx="9342203" cy="626755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7AF613-3ECB-44CB-DD5F-DE671C35BAF6}"/>
              </a:ext>
            </a:extLst>
          </p:cNvPr>
          <p:cNvCxnSpPr/>
          <p:nvPr/>
        </p:nvCxnSpPr>
        <p:spPr>
          <a:xfrm flipV="1">
            <a:off x="1684962" y="1746607"/>
            <a:ext cx="2702103" cy="5753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55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F0F7-3132-6688-F768-442CF02D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090"/>
            <a:ext cx="3178996" cy="1325563"/>
          </a:xfrm>
        </p:spPr>
        <p:txBody>
          <a:bodyPr/>
          <a:lstStyle/>
          <a:p>
            <a:r>
              <a:rPr lang="en-US" dirty="0"/>
              <a:t>Hometown:</a:t>
            </a:r>
            <a:br>
              <a:rPr lang="en-US" dirty="0"/>
            </a:br>
            <a:r>
              <a:rPr lang="en-US" dirty="0"/>
              <a:t>Muar</a:t>
            </a:r>
          </a:p>
        </p:txBody>
      </p:sp>
      <p:pic>
        <p:nvPicPr>
          <p:cNvPr id="5122" name="Picture 2" descr="Otak-otak 乌达 | One of the most famous ...">
            <a:extLst>
              <a:ext uri="{FF2B5EF4-FFF2-40B4-BE49-F238E27FC236}">
                <a16:creationId xmlns:a16="http://schemas.microsoft.com/office/drawing/2014/main" id="{6ABF5BAB-E5D8-2B00-9C1F-A3D752371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003" y="391016"/>
            <a:ext cx="3178996" cy="21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uar Iconic Historical Landmarks">
            <a:extLst>
              <a:ext uri="{FF2B5EF4-FFF2-40B4-BE49-F238E27FC236}">
                <a16:creationId xmlns:a16="http://schemas.microsoft.com/office/drawing/2014/main" id="{A290FEE3-A9C8-C2FE-372F-E6656C1A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71946"/>
            <a:ext cx="3982948" cy="52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Unravel The Jewels Hidden In The South - THE CEO Malaysia">
            <a:extLst>
              <a:ext uri="{FF2B5EF4-FFF2-40B4-BE49-F238E27FC236}">
                <a16:creationId xmlns:a16="http://schemas.microsoft.com/office/drawing/2014/main" id="{3CC63C0E-A28C-B300-9152-10B4468C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48" y="2753474"/>
            <a:ext cx="8209052" cy="41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Elvin Ong 翁加运 on X: &quot;My god there is such a thing as otak otak char kway  teow in Muar?? 😋😋&quot; / X">
            <a:extLst>
              <a:ext uri="{FF2B5EF4-FFF2-40B4-BE49-F238E27FC236}">
                <a16:creationId xmlns:a16="http://schemas.microsoft.com/office/drawing/2014/main" id="{E24209B4-E30A-626B-9B14-5AE09390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48" y="166090"/>
            <a:ext cx="5030058" cy="25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643D-48D5-C923-E7D8-23806A03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7" y="393835"/>
            <a:ext cx="11963896" cy="8388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Master thesis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Modelling thermonuclear burst using GRMHD simulations</a:t>
            </a:r>
            <a:br>
              <a:rPr lang="en-US" dirty="0"/>
            </a:br>
            <a:r>
              <a:rPr lang="en-US" dirty="0"/>
              <a:t>with BHAC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7D32E-A578-2527-22DB-63A2D31E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7" y="2945168"/>
            <a:ext cx="3794522" cy="38373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3D8991-450A-0C66-4268-ED603A073AAA}"/>
                  </a:ext>
                </a:extLst>
              </p:cNvPr>
              <p:cNvSpPr txBox="1"/>
              <p:nvPr/>
            </p:nvSpPr>
            <p:spPr>
              <a:xfrm>
                <a:off x="212594" y="2021838"/>
                <a:ext cx="44178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Formation of magnetosphere (at roughly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∼0.25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after the burst has ignited) for boundary layer accreting neutron star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3D8991-450A-0C66-4268-ED603A073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94" y="2021838"/>
                <a:ext cx="4417888" cy="923330"/>
              </a:xfrm>
              <a:prstGeom prst="rect">
                <a:avLst/>
              </a:prstGeom>
              <a:blipFill>
                <a:blip r:embed="rId3"/>
                <a:stretch>
                  <a:fillRect l="-860" t="-411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C8096BA-8B9E-3923-8FD8-EE64051E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039" y="2933391"/>
            <a:ext cx="3238499" cy="3837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BB78C4-C25E-A500-6C47-0CE97FB2E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522" y="2973223"/>
            <a:ext cx="4283825" cy="27859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35C6CE-54DE-3B7B-442E-5365B4E5A904}"/>
                  </a:ext>
                </a:extLst>
              </p:cNvPr>
              <p:cNvSpPr txBox="1"/>
              <p:nvPr/>
            </p:nvSpPr>
            <p:spPr>
              <a:xfrm>
                <a:off x="6235160" y="2326892"/>
                <a:ext cx="4417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Jet power increases by roughly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∼80</m:t>
                    </m:r>
                  </m:oMath>
                </a14:m>
                <a:r>
                  <a:rPr lang="en-US" dirty="0"/>
                  <a:t> times as the disk retreats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35C6CE-54DE-3B7B-442E-5365B4E5A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160" y="2326892"/>
                <a:ext cx="4417888" cy="646331"/>
              </a:xfrm>
              <a:prstGeom prst="rect">
                <a:avLst/>
              </a:prstGeom>
              <a:blipFill>
                <a:blip r:embed="rId6"/>
                <a:stretch>
                  <a:fillRect l="-1146" t="-576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CC1CB4D-A94C-3022-28E4-B297A98444CA}"/>
              </a:ext>
            </a:extLst>
          </p:cNvPr>
          <p:cNvSpPr txBox="1"/>
          <p:nvPr/>
        </p:nvSpPr>
        <p:spPr>
          <a:xfrm>
            <a:off x="1913381" y="1604394"/>
            <a:ext cx="832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Supervisor: Dr. Oliver Porth</a:t>
            </a:r>
          </a:p>
        </p:txBody>
      </p:sp>
      <p:pic>
        <p:nvPicPr>
          <p:cNvPr id="1030" name="Picture 6" descr="University of Amsterdam - York ...">
            <a:extLst>
              <a:ext uri="{FF2B5EF4-FFF2-40B4-BE49-F238E27FC236}">
                <a16:creationId xmlns:a16="http://schemas.microsoft.com/office/drawing/2014/main" id="{9A8C4BFD-391F-3252-A736-58A0BD45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561" y="6013136"/>
            <a:ext cx="1839802" cy="84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3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F131-ECA6-4675-8738-2F037606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9" y="53011"/>
            <a:ext cx="11773214" cy="9554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M1 Radiation Module for BHAC</a:t>
            </a:r>
            <a:br>
              <a:rPr lang="en-US" dirty="0"/>
            </a:br>
            <a:r>
              <a:rPr lang="en-US" sz="3100" dirty="0"/>
              <a:t>In collaboration with Dr. Oliver Porth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834414-DF9C-40B5-F96C-E5D2C5D16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50" y="1124488"/>
            <a:ext cx="9163150" cy="296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379D82-FC9B-5069-02C7-27E295EE3162}"/>
              </a:ext>
            </a:extLst>
          </p:cNvPr>
          <p:cNvSpPr txBox="1"/>
          <p:nvPr/>
        </p:nvSpPr>
        <p:spPr>
          <a:xfrm>
            <a:off x="288646" y="1642557"/>
            <a:ext cx="2988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Resolution study of a beam of light at the photon ring.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D5694-56B2-E053-127A-34C6B55AD5AC}"/>
              </a:ext>
            </a:extLst>
          </p:cNvPr>
          <p:cNvSpPr txBox="1"/>
          <p:nvPr/>
        </p:nvSpPr>
        <p:spPr>
          <a:xfrm>
            <a:off x="288645" y="4816868"/>
            <a:ext cx="306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Preliminary test run on an accreting non-spinning black hole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85E7F-3695-D197-EE6F-05A9B2654901}"/>
              </a:ext>
            </a:extLst>
          </p:cNvPr>
          <p:cNvSpPr/>
          <p:nvPr/>
        </p:nvSpPr>
        <p:spPr>
          <a:xfrm>
            <a:off x="11124665" y="5991829"/>
            <a:ext cx="410966" cy="32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5EC8E6F-A25B-5699-1E52-16C14211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12" y="4032672"/>
            <a:ext cx="7490553" cy="301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4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3149E8D-5464-58DF-8F0E-B57C661986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9305" y="0"/>
            <a:ext cx="3656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423695-5214-BA0F-32CF-6D82100C4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178120" cy="32386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Resolution </a:t>
            </a:r>
            <a:br>
              <a:rPr lang="en-US" sz="3600" dirty="0"/>
            </a:br>
            <a:r>
              <a:rPr lang="en-US" sz="3600" dirty="0"/>
              <a:t>study </a:t>
            </a:r>
            <a:br>
              <a:rPr lang="en-US" sz="3600" dirty="0"/>
            </a:br>
            <a:r>
              <a:rPr lang="en-US" sz="3600" dirty="0"/>
              <a:t>of </a:t>
            </a:r>
            <a:br>
              <a:rPr lang="en-US" sz="3600" dirty="0"/>
            </a:br>
            <a:r>
              <a:rPr lang="en-US" sz="3600" dirty="0"/>
              <a:t>FM </a:t>
            </a:r>
            <a:br>
              <a:rPr lang="en-US" sz="3600" dirty="0"/>
            </a:br>
            <a:r>
              <a:rPr lang="en-US" sz="3600" dirty="0"/>
              <a:t>torus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5FEA9666-52DC-864A-0BC3-5BD5062DB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18" y="0"/>
            <a:ext cx="3608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56B95878-3B80-747F-7478-15E2A5C4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36" y="0"/>
            <a:ext cx="355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B55FC-E45D-6A53-9AB1-25AAC9BF9A40}"/>
              </a:ext>
            </a:extLst>
          </p:cNvPr>
          <p:cNvSpPr txBox="1"/>
          <p:nvPr/>
        </p:nvSpPr>
        <p:spPr>
          <a:xfrm>
            <a:off x="0" y="3750067"/>
            <a:ext cx="2178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Performed using BHAC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 level of AMR</a:t>
            </a:r>
          </a:p>
        </p:txBody>
      </p:sp>
    </p:spTree>
    <p:extLst>
      <p:ext uri="{BB962C8B-B14F-4D97-AF65-F5344CB8AC3E}">
        <p14:creationId xmlns:p14="http://schemas.microsoft.com/office/powerpoint/2010/main" val="2244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5EA2-D13B-8EED-4F79-02FF25CD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3F12-0674-14DA-1E79-2A9F00B10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28851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Performed GRMHD simulations to study thermonuclear burst on a neutron star (Master thesis project).</a:t>
            </a:r>
          </a:p>
          <a:p>
            <a:endParaRPr lang="en-US" dirty="0"/>
          </a:p>
          <a:p>
            <a:r>
              <a:rPr lang="en-US" dirty="0"/>
              <a:t>Building/debugging M1 radiation module for Black Hole Accretion Code (BHAC).</a:t>
            </a:r>
          </a:p>
          <a:p>
            <a:endParaRPr lang="en-US" dirty="0"/>
          </a:p>
          <a:p>
            <a:r>
              <a:rPr lang="en-US" dirty="0"/>
              <a:t>Performed resolution study for a standard Fishbone-Moncrief (FM) torus.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2266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184</Words>
  <Application>Microsoft Macintosh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Open Sans Condensed</vt:lpstr>
      <vt:lpstr>Arial</vt:lpstr>
      <vt:lpstr>Calibri</vt:lpstr>
      <vt:lpstr>Calibri Light</vt:lpstr>
      <vt:lpstr>Cambria Math</vt:lpstr>
      <vt:lpstr>Garamond</vt:lpstr>
      <vt:lpstr>Office Theme</vt:lpstr>
      <vt:lpstr>Organic</vt:lpstr>
      <vt:lpstr>Numerical Simulations of Black Hole Jets</vt:lpstr>
      <vt:lpstr>My country: Malaysia </vt:lpstr>
      <vt:lpstr>Hometown: Muar</vt:lpstr>
      <vt:lpstr>Master thesis: Modelling thermonuclear burst using GRMHD simulations with BHAC</vt:lpstr>
      <vt:lpstr>M1 Radiation Module for BHAC In collaboration with Dr. Oliver Porth</vt:lpstr>
      <vt:lpstr>Resolution  study  of  FM  torus</vt:lpstr>
      <vt:lpstr>2024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Simulations of Black Hole Jets</dc:title>
  <dc:creator>Sia Wen Xuan</dc:creator>
  <cp:lastModifiedBy>Sia Wen Xuan</cp:lastModifiedBy>
  <cp:revision>7</cp:revision>
  <dcterms:created xsi:type="dcterms:W3CDTF">2025-01-21T18:23:26Z</dcterms:created>
  <dcterms:modified xsi:type="dcterms:W3CDTF">2025-01-22T15:59:04Z</dcterms:modified>
</cp:coreProperties>
</file>